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23.2.2020.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53825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08491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378517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31527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30990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yahoo.com" TargetMode="External"/><Relationship Id="rId4" Type="http://schemas.openxmlformats.org/officeDocument/2006/relationships/hyperlink" Target="mailto:haris.kozlo@pfk.edu.b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FINANSIJSKIH INSTITUCIJA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bs-Latn-BA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Pravo finansijskih institucija ima za cilj: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finansijsko-pravnim institucijama</a:t>
            </a: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pravnim okvirom i unutarnjeg organiziranja finansijskih institucija</a:t>
            </a: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principima na kojima se zasniva rad finansijskih institucija</a:t>
            </a: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funkcijama finansijskih institucija</a:t>
            </a: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djelokrugom </a:t>
            </a:r>
            <a:r>
              <a:rPr lang="bs-Latn-BA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nadležnosti</a:t>
            </a:r>
            <a:endParaRPr lang="bs-Latn-BA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</a:t>
            </a:r>
            <a:r>
              <a:rPr lang="bs-Latn-BA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ulogovm</a:t>
            </a:r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ciljevima finansijskih institucija u finansijskom sistemu BiH</a:t>
            </a:r>
          </a:p>
          <a:p>
            <a:r>
              <a:rPr lang="bs-Latn-B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izvorima prava i korisnicima usluga finansijskih institucija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Pravo finansijskih institucija:</a:t>
            </a:r>
          </a:p>
          <a:p>
            <a:pPr marL="109728" indent="0">
              <a:buNone/>
            </a:pPr>
            <a:endParaRPr lang="bs-Latn-BA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Opće naznake o pravu finansijskih institucija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Opće naznake o vrstama finansijskih institucija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bankarske institucije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Fondovi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Društva za osiguranja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Berzansko pravo</a:t>
            </a:r>
          </a:p>
          <a:p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hr-H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pPr marL="109728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ECTS-a…...............….55-64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="" xmlns:p14="http://schemas.microsoft.com/office/powerpoint/2010/main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mag.oec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RADOVI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hr-H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tema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Dodjela tema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studentima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izrade seminarskog rada prema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uputstvu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fakulteta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Korekcije i dodatne upute 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printanoj radnoj verziji u terminima vježbi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e-mailom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Finalni seminarski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seminarskog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rad-način ocjenjivanja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..…………………..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bodova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8413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1165</TotalTime>
  <Words>359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PRAVNI FAKULTET  PRAVO FINANSIJSKIH INSTITUCIJA autor-prof..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  <vt:lpstr>SEMINARSKI RADOVI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142</cp:revision>
  <dcterms:created xsi:type="dcterms:W3CDTF">2016-02-04T23:36:05Z</dcterms:created>
  <dcterms:modified xsi:type="dcterms:W3CDTF">2020-02-23T10:18:40Z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