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Banka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(International Bank for Reconstruction and Development -IBRD) 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konferencije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Breton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Vudsu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1944.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okriljem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IBRD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-IFC;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udruženje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-IDA;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Multilateralna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agencija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-MIGA.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IBRD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IDA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 IBRD, IFC, IDA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MIGA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Grupu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Banka. 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zainteresovan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nedovoljne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profitabilnosti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rata, IBRD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posvetio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razorenih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Maršalovog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okrenula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nerazvijenih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namijenjeni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infrastrukturnim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sfere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energetike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transporta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obrazovanja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poljoprivrede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Osamdesetih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počinje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prilagođavanje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mijenjanjem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Pomenuti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Proklamovane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misije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MMF 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teorijski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razdvojene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protokom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postajale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ispreplijetane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jednim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imenom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Bretonvudske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guvernera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rezervisano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državljanina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Banka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uplaćuju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Uplaćenog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Povraćaja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Najvažniji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zaduživanje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emisija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HOV)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koga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zadužena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milijardi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IBRD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faze: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Identifikovanje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udruženje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(IDA)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1960.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najnerazvijenim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povoljnijim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GNP/per capita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865 $.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grejs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period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provizije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0.75%.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(IFC)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1965.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 do 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katalizatorska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zainteresovanim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ulagačima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posljednjih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pedeset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prešle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spasioca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osamdesetih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savjetnika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post-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socijalisitičkim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devedesetih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371</TotalTime>
  <Words>672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 MEĐUNARODNO FINANSIJSKO PRAVO autor-prof.dr.Babić Mate&amp;Ante, izdanje Zagreb 2000 g.</vt:lpstr>
      <vt:lpstr>                          VJEŽBE 12 UVOD</vt:lpstr>
      <vt:lpstr>Grupa Svjetska Banka</vt:lpstr>
      <vt:lpstr>Osnovni cilj Svjetske banke </vt:lpstr>
      <vt:lpstr>Organi Banke </vt:lpstr>
      <vt:lpstr>Projekti koje finansira IBRD</vt:lpstr>
      <vt:lpstr>IDA</vt:lpstr>
      <vt:lpstr>IFC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104</cp:revision>
  <dcterms:created xsi:type="dcterms:W3CDTF">2018-10-12T06:19:13Z</dcterms:created>
  <dcterms:modified xsi:type="dcterms:W3CDTF">2019-12-20T09:31:57Z</dcterms:modified>
</cp:coreProperties>
</file>