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80" d="100"/>
          <a:sy n="80" d="100"/>
        </p:scale>
        <p:origin x="-1086" y="4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ounded Rectangle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ounded Rectangle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26" name="Date Placeholder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9F493644-7632-4F71-8305-BFCDED266926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8" name="Footer Placeholder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9F493644-7632-4F71-8305-BFCDED266926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493644-7632-4F71-8305-BFCDED266926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ounded Rectangle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ounded Rectangle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9F493644-7632-4F71-8305-BFCDED266926}" type="datetimeFigureOut">
              <a:rPr lang="en-US" smtClean="0"/>
              <a:pPr/>
              <a:t>12/13/2019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E351B08E-5192-46D9-B4E4-0AAFB43DDEF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52601"/>
            <a:ext cx="8458200" cy="1676400"/>
          </a:xfrm>
        </p:spPr>
        <p:txBody>
          <a:bodyPr>
            <a:normAutofit/>
          </a:bodyPr>
          <a:lstStyle/>
          <a:p>
            <a:pPr algn="ctr"/>
            <a:r>
              <a:rPr lang="hr-HR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PRAVNI </a:t>
            </a: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FAKULTET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MEĐUNARODNO FINANSIJSKO PRAVO</a:t>
            </a:r>
            <a:br>
              <a:rPr lang="hr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BA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autor-prof.dr.Babić Mate&amp;Ante, izdanje Zagreb 2000 g.</a:t>
            </a:r>
            <a:endParaRPr lang="en-US" sz="20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8305800" cy="2729462"/>
          </a:xfrm>
        </p:spPr>
        <p:txBody>
          <a:bodyPr>
            <a:normAutofit/>
          </a:bodyPr>
          <a:lstStyle/>
          <a:p>
            <a:r>
              <a:rPr lang="bs-Latn-BA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Predavači:</a:t>
            </a:r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Prof.dr. Halil Kalač</a:t>
            </a:r>
          </a:p>
          <a:p>
            <a:endParaRPr lang="hr-HR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Haris Kozlo MA</a:t>
            </a:r>
          </a:p>
          <a:p>
            <a:r>
              <a:rPr lang="hr-HR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viši asistent na ekonomskopravnoj naučnoj oblasti</a:t>
            </a:r>
          </a:p>
          <a:p>
            <a:endParaRPr lang="bs-Latn-BA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dirty="0"/>
          </a:p>
        </p:txBody>
      </p:sp>
      <p:pic>
        <p:nvPicPr>
          <p:cNvPr id="4" name="Picture 3" descr="UNT logo NOVI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5700" y="548680"/>
            <a:ext cx="1752600" cy="1182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TRANSAKCIJE MEĐUNARODNOG MONETARNOG FONDA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MMF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prihvatiti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specijalna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vučenja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ponudi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učesnik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zamenu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odgovarajući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Prilikom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specijalnih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vučenja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Fond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naplaćuje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odgovarajuću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proviziju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Fond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zlato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konsultacije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zlatu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umesto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specijalnim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vučenja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zasniva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Statutu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MMF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vrši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pozajmice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novca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teškoće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dovoljno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strane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plate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dugovanja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MMF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davati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specijalne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pozajmice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interventna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rešili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iznenadne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nepredviđene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ekonomske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poremećaje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</a:t>
            </a:r>
            <a:r>
              <a:rPr lang="hr-HR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VJEŽBE</a:t>
            </a:r>
            <a:r>
              <a:rPr lang="en-US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11</a:t>
            </a:r>
            <a: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3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hr-HR" sz="3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UVOD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109728" indent="0">
              <a:buNone/>
            </a:pPr>
            <a:r>
              <a:rPr lang="bs-Latn-BA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Predmet Međunarodno finansijsko pravo ima za cilj:</a:t>
            </a:r>
          </a:p>
          <a:p>
            <a:pPr marL="109728" indent="0">
              <a:buNone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međunarodno-finansijsko pravnim odnosima, tokovima i principima na kojima počiva,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međunarodno-finansijskim subjektima, odnosno institucijama međunarodnog finansijskog prava i integracijama regionalnog i međunarodnog karaktera,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bs-Latn-BA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 studente upozna sa međunarodno monetarnim sistemom.</a:t>
            </a:r>
          </a:p>
          <a:p>
            <a:pPr>
              <a:buFont typeface="Arial" panose="020B0604020202020204" pitchFamily="34" charset="0"/>
              <a:buChar char="•"/>
            </a:pPr>
            <a:endParaRPr lang="bs-Latn-BA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>
              <a:buNone/>
            </a:pPr>
            <a:endParaRPr lang="bs-Latn-BA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109728" indent="0" algn="ctr">
              <a:buNone/>
            </a:pPr>
            <a:r>
              <a:rPr lang="bs-Latn-BA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,,studenti stiču znanja o međunarodnim finansijama“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CILjEVI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MEĐUNARODNOG MONETARNOG FONDA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endParaRPr lang="en-US" dirty="0" smtClean="0"/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Promocija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saradnje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kroz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institucije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,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Stvaranje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razvoj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širenje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uravnotežen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Promovisanje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Uspostavljanje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multilateralnog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otklanjanje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deviznih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ograničenja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otežavaju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svetske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trgovine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Stavljanje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raspolaganje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odgovarajuća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otklanjanja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poremećaja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Smanjenje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stepena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trajanja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platnobilansne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neravnoteže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MMF. </a:t>
            </a:r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ČLANSTVO U MEĐUNARODNOM MONETARNOM FONDU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Statutom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utvrđeno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vrste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to: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Originalne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zastupljene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konferenciji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Ujedinjenih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vlade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prihvatile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članstvo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MMF- u pre 31.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decembra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1945.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godine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Ostale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pristupili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naknadno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prihvataju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principe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primenjuju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već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postale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MMF-a.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bi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jedna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postala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MMF-a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dužna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uplati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određenu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članarinu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prethodno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član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Svetske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OPŠTE OBAVEZE DRŽAVA ČLANICA MEĐUNARODNOG MONETARNOG FONDA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MMF-a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saglasnosti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Fonda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ograničenja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transfere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MMF-a,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smeju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sklapaju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kakve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diskriminatorne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aranžmane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uvode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praksu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višestrukih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tečajeva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odobrenju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Fonda.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Značajna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MMF-a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otkup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sopstvene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poseduje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MMF-a.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poseduje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želi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otkupi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dužna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dokaže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pribavila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prodaja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potrebna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radi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tekućim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transakcijama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otkupljuje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može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izabere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plaćanje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traži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ista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otkupi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specijalnim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vučenja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MMF-a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zatraži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Fond,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dostavi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podatke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proizvodnji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zlata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uvozu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robe,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platnom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bilansu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investicija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indeksima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robe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dr.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Pored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napred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navedenih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Fonda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konsultacija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postojećih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međunarodnih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sporazuma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pogledu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politike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o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rezervnoj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aktivi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ORGANI 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NjIHOVO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UPRAVLjANjE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MEĐUNARODNIM MONETARNIM FONDOM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endParaRPr lang="en-US" dirty="0" smtClean="0"/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MMF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sledeće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guvernera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Izvršni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odbor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Generalnog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direktora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Privremeni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savetodavni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komitet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GLASANJE U MEĐUNARODNOM MONETARNOM FONDU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MMF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organizovan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akcionarsko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društvo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njegovim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organima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donose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sistemu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ponederisanog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dobija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početnih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250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glasova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sledeći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pripada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joj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svakih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100.000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specijalnih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vučenja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Kvote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izražene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specijalnim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vučenja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Kvote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tri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kvota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odnos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učešća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osnivačkom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kapitalu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gornju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granicu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korišćenje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Fonda,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treća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funkcija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predstavlja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osnovicu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izračunavanje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zemalja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IZVORI SREDSTAVA MEĐUNARODNOG </a:t>
            </a:r>
            <a:br>
              <a:rPr lang="en-US" sz="3600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MONETARNOG FONDA </a:t>
            </a: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glavni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izvor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koristio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 bile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kvote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osnivača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fonda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određuje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pre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svega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osnovu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pokazatelja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to: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visine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raspoloživih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monetarnih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rezervi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nacionalnog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dohotka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obima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spoljnotrgovinskog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dr.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izdavanje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budućnosti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slobodno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odlučuju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koliko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kupiti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količinu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će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staviti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raspolaganje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buNone/>
            </a:pP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Ovaj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sistem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prikupljanja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ima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prednost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što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izbegava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direktno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dugotrajno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pregovaranja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između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emitenta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(MMF-a)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kupaca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obveznica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POSLOVI MEĐUNARODNOG MONETARNOG FONDA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posluju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Fondom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samo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preko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svog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ministarstva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centralne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banke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neke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slične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ustanove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obavljaju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toku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takvih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finansijskih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usluga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idu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teret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Fonda. </a:t>
            </a: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za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usluge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se ne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mogu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nametati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nikakve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obaveze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državi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članici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bez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njenog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pristanka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MMF je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taj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odreduje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način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koršićenja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sredstava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koje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poseduje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uključujući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sredstva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ime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stand-by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ili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sličnih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aranžmana</a:t>
            </a: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en-US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najznačajniji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MMF-a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su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: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održavanja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stabilnih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valutnih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kurseva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624078" indent="-514350">
              <a:buFont typeface="+mj-lt"/>
              <a:buAutoNum type="arabicPeriod"/>
            </a:pP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poslovi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pozajmljivanja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kreditne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err="1" smtClean="0">
                <a:latin typeface="Times New Roman" pitchFamily="18" charset="0"/>
                <a:cs typeface="Times New Roman" pitchFamily="18" charset="0"/>
              </a:rPr>
              <a:t>operacije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). </a:t>
            </a:r>
          </a:p>
          <a:p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n">
  <a:themeElements>
    <a:clrScheme name="Urba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348</TotalTime>
  <Words>927</Words>
  <Application>Microsoft Office PowerPoint</Application>
  <PresentationFormat>On-screen Show (4:3)</PresentationFormat>
  <Paragraphs>83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1" baseType="lpstr">
      <vt:lpstr>Urban</vt:lpstr>
      <vt:lpstr>PRAVNI FAKULTET  MEĐUNARODNO FINANSIJSKO PRAVO autor-prof.dr.Babić Mate&amp;Ante, izdanje Zagreb 2000 g.</vt:lpstr>
      <vt:lpstr>                          VJEŽBE 11 UVOD</vt:lpstr>
      <vt:lpstr>CILjEVI MEĐUNARODNOG MONETARNOG FONDA  </vt:lpstr>
      <vt:lpstr>ČLANSTVO U MEĐUNARODNOM MONETARNOM FONDU</vt:lpstr>
      <vt:lpstr>OPŠTE OBAVEZE DRŽAVA ČLANICA MEĐUNARODNOG MONETARNOG FONDA  </vt:lpstr>
      <vt:lpstr>ORGANI I NjIHOVO UPRAVLjANjE MEĐUNARODNIM MONETARNIM FONDOM  </vt:lpstr>
      <vt:lpstr>GLASANJE U MEĐUNARODNOM MONETARNOM FONDU  </vt:lpstr>
      <vt:lpstr>IZVORI SREDSTAVA MEĐUNARODNOG  MONETARNOG FONDA  </vt:lpstr>
      <vt:lpstr>POSLOVI MEĐUNARODNOG MONETARNOG FONDA </vt:lpstr>
      <vt:lpstr>TRANSAKCIJE MEĐUNARODNOG MONETARNOG FONDA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Windows User</dc:creator>
  <cp:lastModifiedBy>Windows User</cp:lastModifiedBy>
  <cp:revision>99</cp:revision>
  <dcterms:created xsi:type="dcterms:W3CDTF">2018-10-12T06:19:13Z</dcterms:created>
  <dcterms:modified xsi:type="dcterms:W3CDTF">2019-12-13T08:26:47Z</dcterms:modified>
</cp:coreProperties>
</file>