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86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493644-7632-4F71-8305-BFCDED266926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493644-7632-4F71-8305-BFCDED266926}" type="datetimeFigureOut">
              <a:rPr lang="en-US" smtClean="0"/>
              <a:pPr/>
              <a:t>12/13/2019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52601"/>
            <a:ext cx="8458200" cy="1676400"/>
          </a:xfrm>
        </p:spPr>
        <p:txBody>
          <a:bodyPr>
            <a:normAutofit/>
          </a:bodyPr>
          <a:lstStyle/>
          <a:p>
            <a:pPr algn="ctr"/>
            <a:r>
              <a:rPr lang="hr-H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MEĐUNARODNO FINANSIJSKO PRAVO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autor-prof.dr.Babić Mate&amp;Ante, izdanje Zagreb 2000 g.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305800" cy="2729462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TRANSAKCIJE MEĐUNARODNOG MONETARNOG FONDA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MMF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prihvatiti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specijalna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vučenja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ponudi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učesnik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zamenu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odgovarajući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Prilikom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specijalnih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vučenja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Fond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naplaćuje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odgovarajuću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proviziju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zlato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konsultacije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MMF-a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zlatu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umesto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specijalnim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vučenja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zasniva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Statutu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MMF-a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principima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MMF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pozajmice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teškoće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nemaju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dovoljno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plate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dugovanja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MMF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davati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specijalne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pozajmice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MMF-a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MMF-a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interventna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rešili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iznenadne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nepredviđene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ekonomske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poremećaje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11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bs-Latn-B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Međunarodno finansijsko pravo ima za cilj: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međunarodno-finansijsko pravnim odnosima, tokovima i principima na kojima počiva,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međunarodno-finansijskim subjektima, odnosno institucijama međunarodnog finansijskog prava i integracijama regionalnog i međunarodnog karaktera,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 monetarnim sistemom.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međunarodnim finansijama“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CILjEVI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MEĐUNARODNOG MONETARNOG FONDA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Promocija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saradnje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kroz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,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Stvaranje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širenje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uravnotežen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Promovisanje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stabilnosti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Uspostavljanje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multilateralnog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tekućih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MMF-a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otklanjanje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ograničenja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otežavaju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svetske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Stavljanje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MMF-a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raspolaganje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odgovarajuća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otklanjanja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poremećaja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Smanjenje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stepena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platnobilansne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neravnoteže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MMF.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ČLANSTVO U MEĐUNARODNOM MONETARNOM FONDU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Statutom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MMF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utvrđeno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vrste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to: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Originalne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zastupljene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konferenciji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Ujedinjenih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vlade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prihvatile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članstvo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MMF- u pre 31.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decembra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1945.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pristupili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naknadno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MMF-u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prihvataju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principe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MMF-a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primenjuju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postale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MMF-a.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jedna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postala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MMF-a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dužna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uplati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određenu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članarinu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prethodno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član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Svetske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OPŠTE OBAVEZE DRŽAVA ČLANICA MEĐUNARODNOG MONETARNOG FONDA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MMF-a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saglasnosti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Fonda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ograničenja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transfere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tekućim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MMF-a,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ustanova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smeju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sklapaju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kakve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diskriminatorne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aranžmane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praksu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višestrukih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tečajeva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odobrenju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Fonda.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Značajna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MMF-a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otkup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sopstvene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poseduje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MMF-a.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poseduje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želi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otkupi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dokaže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pribavila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tekućih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prodaja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tekućim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otkupljuje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izabere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plaćanje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traži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otkupi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specijalnim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vučenja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MMF-a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zatraži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Fond,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dostavi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podatke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proizvodnji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zlata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uvozu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robe,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platnom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bilansu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indeksima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robe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dr.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Pored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napred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navedenih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Fonda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konsultacija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pogledu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postojećih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sporazuma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pogledu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ORGANI 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UPRAVLjANjE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MEĐUNARODNIM MONETARNIM FONDOM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MMF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sledeće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guvernera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Generalnog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Privremeni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savetodavni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komitet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GLASANJE U MEĐUNARODNOM MONETARNOM FONDU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MMF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organizovan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akcionarsko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odluke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donose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ponederisanog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MMF-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početnih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250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glasova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sledeći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100.000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specijalnih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vučenja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Kvote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izražene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specijalnim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vučenja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Kvote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funkcije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kvota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učešća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osnivačkom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funkcija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gornju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granicu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korišćenje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Fonda,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funkcija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osnovicu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izračunavanje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IZVORI SREDSTAVA MEĐUNARODNOG </a:t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MONETARNOG FONDA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MMF bile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kvote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osnivača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fonda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pre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pokazatelja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to: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visine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raspoloživih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dohotka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spoljnotrgovinskog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dr.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izdavanje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budućnosti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slobodno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odlučuju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kupiti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količinu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staviti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MMF-u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raspolaganje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Ovaj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prikupljanja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prednost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izbegava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direktno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dugotrajno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pregovaranja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emitenta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obveznica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(MMF-a)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kupaca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obveznica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POSLOVI MEĐUNARODNOG MONETARNOG FONDA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MMF-a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Fondom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ministarstva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slične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ustanove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teret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Fonda. 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nametati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nikakve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pristanka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MMF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odreduje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način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koršićenja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poseduje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uključujući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stand-by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sličnih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aranžmana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najznačajniji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MMF-a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održavanja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stabilnih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kurseva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pozajmljivanja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operacije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348</TotalTime>
  <Words>927</Words>
  <Application>Microsoft Office PowerPoint</Application>
  <PresentationFormat>On-screen Show (4:3)</PresentationFormat>
  <Paragraphs>83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PRAVNI FAKULTET  MEĐUNARODNO FINANSIJSKO PRAVO autor-prof.dr.Babić Mate&amp;Ante, izdanje Zagreb 2000 g.</vt:lpstr>
      <vt:lpstr>                          VJEŽBE 11 UVOD</vt:lpstr>
      <vt:lpstr>CILjEVI MEĐUNARODNOG MONETARNOG FONDA  </vt:lpstr>
      <vt:lpstr>ČLANSTVO U MEĐUNARODNOM MONETARNOM FONDU</vt:lpstr>
      <vt:lpstr>OPŠTE OBAVEZE DRŽAVA ČLANICA MEĐUNARODNOG MONETARNOG FONDA  </vt:lpstr>
      <vt:lpstr>ORGANI I NjIHOVO UPRAVLjANjE MEĐUNARODNIM MONETARNIM FONDOM  </vt:lpstr>
      <vt:lpstr>GLASANJE U MEĐUNARODNOM MONETARNOM FONDU  </vt:lpstr>
      <vt:lpstr>IZVORI SREDSTAVA MEĐUNARODNOG  MONETARNOG FONDA  </vt:lpstr>
      <vt:lpstr>POSLOVI MEĐUNARODNOG MONETARNOG FONDA </vt:lpstr>
      <vt:lpstr>TRANSAKCIJE MEĐUNARODNOG MONETARNOG FONDA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99</cp:revision>
  <dcterms:created xsi:type="dcterms:W3CDTF">2018-10-12T06:19:13Z</dcterms:created>
  <dcterms:modified xsi:type="dcterms:W3CDTF">2019-12-13T08:26:47Z</dcterms:modified>
</cp:coreProperties>
</file>