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4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1086" y="4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F493644-7632-4F71-8305-BFCDED266926}" type="datetimeFigureOut">
              <a:rPr lang="en-US" smtClean="0"/>
              <a:pPr/>
              <a:t>12/6/2019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12/6/2019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12/6/2019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12/6/2019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12/6/2019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12/6/2019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F493644-7632-4F71-8305-BFCDED266926}" type="datetimeFigureOut">
              <a:rPr lang="en-US" smtClean="0"/>
              <a:pPr/>
              <a:t>12/6/2019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F493644-7632-4F71-8305-BFCDED266926}" type="datetimeFigureOut">
              <a:rPr lang="en-US" smtClean="0"/>
              <a:pPr/>
              <a:t>12/6/2019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12/6/2019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12/6/2019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12/6/2019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F493644-7632-4F71-8305-BFCDED266926}" type="datetimeFigureOut">
              <a:rPr lang="en-US" smtClean="0"/>
              <a:pPr/>
              <a:t>12/6/2019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52601"/>
            <a:ext cx="8458200" cy="1676400"/>
          </a:xfrm>
        </p:spPr>
        <p:txBody>
          <a:bodyPr>
            <a:normAutofit/>
          </a:bodyPr>
          <a:lstStyle/>
          <a:p>
            <a:pPr algn="ctr"/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b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MEĐUNARODNO FINANSIJSKO PRAVO</a:t>
            </a:r>
            <a:b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autor-prof.dr.Babić Mate&amp;Ante, izdanje Zagreb 2000 g.</a:t>
            </a: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8305800" cy="2729462"/>
          </a:xfrm>
        </p:spPr>
        <p:txBody>
          <a:bodyPr>
            <a:normAutofit/>
          </a:bodyPr>
          <a:lstStyle/>
          <a:p>
            <a:r>
              <a:rPr lang="bs-Latn-B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Predavači:</a:t>
            </a:r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Prof.dr. Halil Kalač</a:t>
            </a:r>
          </a:p>
          <a:p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na ekonomskopravnoj naučnoj oblasti</a:t>
            </a:r>
          </a:p>
          <a:p>
            <a:endParaRPr lang="bs-Latn-BA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4" name="Picture 3" descr="UNT logo NOVI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5700" y="5486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bankarske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Pod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podrazumjevaju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nastaju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uključivanjem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još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međunarodnoj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razmjeni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predstavlja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redovnu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pojavu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Najčešće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do toga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dolazi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povjerilac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zahtijeva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bude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obaviješten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izdavanju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nalazi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njegovom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sjedištu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zahtijeva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kontragaranciju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Tada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četiri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učesnika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garancijskom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nalogodavca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istovremeno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nalogodavac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sjedištu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povjerioca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korisnik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nalogodavca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Banka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nekoliko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davanju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bankarske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a to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zaključenja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bankarskoj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podnošenja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izvještaja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obavještenja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postupanja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pažnjom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dobrog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privrednika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nalogodavca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davanju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bankarske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plaćanja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provizije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plaćanja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troškova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eventualno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pribavljanja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obezbjeđenja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Sadržaj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bankarskih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624078" indent="-514350">
              <a:buFont typeface="+mj-lt"/>
              <a:buAutoNum type="arabicPeriod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odredbe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korisniku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predmet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sadržaj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granice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iznos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način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plaćanja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rok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važenja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garancije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624078" indent="-514350">
              <a:buFont typeface="+mj-lt"/>
              <a:buAutoNum type="arabicPeriod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odredbe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otkazivanju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prenos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bankarske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izdavaoca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garancije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624078" indent="-514350">
              <a:buFont typeface="+mj-lt"/>
              <a:buAutoNum type="arabicPeriod"/>
            </a:pPr>
            <a:r>
              <a:rPr lang="en-US" smtClean="0">
                <a:latin typeface="Times New Roman" pitchFamily="18" charset="0"/>
                <a:cs typeface="Times New Roman" pitchFamily="18" charset="0"/>
              </a:rPr>
              <a:t>mjesto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datum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izdavanja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hr-H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VJEŽBE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10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UVOD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109728" indent="0">
              <a:buNone/>
            </a:pPr>
            <a:r>
              <a:rPr lang="bs-Latn-BA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 Međunarodno finansijsko pravo ima za cilj:</a:t>
            </a:r>
          </a:p>
          <a:p>
            <a:pPr marL="109728" indent="0">
              <a:buNone/>
            </a:pPr>
            <a:endParaRPr lang="bs-Latn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međunarodno-finansijsko pravnim odnosima, tokovima i principima na kojima počiva,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međunarodno-finansijskim subjektima, odnosno institucijama međunarodnog finansijskog prava i integracijama regionalnog i međunarodnog karaktera,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međunarodno monetarnim sistemom.</a:t>
            </a:r>
          </a:p>
          <a:p>
            <a:pPr>
              <a:buFont typeface="Arial" panose="020B0604020202020204" pitchFamily="34" charset="0"/>
              <a:buChar char="•"/>
            </a:pPr>
            <a:endParaRPr lang="bs-Latn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bs-Latn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,,studenti stiču znanja o međunarodnim finansijama“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Bankarska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Bankarska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primaocu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poveriocu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isplatiti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ukoliko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treće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lice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originalni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dužnik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ispuni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roku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dospjelosti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uvijek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nastaje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vezi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nekim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prodaji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slično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dužnik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poveriocu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pribaviti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isplati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ukoliko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on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dužnik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izvrši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Bankarska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instrument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obezbjeđenja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plaćanja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predstavlja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sigurnost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okviru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domaćih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međunarodnih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transakcija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izvršiti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roku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/>
              <a:t>Najbitnije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dvije</a:t>
            </a:r>
            <a:r>
              <a:rPr lang="en-US" dirty="0" smtClean="0"/>
              <a:t> </a:t>
            </a:r>
            <a:r>
              <a:rPr lang="en-US" dirty="0" err="1" smtClean="0"/>
              <a:t>karakteristike</a:t>
            </a:r>
            <a:r>
              <a:rPr lang="en-US" dirty="0" smtClean="0"/>
              <a:t> </a:t>
            </a:r>
            <a:r>
              <a:rPr lang="en-US" dirty="0" err="1" smtClean="0"/>
              <a:t>bankarske</a:t>
            </a:r>
            <a:r>
              <a:rPr lang="en-US" dirty="0" smtClean="0"/>
              <a:t> </a:t>
            </a:r>
            <a:r>
              <a:rPr lang="en-US" dirty="0" err="1" smtClean="0"/>
              <a:t>garancije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dovela</a:t>
            </a:r>
            <a:r>
              <a:rPr lang="en-US" dirty="0" smtClean="0"/>
              <a:t> do toga </a:t>
            </a:r>
            <a:r>
              <a:rPr lang="en-US" dirty="0" err="1" smtClean="0"/>
              <a:t>da</a:t>
            </a:r>
            <a:r>
              <a:rPr lang="en-US" dirty="0" smtClean="0"/>
              <a:t> je </a:t>
            </a:r>
            <a:r>
              <a:rPr lang="en-US" dirty="0" err="1" smtClean="0"/>
              <a:t>veoma</a:t>
            </a:r>
            <a:r>
              <a:rPr lang="en-US" dirty="0" smtClean="0"/>
              <a:t> </a:t>
            </a:r>
            <a:r>
              <a:rPr lang="en-US" dirty="0" err="1" smtClean="0"/>
              <a:t>prihvatljiva</a:t>
            </a:r>
            <a:r>
              <a:rPr lang="en-US" dirty="0" smtClean="0"/>
              <a:t> </a:t>
            </a:r>
            <a:r>
              <a:rPr lang="en-US" dirty="0" err="1" smtClean="0"/>
              <a:t>kod</a:t>
            </a:r>
            <a:r>
              <a:rPr lang="en-US" dirty="0" smtClean="0"/>
              <a:t> </a:t>
            </a:r>
            <a:r>
              <a:rPr lang="en-US" dirty="0" err="1" smtClean="0"/>
              <a:t>poverioca</a:t>
            </a:r>
            <a:r>
              <a:rPr lang="en-US" dirty="0" smtClean="0"/>
              <a:t>. </a:t>
            </a:r>
            <a:r>
              <a:rPr lang="en-US" dirty="0" err="1" smtClean="0"/>
              <a:t>Karakteristike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: </a:t>
            </a:r>
          </a:p>
          <a:p>
            <a:r>
              <a:rPr lang="en-US" dirty="0" smtClean="0"/>
              <a:t> -</a:t>
            </a:r>
            <a:r>
              <a:rPr lang="en-US" dirty="0" err="1" smtClean="0"/>
              <a:t>neopozivost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endParaRPr lang="en-US" dirty="0" smtClean="0"/>
          </a:p>
          <a:p>
            <a:r>
              <a:rPr lang="en-US" dirty="0" smtClean="0"/>
              <a:t> -</a:t>
            </a:r>
            <a:r>
              <a:rPr lang="en-US" dirty="0" err="1" smtClean="0"/>
              <a:t>bezuslovnost</a:t>
            </a:r>
            <a:r>
              <a:rPr lang="en-US" dirty="0" smtClean="0"/>
              <a:t>. 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Bankarska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14600"/>
            <a:ext cx="8229600" cy="39624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zavisnosti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kriterijuma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podjele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bankarske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podijeliti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nekoliko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vrsta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Licitaciona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dobro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izvršenje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vraćanje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avansa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Samostalna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klauzulom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„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prigovora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”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Supergarancija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Kontragarancija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održavanje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(Warranty Bonds / Guarantees),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Carinske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(Customs Bonds / Guarantees)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datuma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Bankarska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Bankarska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instrumenata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osiguranja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stranaka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zaštita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rizika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neizvršenja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njihova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neurednog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izvršenja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poslovanju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subjekata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pojmom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„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bankarska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“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označavaju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različiti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instituti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cilj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obezbjeđenje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ispunjenja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preuzetih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bančinih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komitenata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Pojam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priroda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bankarske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Bankarska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bankarski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uslužni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garantuje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povjeriocu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dužnik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uredno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izvršiti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povjeriocu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izmiriti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dospjelosti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dužnik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učini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Banka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pojavljuje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ulozi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jemca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Bankarskom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primaocu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korisniku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slučaj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treće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lice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ispuni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dospjelosti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izmiriti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budu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ispunjeni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uslovi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navedeni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Bankarska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smislu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bankarska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predstavlja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svojevrsnu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naknadu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štete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nastane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povjeriocu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dužnik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ispuni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ugovorenu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bankarske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dvostranom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jednostrano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izvesti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zaključak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bankarska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dvostrani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nastaje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sklapaju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dvije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jednostrano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njime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nastaje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korisniku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isplate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novčanog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iznosa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Nasuprot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tome,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korisnik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nikakvu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subjekti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bankarske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povodom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izdavanja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bankarske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stupaju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najmanje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tri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subjekta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nalogodavac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dužnik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izdaje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korisnik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povjerilac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zaključenog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nalogodavcem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nastaje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povjerioca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dužnika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posebnom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klauzulom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pribavi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obezbjeđenja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povjeriočevog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potraživanja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Neispunjenje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povjeriocu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raskine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dužnika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traži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naknadu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štete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zbog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neizvršenja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korisnika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endParaRPr lang="en-US" dirty="0" smtClean="0"/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Realizacijom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naloga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uspostavlja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centralni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najvažniji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bankarske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a to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korisnika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on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nadovezuje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nalogodavca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on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samostalan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nezavisan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bitno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razlikuje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preuzima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korisniku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isplatiti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ukoliko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dužnik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izvrši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neuredno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izvrši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315</TotalTime>
  <Words>906</Words>
  <Application>Microsoft Office PowerPoint</Application>
  <PresentationFormat>On-screen Show (4:3)</PresentationFormat>
  <Paragraphs>83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Urban</vt:lpstr>
      <vt:lpstr>PRAVNI FAKULTET  MEĐUNARODNO FINANSIJSKO PRAVO autor-prof.dr.Babić Mate&amp;Ante, izdanje Zagreb 2000 g.</vt:lpstr>
      <vt:lpstr>                          VJEŽBE 10 UVOD</vt:lpstr>
      <vt:lpstr>Bankarska garancija  </vt:lpstr>
      <vt:lpstr>Bankarska garancija</vt:lpstr>
      <vt:lpstr>Bankarska garancija</vt:lpstr>
      <vt:lpstr>Pojam i pravna priroda bankarske garancije  </vt:lpstr>
      <vt:lpstr>Bankarska garancija</vt:lpstr>
      <vt:lpstr>Pravni odnosi i subjekti kod bankarske garancije </vt:lpstr>
      <vt:lpstr>Odnos između banke garanta i korisnika garancije</vt:lpstr>
      <vt:lpstr>Drugi pravni odnosi u poslu bankarske garancije  </vt:lpstr>
      <vt:lpstr>Obaveza garanta i nalogodavca  </vt:lpstr>
      <vt:lpstr>Sadržaj bankarskih garancija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User</dc:creator>
  <cp:lastModifiedBy>Windows User</cp:lastModifiedBy>
  <cp:revision>88</cp:revision>
  <dcterms:created xsi:type="dcterms:W3CDTF">2018-10-12T06:19:13Z</dcterms:created>
  <dcterms:modified xsi:type="dcterms:W3CDTF">2019-12-06T12:36:22Z</dcterms:modified>
</cp:coreProperties>
</file>