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Devizni</a:t>
            </a:r>
            <a:r>
              <a:rPr lang="en-US" dirty="0" smtClean="0"/>
              <a:t> </a:t>
            </a:r>
            <a:r>
              <a:rPr lang="en-US" dirty="0" err="1" smtClean="0"/>
              <a:t>kurs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posjetiti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turista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robe,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dešava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hipotekarni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depozite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zamjenjuje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potpunosti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potražnjom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mijenja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usljed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turizma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opisan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fluktuirajući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uopće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regulativom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zovemo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sidrena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Režim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primjenjuje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Sidrena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je euro.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Fiksni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službeni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Hercegovine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1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0.511292 EUR,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EUR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1.955830 KM".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euru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nepromijenjen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postavljen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1997.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Aprecijacija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deprecijacija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 fontScale="77500" lnSpcReduction="20000"/>
          </a:bodyPr>
          <a:lstStyle/>
          <a:p>
            <a:pPr marL="624078" indent="-514350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Aprecijacija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deprecijacija</a:t>
            </a:r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Aprecijacija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Deprecijacija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suprotno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slabija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Devizno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klijente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mjenjačnice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govorimo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zamjenu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zamjenu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KM.</a:t>
            </a:r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Hedžing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Tehnika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neutrališe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nepovoljnog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"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" (hedging).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Pojednostavljeno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govoreći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izbalansirati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pravljenje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suprotnu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izbalansirana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izgubi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zaraditi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besplatan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domaćinstva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raspolaganju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napravi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klijenti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prirodnog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hedžinga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proističe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192</TotalTime>
  <Words>682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PRAVNI FAKULTET  MEĐUNARODNO FINANSIJSKO PRAVO autor-prof.dr.Babić Mate&amp;Ante, izdanje Zagreb 2000 g.</vt:lpstr>
      <vt:lpstr>                          VJEŽBE 8 UVOD</vt:lpstr>
      <vt:lpstr>Devizni kurs  </vt:lpstr>
      <vt:lpstr>Na koji način se upostavlja devizni kurs između valuta?  </vt:lpstr>
      <vt:lpstr>Režim deviznog kursa u BiH  </vt:lpstr>
      <vt:lpstr> Aprecijacija/deprecijacija  Devizno tržište za klijente   </vt:lpstr>
      <vt:lpstr>Hedžing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59</cp:revision>
  <dcterms:created xsi:type="dcterms:W3CDTF">2018-10-12T06:19:13Z</dcterms:created>
  <dcterms:modified xsi:type="dcterms:W3CDTF">2019-11-22T07:20:11Z</dcterms:modified>
</cp:coreProperties>
</file>