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F493644-7632-4F71-8305-BFCDED266926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493644-7632-4F71-8305-BFCDED266926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F493644-7632-4F71-8305-BFCDED266926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F493644-7632-4F71-8305-BFCDED266926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1"/>
            <a:ext cx="8458200" cy="1676400"/>
          </a:xfrm>
        </p:spPr>
        <p:txBody>
          <a:bodyPr>
            <a:normAutofit/>
          </a:bodyPr>
          <a:lstStyle/>
          <a:p>
            <a:pPr algn="ctr"/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MEĐUNARODNO FINANSIJSKO PRAVO</a:t>
            </a:r>
            <a:b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autor-prof.dr.Babić Mate&amp;Ante, izdanje Zagreb 2000 g.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305800" cy="2729462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Halil Kalač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UNT logo NOV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VJEŽBE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bs-Latn-BA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Međunarodno finansijsko pravo ima za cilj:</a:t>
            </a:r>
          </a:p>
          <a:p>
            <a:pPr marL="109728" indent="0">
              <a:buNone/>
            </a:pPr>
            <a:endParaRPr lang="bs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međunarodno-finansijsko pravnim odnosima, tokovima i principima na kojima počiva,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međunarodno-finansijskim subjektima, odnosno institucijama međunarodnog finansijskog prava i integracijama regionalnog i međunarodnog karaktera,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međunarodno monetarnim sistemom.</a:t>
            </a:r>
          </a:p>
          <a:p>
            <a:pPr>
              <a:buFont typeface="Arial" panose="020B0604020202020204" pitchFamily="34" charset="0"/>
              <a:buChar char="•"/>
            </a:pPr>
            <a:endParaRPr lang="bs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,,studenti stiču znanja o međunarodnim finansijama“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Devizni</a:t>
            </a:r>
            <a:r>
              <a:rPr lang="en-US" dirty="0" smtClean="0"/>
              <a:t> </a:t>
            </a:r>
            <a:r>
              <a:rPr lang="en-US" dirty="0" err="1" smtClean="0"/>
              <a:t>kurs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odluči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posjetiti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turista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obaviti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uvoz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izvoz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robe,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prilikom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koristiće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dešava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slučaju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osoba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želi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uzeti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hipotekarni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želi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investirati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uključujući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depozite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dvije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zamjenjuje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Obično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izražava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jedinica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potrebno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jedinicu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upostavlja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između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osnovna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kurseva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Slobodno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fluktuirajući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slobodno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fluktuirajuća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potpunosti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ponudom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potražnjom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mijenja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vrlo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često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Ponuda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potražnja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javljaju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usljed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trgovine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turizma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transakcija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vezanih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investicije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Upravljani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fluktuirajući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Upravljani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fluktuirajući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mnogih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zemalja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svijeta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uključujući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razvijene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opisan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fluktuirajući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zemalja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uopće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način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upravljaju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Fiksni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fiksnog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zemlje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zakonom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regulativom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vezana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fiksnim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zovemo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sidrena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Režim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Bosna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Hercegovina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primjenjuje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fiksnog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Sidrena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KM je euro.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Fiksni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određen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Zakonom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Centralnoj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Bosne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Hercegovine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ovog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zakona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„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službeni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Bosne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Hercegovine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1 KM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0.511292 EUR,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EUR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iznosi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1.955830 KM".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euru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ostao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nepromijenjen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postavljen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Zakonom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1997.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Aprecijacija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deprecijacija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klijente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608576"/>
          </a:xfrm>
        </p:spPr>
        <p:txBody>
          <a:bodyPr>
            <a:normAutofit fontScale="77500" lnSpcReduction="20000"/>
          </a:bodyPr>
          <a:lstStyle/>
          <a:p>
            <a:pPr marL="624078" indent="-514350">
              <a:buNone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Aprecijacija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deprecijacija</a:t>
            </a:r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Aprecijacija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znači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vrijednost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domaće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Deprecijacija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suprotno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kretanje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vrijednosti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postaje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slabija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Devizno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tržište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klijente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mjenjačnice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mjesta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većina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potrošača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Obično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govorimo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dvije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vrste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kurseva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kupovni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prodajni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Kupovni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cijena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kupuju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klijenta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zamjenu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domaću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Prodajni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cijena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naplatiti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klijentu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želi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zamjenu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domaću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odnosno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KM.</a:t>
            </a:r>
            <a:endParaRPr lang="en-US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Hedžing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Tehnika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koristiti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neutrališe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rizik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nepovoljnog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kretanja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"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hedžing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" (hedging).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Pojednostavljeno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govoreći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znači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izbalansirati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rizik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kredit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stranoj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kroz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pravljenje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finansijskom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institucijom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suprotnu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poziciju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ukupna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pozicija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izbalansirana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klijent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izgubi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novac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jednom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istovremeno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zaraditi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drugom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Važno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Hedžing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besplatan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Mogućnosti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hedžinga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koriste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često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domaćinstva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Ugovori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hedžing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raspolaganju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valute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trguje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često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tržištima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trajanje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deviznog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rizika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teže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skuplje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takav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rizik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napravi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hedžing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korporativni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klijenti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preduzeća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imaju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mogućnost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prirodnog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hedžinga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proističe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međunarodnog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poslovanja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192</TotalTime>
  <Words>682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PRAVNI FAKULTET  MEĐUNARODNO FINANSIJSKO PRAVO autor-prof.dr.Babić Mate&amp;Ante, izdanje Zagreb 2000 g.</vt:lpstr>
      <vt:lpstr>                          VJEŽBE 8 UVOD</vt:lpstr>
      <vt:lpstr>Devizni kurs  </vt:lpstr>
      <vt:lpstr>Na koji način se upostavlja devizni kurs između valuta?  </vt:lpstr>
      <vt:lpstr>Režim deviznog kursa u BiH  </vt:lpstr>
      <vt:lpstr> Aprecijacija/deprecijacija  Devizno tržište za klijente   </vt:lpstr>
      <vt:lpstr>Hedžing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59</cp:revision>
  <dcterms:created xsi:type="dcterms:W3CDTF">2018-10-12T06:19:13Z</dcterms:created>
  <dcterms:modified xsi:type="dcterms:W3CDTF">2019-11-22T07:20:11Z</dcterms:modified>
</cp:coreProperties>
</file>