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1086" y="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F493644-7632-4F71-8305-BFCDED266926}" type="datetimeFigureOut">
              <a:rPr lang="en-US" smtClean="0"/>
              <a:pPr/>
              <a:t>11/4/2019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F493644-7632-4F71-8305-BFCDED266926}" type="datetimeFigureOut">
              <a:rPr lang="en-US" smtClean="0"/>
              <a:pPr/>
              <a:t>11/4/2019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F493644-7632-4F71-8305-BFCDED266926}" type="datetimeFigureOut">
              <a:rPr lang="en-US" smtClean="0"/>
              <a:pPr/>
              <a:t>11/4/2019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11/4/2019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F493644-7632-4F71-8305-BFCDED266926}" type="datetimeFigureOut">
              <a:rPr lang="en-US" smtClean="0"/>
              <a:pPr/>
              <a:t>11/4/2019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52601"/>
            <a:ext cx="8458200" cy="1676400"/>
          </a:xfrm>
        </p:spPr>
        <p:txBody>
          <a:bodyPr>
            <a:normAutofit/>
          </a:bodyPr>
          <a:lstStyle/>
          <a:p>
            <a:pPr algn="ctr"/>
            <a:r>
              <a:rPr lang="hr-H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MEĐUNARODNO FINANSIJSKO PRAVO</a:t>
            </a:r>
            <a:b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autor-prof.dr.Babić Mate&amp;Ante, izdanje Zagreb 2000 g.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8305800" cy="2729462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Halil Kalač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endParaRPr lang="bs-Latn-B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4" name="Picture 3" descr="UNT logo NOVI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95700" y="5486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962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zavisnosti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kriterijuma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podjele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podijeliti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nekoliko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vrsta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Licitaciona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dobro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vraćanje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avansa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Samostalna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klauzulom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„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prigovora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Supergarancija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Kontragarancija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održavanje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(Warranty Bonds / Guarantees),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Carinske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(Customs Bonds / Guarantees)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datuma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981200"/>
          </a:xfrm>
        </p:spPr>
        <p:txBody>
          <a:bodyPr>
            <a:norm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Dokumentarni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akreditiv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5626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Akreditiv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dokumentarni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akreditiv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akreditivna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otvoren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akreditiv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zahtjevu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komitenta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(lice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otvara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akreditiv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korespondenta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isplatu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iznosa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nalogu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trećeg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korisnika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akreditiva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prezentaciju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dokumenata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dokazuje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Potvrđujuća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konfirmirajuća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engl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confirming bank)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izraz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potvrđenog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akreditiva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označava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potvrđivanjem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otvorenog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akreditiva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preuzela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akreditivne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garantuje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proizlazi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akreditiva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Akceptni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akreditiv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Akreditiv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odloženim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plaćanjem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engl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deferred payment letter of credit)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Neopozivi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akreditiv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engl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irrevocable letter of credit)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Nepotvrđeni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akreditiv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Nostro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akreditiv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Packing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akreditiv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akreditiv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Podakreditiv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engl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back-to-back credit)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Potvrđeni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konfirmirani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akreditiv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engl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confirmed letter of credit)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Prenosivi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akreditiv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engl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transferable letter of credit)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Revolving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akreditiv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VJEŽBE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109728" indent="0">
              <a:buNone/>
            </a:pPr>
            <a:r>
              <a:rPr lang="bs-Latn-BA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Međunarodno finansijsko pravo ima za cilj:</a:t>
            </a:r>
          </a:p>
          <a:p>
            <a:pPr marL="109728" indent="0">
              <a:buNone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međunarodno-finansijsko pravnim odnosima, tokovima i principima na kojima počiva,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međunarodno-finansijskim subjektima, odnosno institucijama međunarodnog finansijskog prava i integracijama regionalnog i međunarodnog karaktera,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međunarodno monetarnim sistemom.</a:t>
            </a:r>
          </a:p>
          <a:p>
            <a:pPr>
              <a:buFont typeface="Arial" panose="020B0604020202020204" pitchFamily="34" charset="0"/>
              <a:buChar char="•"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,,studenti stiču znanja o međunarodnim finansijama“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INSTRUMENTI MEĐUNARODNOG PLAĆANJA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plaćanja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obavljaju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isključivo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banaka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prenosom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potraživanja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računima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banaka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realizaciji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platnog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prometa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inostranstvom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najčešće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učestvuje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broj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subjekata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to: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nalogodavac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izdaje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nalog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plaćanje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domaća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inostrana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posrednici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plaćanja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centralne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uglavnom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regulatori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i="1" dirty="0" smtClean="0"/>
              <a:t>U </a:t>
            </a:r>
            <a:r>
              <a:rPr lang="en-US" i="1" dirty="0" err="1" smtClean="0"/>
              <a:t>organizacionom</a:t>
            </a:r>
            <a:r>
              <a:rPr lang="en-US" i="1" dirty="0" smtClean="0"/>
              <a:t> </a:t>
            </a:r>
            <a:r>
              <a:rPr lang="en-US" i="1" dirty="0" err="1" smtClean="0"/>
              <a:t>smislu</a:t>
            </a:r>
            <a:r>
              <a:rPr lang="en-US" i="1" dirty="0" smtClean="0"/>
              <a:t>, </a:t>
            </a:r>
            <a:r>
              <a:rPr lang="en-US" i="1" dirty="0" err="1" smtClean="0"/>
              <a:t>platni</a:t>
            </a:r>
            <a:r>
              <a:rPr lang="en-US" i="1" dirty="0" smtClean="0"/>
              <a:t> </a:t>
            </a:r>
            <a:r>
              <a:rPr lang="en-US" i="1" dirty="0" err="1" smtClean="0"/>
              <a:t>promet</a:t>
            </a:r>
            <a:r>
              <a:rPr lang="en-US" i="1" dirty="0" smtClean="0"/>
              <a:t> </a:t>
            </a:r>
            <a:r>
              <a:rPr lang="en-US" i="1" dirty="0" err="1" smtClean="0"/>
              <a:t>sa</a:t>
            </a:r>
            <a:r>
              <a:rPr lang="en-US" i="1" dirty="0" smtClean="0"/>
              <a:t> </a:t>
            </a:r>
            <a:r>
              <a:rPr lang="en-US" i="1" dirty="0" err="1" smtClean="0"/>
              <a:t>inostranstvom</a:t>
            </a:r>
            <a:r>
              <a:rPr lang="en-US" i="1" dirty="0" smtClean="0"/>
              <a:t> </a:t>
            </a:r>
            <a:r>
              <a:rPr lang="en-US" i="1" dirty="0" err="1" smtClean="0"/>
              <a:t>može</a:t>
            </a:r>
            <a:r>
              <a:rPr lang="en-US" i="1" dirty="0" smtClean="0"/>
              <a:t> </a:t>
            </a:r>
            <a:r>
              <a:rPr lang="en-US" i="1" dirty="0" err="1" smtClean="0"/>
              <a:t>da</a:t>
            </a:r>
            <a:r>
              <a:rPr lang="en-US" i="1" dirty="0" smtClean="0"/>
              <a:t> </a:t>
            </a:r>
            <a:r>
              <a:rPr lang="en-US" i="1" dirty="0" err="1" smtClean="0"/>
              <a:t>bude</a:t>
            </a:r>
            <a:r>
              <a:rPr lang="en-US" i="1" dirty="0" smtClean="0"/>
              <a:t> </a:t>
            </a:r>
            <a:r>
              <a:rPr lang="en-US" i="1" dirty="0" err="1" smtClean="0"/>
              <a:t>multilateralan</a:t>
            </a:r>
            <a:r>
              <a:rPr lang="en-US" i="1" dirty="0" smtClean="0"/>
              <a:t> (</a:t>
            </a:r>
            <a:r>
              <a:rPr lang="en-US" i="1" dirty="0" err="1" smtClean="0"/>
              <a:t>višestran</a:t>
            </a:r>
            <a:r>
              <a:rPr lang="en-US" i="1" dirty="0" smtClean="0"/>
              <a:t>) </a:t>
            </a:r>
            <a:r>
              <a:rPr lang="en-US" i="1" dirty="0" err="1" smtClean="0"/>
              <a:t>ili</a:t>
            </a:r>
            <a:r>
              <a:rPr lang="en-US" i="1" dirty="0" smtClean="0"/>
              <a:t> </a:t>
            </a:r>
            <a:r>
              <a:rPr lang="en-US" i="1" dirty="0" err="1" smtClean="0"/>
              <a:t>bilateralan</a:t>
            </a:r>
            <a:r>
              <a:rPr lang="en-US" i="1" dirty="0" smtClean="0"/>
              <a:t> (</a:t>
            </a:r>
            <a:r>
              <a:rPr lang="en-US" i="1" dirty="0" err="1" smtClean="0"/>
              <a:t>dvostran</a:t>
            </a:r>
            <a:r>
              <a:rPr lang="en-US" i="1" dirty="0" smtClean="0"/>
              <a:t>). 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doznaka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doznaka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engl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bank transfer)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najstarijih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instrumenata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platnog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prometa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uvoznik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nalog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pokrića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doznači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plaćanje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prodavcu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inostranstvu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Nakon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dobijanja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naloga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izvršitelj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nalaže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inostranoj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korespondentskoj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plaćanje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inostranom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prodavcu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korisniku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Prednosti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korišćenja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doznake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jednostavnosti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primjene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smanjenim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troškovima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platnog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prometa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odnosu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neke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druge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načine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plaćanja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Ček</a:t>
            </a:r>
            <a:r>
              <a:rPr lang="en-US" dirty="0" smtClean="0"/>
              <a:t>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21936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engl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cheque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strogo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formalna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hartija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kupac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trasant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nalaže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trasatu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plaćanje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naznačene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korisniku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remitentu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viđenju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strogo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formalni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dokument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sadrži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elemente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naziv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naređenje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isplatu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platiti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trasant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naziv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trasata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remitenta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datum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mjesto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izdavanja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Karakteristike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čeka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hartija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služi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plaćanje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stvara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bezuslovnu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isplati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hartija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vrednosti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dospijeva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uvijek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viđenju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isplatu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trasat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trasantovog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pokrića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Potvrđeni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ček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ček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svom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licu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sadrži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potvrdu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trasata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pokriće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kod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njega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zaista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postoji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postojati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isplate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čeka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Takvom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naznakom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trasat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jamči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isplatu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čeka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okviru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roka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njegovo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podnošenje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isplatu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Potvrda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najčešće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obeležava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good, certified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approved.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pismo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pismo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hartija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predstavlja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pismeni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nalog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bančinom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korespondentu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licu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označenom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pismu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isplati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izvesnu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odjednom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sukcesivno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teret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tekućeg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računa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izdavaoca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razliku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pismo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preneti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lice.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suštini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izdaju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pisma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klijentima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poseduju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pokriće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odobren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originalnom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primerku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kopije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Ukoliko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ovlasti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isplatu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označene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pismu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govorimo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posebnom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specijalnom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pismu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Ukoliko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broj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banaka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dobio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ovlašćenje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isplatu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cirkularnom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pismu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Dokumentarna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naplata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inkaso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953000"/>
          </a:xfrm>
        </p:spPr>
        <p:txBody>
          <a:bodyPr>
            <a:normAutofit fontScale="550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Inkaso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engl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collection)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naziv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označava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postupak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naplate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dužnika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prezentaciju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odgovarajućih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dokumenata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povjerenik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dužnik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uobičajeni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Ovaj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nepovoljan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prodavca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poslovnih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partnera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dobri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dugoročni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poslovni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veliki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rizik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plaćena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Razlikuju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direktni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bankarski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inkaso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posao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Direktni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inkaso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podrazumeva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otpremi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robu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prodavac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direktno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kupcu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dostavlja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dokumenta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otpremi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kupca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traži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neodložno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plaćanje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doznakom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Kupac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nalaže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iznos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računa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prodavca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njegove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poslovne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Bankarski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inkaso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inkaso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podrazumeva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otpremi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robu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prodavac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prikuplja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dokumenta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otpremi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dostavlja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poslovnoj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šalje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kupca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Banka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kupca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poziva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kupca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iznos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stekao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vlasništva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robom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bančinog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prihvata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naloga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poziva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kupca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preuzme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dokumente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primila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prodavca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nalogodavca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istovremeno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plaćanje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akceptiranje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prodavčeve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način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naplate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naziva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documents against payment (D/P),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documents against acceptance (D/A).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slučaju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odbijanja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kupca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plaćanje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vraća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dokumente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prodavcu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obaveštenje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odbijanju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plaćanja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Banka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tome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odgovara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prodavcu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naplatu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podnošenje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dokumenata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kupcu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poziv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plaćanje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postupanje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čitavom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pažnjom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dobrog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privrednika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inkaso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podrazumijeva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prodavac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isporuku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pošto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dobije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plaćanje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isporučene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robe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kupca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Banka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isplaćuje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prodavca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kupac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plaćanje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Mjenica</a:t>
            </a:r>
            <a:r>
              <a:rPr lang="en-US" dirty="0" smtClean="0"/>
              <a:t>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Mjenica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engl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bill of exchange)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strogo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formalna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hartija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oblik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sadržaj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prenos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način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ostvarivanja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regulisani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zakonom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Danas,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uglavnom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služi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obezbjeđenja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Razlikujemo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trasirane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vučene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sopstvene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(solo)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menice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slučaju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izdavalac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trasant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nalog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licu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trasatu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vremenu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dospjelosti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mjenice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isplati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licu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naznačenom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mjenici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remitent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sopstvene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(solo)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izdavalac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trasant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vreme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isplatiti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remitentu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slučaju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trasant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trasat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lice.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obzirom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način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dospjelosti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mjenice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mjenica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datumska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mjenica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mjenica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izdavanja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mjenica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viđenju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mjenica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viđenju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primaocu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poveriocu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isplatiti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ukoliko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treće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lice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originalni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dužnik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ispuni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dospjelosti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uvijek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nastaje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prodaji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slično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dužnik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poveriocu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pribaviti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isplati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ukoliko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on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dužnik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instrument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obezbjeđenja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plaćanja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predstavlja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sigurnost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okviru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domaćih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/>
              <a:t>Najbitnije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dvije</a:t>
            </a:r>
            <a:r>
              <a:rPr lang="en-US" dirty="0" smtClean="0"/>
              <a:t> </a:t>
            </a:r>
            <a:r>
              <a:rPr lang="en-US" dirty="0" err="1" smtClean="0"/>
              <a:t>karakteristike</a:t>
            </a:r>
            <a:r>
              <a:rPr lang="en-US" dirty="0" smtClean="0"/>
              <a:t> </a:t>
            </a:r>
            <a:r>
              <a:rPr lang="en-US" dirty="0" err="1" smtClean="0"/>
              <a:t>bankarske</a:t>
            </a:r>
            <a:r>
              <a:rPr lang="en-US" dirty="0" smtClean="0"/>
              <a:t> </a:t>
            </a:r>
            <a:r>
              <a:rPr lang="en-US" dirty="0" err="1" smtClean="0"/>
              <a:t>garancije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dovela</a:t>
            </a:r>
            <a:r>
              <a:rPr lang="en-US" dirty="0" smtClean="0"/>
              <a:t> do toga </a:t>
            </a:r>
            <a:r>
              <a:rPr lang="en-US" dirty="0" err="1" smtClean="0"/>
              <a:t>da</a:t>
            </a:r>
            <a:r>
              <a:rPr lang="en-US" dirty="0" smtClean="0"/>
              <a:t> je </a:t>
            </a:r>
            <a:r>
              <a:rPr lang="en-US" dirty="0" err="1" smtClean="0"/>
              <a:t>veoma</a:t>
            </a:r>
            <a:r>
              <a:rPr lang="en-US" dirty="0" smtClean="0"/>
              <a:t> </a:t>
            </a:r>
            <a:r>
              <a:rPr lang="en-US" dirty="0" err="1" smtClean="0"/>
              <a:t>prihvatljiva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poverioca</a:t>
            </a:r>
            <a:r>
              <a:rPr lang="en-US" dirty="0" smtClean="0"/>
              <a:t>. </a:t>
            </a:r>
            <a:r>
              <a:rPr lang="en-US" dirty="0" err="1" smtClean="0"/>
              <a:t>Karakteristike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: </a:t>
            </a:r>
          </a:p>
          <a:p>
            <a:r>
              <a:rPr lang="en-US" dirty="0" smtClean="0"/>
              <a:t> -</a:t>
            </a:r>
            <a:r>
              <a:rPr lang="en-US" dirty="0" err="1" smtClean="0"/>
              <a:t>neopozivost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endParaRPr lang="en-US" dirty="0" smtClean="0"/>
          </a:p>
          <a:p>
            <a:r>
              <a:rPr lang="en-US" dirty="0" smtClean="0"/>
              <a:t> -</a:t>
            </a:r>
            <a:r>
              <a:rPr lang="en-US" dirty="0" err="1" smtClean="0"/>
              <a:t>bezuslovnost</a:t>
            </a:r>
            <a:r>
              <a:rPr lang="en-US" dirty="0" smtClean="0"/>
              <a:t>.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295</TotalTime>
  <Words>1395</Words>
  <Application>Microsoft Office PowerPoint</Application>
  <PresentationFormat>On-screen Show (4:3)</PresentationFormat>
  <Paragraphs>106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Urban</vt:lpstr>
      <vt:lpstr>PRAVNI FAKULTET  MEĐUNARODNO FINANSIJSKO PRAVO autor-prof.dr.Babić Mate&amp;Ante, izdanje Zagreb 2000 g.</vt:lpstr>
      <vt:lpstr>                          VJEŽBE 6 UVOD</vt:lpstr>
      <vt:lpstr>INSTRUMENTI MEĐUNARODNOG PLAĆANJA  </vt:lpstr>
      <vt:lpstr>Bankarska doznaka  </vt:lpstr>
      <vt:lpstr>Ček  </vt:lpstr>
      <vt:lpstr>Kreditno pismo  </vt:lpstr>
      <vt:lpstr>Dokumentarna naplata – inkaso  </vt:lpstr>
      <vt:lpstr>Mjenica  </vt:lpstr>
      <vt:lpstr>Bankarska garancija  </vt:lpstr>
      <vt:lpstr>Bankarska garancija</vt:lpstr>
      <vt:lpstr>Dokumentarni akreditiv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79</cp:revision>
  <dcterms:created xsi:type="dcterms:W3CDTF">2018-10-12T06:19:13Z</dcterms:created>
  <dcterms:modified xsi:type="dcterms:W3CDTF">2019-11-04T08:00:21Z</dcterms:modified>
</cp:coreProperties>
</file>