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62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kriterijuma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Licitaciona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klauzulom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Supergarancija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(Warranty Bonds / Guarantees),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(Customs Bonds / Guarantees)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812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otvoren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zahtjevu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(lice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prezentaciju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Potvrđujuća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konfirmirajuća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confirming bank)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potvrđivanjem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otvorenog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Akceptni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odloženim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deferred payment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Neopozivi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irrevocable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Nepotvrđeni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Nostro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Packing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back-to-back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konfirmirani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confirmed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Prenosivi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transferable letter of credit)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Revolving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INSTRUMENTI MEĐUNARODNOG PLAĆANJA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U </a:t>
            </a:r>
            <a:r>
              <a:rPr lang="en-US" i="1" dirty="0" err="1" smtClean="0"/>
              <a:t>organizacionom</a:t>
            </a:r>
            <a:r>
              <a:rPr lang="en-US" i="1" dirty="0" smtClean="0"/>
              <a:t> </a:t>
            </a:r>
            <a:r>
              <a:rPr lang="en-US" i="1" dirty="0" err="1" smtClean="0"/>
              <a:t>smislu</a:t>
            </a:r>
            <a:r>
              <a:rPr lang="en-US" i="1" dirty="0" smtClean="0"/>
              <a:t>, </a:t>
            </a:r>
            <a:r>
              <a:rPr lang="en-US" i="1" dirty="0" err="1" smtClean="0"/>
              <a:t>platni</a:t>
            </a:r>
            <a:r>
              <a:rPr lang="en-US" i="1" dirty="0" smtClean="0"/>
              <a:t> </a:t>
            </a:r>
            <a:r>
              <a:rPr lang="en-US" i="1" dirty="0" err="1" smtClean="0"/>
              <a:t>promet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inostranstvom</a:t>
            </a:r>
            <a:r>
              <a:rPr lang="en-US" i="1" dirty="0" smtClean="0"/>
              <a:t> </a:t>
            </a:r>
            <a:r>
              <a:rPr lang="en-US" i="1" dirty="0" err="1" smtClean="0"/>
              <a:t>može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bude</a:t>
            </a:r>
            <a:r>
              <a:rPr lang="en-US" i="1" dirty="0" smtClean="0"/>
              <a:t> </a:t>
            </a:r>
            <a:r>
              <a:rPr lang="en-US" i="1" dirty="0" err="1" smtClean="0"/>
              <a:t>multilateralan</a:t>
            </a:r>
            <a:r>
              <a:rPr lang="en-US" i="1" dirty="0" smtClean="0"/>
              <a:t> (</a:t>
            </a:r>
            <a:r>
              <a:rPr lang="en-US" i="1" dirty="0" err="1" smtClean="0"/>
              <a:t>višestran</a:t>
            </a:r>
            <a:r>
              <a:rPr lang="en-US" i="1" dirty="0" smtClean="0"/>
              <a:t>) </a:t>
            </a:r>
            <a:r>
              <a:rPr lang="en-US" i="1" dirty="0" err="1" smtClean="0"/>
              <a:t>ili</a:t>
            </a:r>
            <a:r>
              <a:rPr lang="en-US" i="1" dirty="0" smtClean="0"/>
              <a:t> </a:t>
            </a:r>
            <a:r>
              <a:rPr lang="en-US" i="1" dirty="0" err="1" smtClean="0"/>
              <a:t>bilateralan</a:t>
            </a:r>
            <a:r>
              <a:rPr lang="en-US" i="1" dirty="0" smtClean="0"/>
              <a:t> (</a:t>
            </a:r>
            <a:r>
              <a:rPr lang="en-US" i="1" dirty="0" err="1" smtClean="0"/>
              <a:t>dvostran</a:t>
            </a:r>
            <a:r>
              <a:rPr lang="en-US" i="1" dirty="0" smtClean="0"/>
              <a:t>).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 transfer)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najstarijih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izvršitelj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jednostavnosti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smanjenim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troškovima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cheque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naznačene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datum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bezuslovnu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Potvrđeni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potvrdu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trasata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zaista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Takvom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naznakom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jamči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roka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podnošenje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obeležava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good, certified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approved.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bančinom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sukcesivno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izdavaoca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suštini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primerku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kopije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cirkularnom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collection)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prezentaciju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povjerenik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uobičajeni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nepovoljan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partnera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dugoročni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neodložno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bančinog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akceptiranje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prodavčeve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documents against payment (D/P),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documents against acceptance (D/A).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obaveštenje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podnošenje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čitavom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isporuku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isporučene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isplaćuje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bill of exchange)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trasirane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vučene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sopstvene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(solo)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naznačenom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(solo)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datumska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instrument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/>
              <a:t>Najbitnije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bankarske</a:t>
            </a:r>
            <a:r>
              <a:rPr lang="en-US" dirty="0" smtClean="0"/>
              <a:t> </a:t>
            </a:r>
            <a:r>
              <a:rPr lang="en-US" dirty="0" err="1" smtClean="0"/>
              <a:t>garancije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dovela</a:t>
            </a:r>
            <a:r>
              <a:rPr lang="en-US" dirty="0" smtClean="0"/>
              <a:t> do toga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prihvatljiva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poverioca</a:t>
            </a:r>
            <a:r>
              <a:rPr lang="en-US" dirty="0" smtClean="0"/>
              <a:t>.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 </a:t>
            </a:r>
          </a:p>
          <a:p>
            <a:r>
              <a:rPr lang="en-US" dirty="0" smtClean="0"/>
              <a:t> -</a:t>
            </a:r>
            <a:r>
              <a:rPr lang="en-US" dirty="0" err="1" smtClean="0"/>
              <a:t>neopozivost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r>
              <a:rPr lang="en-US" dirty="0" smtClean="0"/>
              <a:t> -</a:t>
            </a:r>
            <a:r>
              <a:rPr lang="en-US" dirty="0" err="1" smtClean="0"/>
              <a:t>bezuslovnost</a:t>
            </a:r>
            <a:r>
              <a:rPr lang="en-US" dirty="0" smtClean="0"/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295</TotalTime>
  <Words>1395</Words>
  <Application>Microsoft Office PowerPoint</Application>
  <PresentationFormat>On-screen Show (4:3)</PresentationFormat>
  <Paragraphs>106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 MEĐUNARODNO FINANSIJSKO PRAVO autor-prof.dr.Babić Mate&amp;Ante, izdanje Zagreb 2000 g.</vt:lpstr>
      <vt:lpstr>                          VJEŽBE 6 UVOD</vt:lpstr>
      <vt:lpstr>INSTRUMENTI MEĐUNARODNOG PLAĆANJA  </vt:lpstr>
      <vt:lpstr>Bankarska doznaka  </vt:lpstr>
      <vt:lpstr>Ček  </vt:lpstr>
      <vt:lpstr>Kreditno pismo  </vt:lpstr>
      <vt:lpstr>Dokumentarna naplata – inkaso  </vt:lpstr>
      <vt:lpstr>Mjenica  </vt:lpstr>
      <vt:lpstr>Bankarska garancija  </vt:lpstr>
      <vt:lpstr>Bankarska garancija</vt:lpstr>
      <vt:lpstr>Dokumentarni akreditiv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79</cp:revision>
  <dcterms:created xsi:type="dcterms:W3CDTF">2018-10-12T06:19:13Z</dcterms:created>
  <dcterms:modified xsi:type="dcterms:W3CDTF">2019-11-04T08:00:21Z</dcterms:modified>
</cp:coreProperties>
</file>