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493644-7632-4F71-8305-BFCDED266926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493644-7632-4F71-8305-BFCDED266926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458200" cy="1676400"/>
          </a:xfrm>
        </p:spPr>
        <p:txBody>
          <a:bodyPr>
            <a:normAutofit/>
          </a:bodyPr>
          <a:lstStyle/>
          <a:p>
            <a:pPr algn="ctr"/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 FINANSIJSKO PRAVO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autor-prof.dr.Babić Mate&amp;Ante, izdanje Zagreb 2000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305800" cy="2729462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Međunarodno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međunarodno-finansijsko pravnim odnosima, tokovima i principima na kojima počiva,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međunarodno-finansijskim subjektima, odnosno institucijama međunarodnog finansijskog prava i integracijama regionalnog i međunarodnog karaktera,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 monetarnim sistemom.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međunarodnim finansijama“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PLATNI BILANAS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(Balance of Payment)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sistematski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pregled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datom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vremenskom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periodu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najčešće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Saldo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pozitivan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negativan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uravnotežen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pozitivan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date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negativan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uravnotežen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dugovanjima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Suficit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makroekonomskih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indikatora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uspešnosti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saradnje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date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izraziti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PB=Pr-D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PB-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TRGOVINSKI BILA</a:t>
            </a:r>
            <a:r>
              <a:rPr lang="en-US" dirty="0" smtClean="0"/>
              <a:t>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Sistematski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pregled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izuzetno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najvažnijih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segmenata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uravnotežen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deficitaran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suficitaran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zavisnosti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stepena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koeficijenta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pokrivenosti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Koeficijenat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pokrivenosti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srazmjeru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naspram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koeficijenat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pokazuje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platežno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BILANS NEROBNIH TRANSAKCIJA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tzv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transferi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prate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uspostavljanje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dužničko-poverilačkih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iseljeničke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doznake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penzije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pokloni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pomoć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sl. </a:t>
            </a:r>
          </a:p>
          <a:p>
            <a:pPr marL="624078" indent="-51435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transferi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nerobnih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BILANS TEKUĆIH TRANSAKCIJA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Nerobne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transferi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negativan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primljenih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transfera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izvezene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robe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transfera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Deficit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negativni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saldo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zaduženjem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pozitivan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saldo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upotrijebiti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KAPITALNI BILANS / DEVIZNI BILANS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KAPITALNI BILANS </a:t>
            </a:r>
          </a:p>
          <a:p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izravnavanje</a:t>
            </a:r>
            <a:r>
              <a:rPr lang="en-US" dirty="0" smtClean="0"/>
              <a:t> </a:t>
            </a:r>
            <a:r>
              <a:rPr lang="en-US" dirty="0" err="1" smtClean="0"/>
              <a:t>bilansa</a:t>
            </a:r>
            <a:r>
              <a:rPr lang="en-US" dirty="0" smtClean="0"/>
              <a:t> </a:t>
            </a:r>
            <a:r>
              <a:rPr lang="en-US" dirty="0" err="1" smtClean="0"/>
              <a:t>tekućih</a:t>
            </a:r>
            <a:r>
              <a:rPr lang="en-US" dirty="0" smtClean="0"/>
              <a:t> </a:t>
            </a:r>
            <a:r>
              <a:rPr lang="en-US" dirty="0" err="1" smtClean="0"/>
              <a:t>transakcija</a:t>
            </a:r>
            <a:r>
              <a:rPr lang="en-US" dirty="0" smtClean="0"/>
              <a:t> </a:t>
            </a:r>
            <a:r>
              <a:rPr lang="en-US" dirty="0" err="1" smtClean="0"/>
              <a:t>naziva</a:t>
            </a:r>
            <a:r>
              <a:rPr lang="en-US" dirty="0" smtClean="0"/>
              <a:t> se </a:t>
            </a:r>
            <a:r>
              <a:rPr lang="en-US" dirty="0" err="1" smtClean="0"/>
              <a:t>kapitalnim</a:t>
            </a:r>
            <a:r>
              <a:rPr lang="en-US" dirty="0" smtClean="0"/>
              <a:t> </a:t>
            </a:r>
            <a:r>
              <a:rPr lang="en-US" dirty="0" err="1" smtClean="0"/>
              <a:t>bilansom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Priliv</a:t>
            </a:r>
            <a:r>
              <a:rPr lang="en-US" dirty="0" smtClean="0"/>
              <a:t> </a:t>
            </a:r>
            <a:r>
              <a:rPr lang="en-US" dirty="0" err="1" smtClean="0"/>
              <a:t>inostranih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u </a:t>
            </a:r>
            <a:r>
              <a:rPr lang="en-US" dirty="0" err="1" smtClean="0"/>
              <a:t>većem</a:t>
            </a:r>
            <a:r>
              <a:rPr lang="en-US" dirty="0" smtClean="0"/>
              <a:t> </a:t>
            </a:r>
            <a:r>
              <a:rPr lang="en-US" dirty="0" err="1" smtClean="0"/>
              <a:t>obimu</a:t>
            </a:r>
            <a:r>
              <a:rPr lang="en-US" dirty="0" smtClean="0"/>
              <a:t> (</a:t>
            </a: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 smtClean="0"/>
              <a:t>pomoć</a:t>
            </a:r>
            <a:r>
              <a:rPr lang="en-US" dirty="0" smtClean="0"/>
              <a:t>, </a:t>
            </a:r>
            <a:r>
              <a:rPr lang="en-US" dirty="0" err="1" smtClean="0"/>
              <a:t>podrška</a:t>
            </a:r>
            <a:r>
              <a:rPr lang="en-US" dirty="0" smtClean="0"/>
              <a:t> </a:t>
            </a:r>
            <a:r>
              <a:rPr lang="en-US" dirty="0" err="1" smtClean="0"/>
              <a:t>razvoju</a:t>
            </a:r>
            <a:r>
              <a:rPr lang="en-US" dirty="0" smtClean="0"/>
              <a:t>, </a:t>
            </a:r>
            <a:r>
              <a:rPr lang="en-US" dirty="0" err="1" smtClean="0"/>
              <a:t>kreditna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) </a:t>
            </a:r>
            <a:r>
              <a:rPr lang="en-US" dirty="0" err="1" smtClean="0"/>
              <a:t>tretira</a:t>
            </a:r>
            <a:r>
              <a:rPr lang="en-US" dirty="0" smtClean="0"/>
              <a:t> se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stavka</a:t>
            </a:r>
            <a:r>
              <a:rPr lang="en-US" dirty="0" smtClean="0"/>
              <a:t> </a:t>
            </a:r>
            <a:r>
              <a:rPr lang="en-US" dirty="0" err="1" smtClean="0"/>
              <a:t>kapitalnog</a:t>
            </a:r>
            <a:r>
              <a:rPr lang="en-US" dirty="0" smtClean="0"/>
              <a:t> </a:t>
            </a:r>
            <a:r>
              <a:rPr lang="en-US" dirty="0" err="1" smtClean="0"/>
              <a:t>bilansa</a:t>
            </a:r>
            <a:r>
              <a:rPr lang="en-US" dirty="0" smtClean="0"/>
              <a:t>, a ne </a:t>
            </a:r>
            <a:r>
              <a:rPr lang="en-US" dirty="0" err="1" smtClean="0"/>
              <a:t>bilansa</a:t>
            </a:r>
            <a:r>
              <a:rPr lang="en-US" dirty="0" smtClean="0"/>
              <a:t> </a:t>
            </a:r>
            <a:r>
              <a:rPr lang="en-US" dirty="0" err="1" smtClean="0"/>
              <a:t>tekućih</a:t>
            </a:r>
            <a:r>
              <a:rPr lang="en-US" dirty="0" smtClean="0"/>
              <a:t> </a:t>
            </a:r>
            <a:r>
              <a:rPr lang="en-US" dirty="0" err="1" smtClean="0"/>
              <a:t>transakcija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DEVIZNI BILANS </a:t>
            </a:r>
          </a:p>
          <a:p>
            <a:r>
              <a:rPr lang="en-US" dirty="0" smtClean="0"/>
              <a:t>U </a:t>
            </a:r>
            <a:r>
              <a:rPr lang="en-US" dirty="0" err="1" smtClean="0"/>
              <a:t>deviznom</a:t>
            </a:r>
            <a:r>
              <a:rPr lang="en-US" dirty="0" smtClean="0"/>
              <a:t> </a:t>
            </a:r>
            <a:r>
              <a:rPr lang="en-US" dirty="0" err="1" smtClean="0"/>
              <a:t>bilansu</a:t>
            </a:r>
            <a:r>
              <a:rPr lang="en-US" dirty="0" smtClean="0"/>
              <a:t> </a:t>
            </a:r>
            <a:r>
              <a:rPr lang="en-US" dirty="0" err="1" smtClean="0"/>
              <a:t>registruje</a:t>
            </a:r>
            <a:r>
              <a:rPr lang="en-US" dirty="0" smtClean="0"/>
              <a:t> se </a:t>
            </a:r>
            <a:r>
              <a:rPr lang="en-US" dirty="0" err="1" smtClean="0"/>
              <a:t>ukupni</a:t>
            </a:r>
            <a:r>
              <a:rPr lang="en-US" dirty="0" smtClean="0"/>
              <a:t> </a:t>
            </a:r>
            <a:r>
              <a:rPr lang="en-US" dirty="0" err="1" smtClean="0"/>
              <a:t>devizni</a:t>
            </a:r>
            <a:r>
              <a:rPr lang="en-US" dirty="0" smtClean="0"/>
              <a:t> </a:t>
            </a:r>
            <a:r>
              <a:rPr lang="en-US" dirty="0" err="1" smtClean="0"/>
              <a:t>priliv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devizni</a:t>
            </a:r>
            <a:r>
              <a:rPr lang="en-US" dirty="0" smtClean="0"/>
              <a:t> </a:t>
            </a:r>
            <a:r>
              <a:rPr lang="en-US" dirty="0" err="1" smtClean="0"/>
              <a:t>odliv</a:t>
            </a:r>
            <a:r>
              <a:rPr lang="en-US" dirty="0" smtClean="0"/>
              <a:t> date </a:t>
            </a:r>
            <a:r>
              <a:rPr lang="en-US" dirty="0" err="1" smtClean="0"/>
              <a:t>zemlje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stanje</a:t>
            </a:r>
            <a:r>
              <a:rPr lang="en-US" dirty="0" smtClean="0"/>
              <a:t> </a:t>
            </a:r>
            <a:r>
              <a:rPr lang="en-US" dirty="0" err="1" smtClean="0"/>
              <a:t>njene</a:t>
            </a:r>
            <a:r>
              <a:rPr lang="en-US" dirty="0" smtClean="0"/>
              <a:t> </a:t>
            </a:r>
            <a:r>
              <a:rPr lang="en-US" dirty="0" err="1" smtClean="0"/>
              <a:t>međunarodne</a:t>
            </a:r>
            <a:r>
              <a:rPr lang="en-US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Devizni</a:t>
            </a:r>
            <a:r>
              <a:rPr lang="en-US" dirty="0" smtClean="0"/>
              <a:t> </a:t>
            </a:r>
            <a:r>
              <a:rPr lang="en-US" dirty="0" err="1" smtClean="0"/>
              <a:t>bilans</a:t>
            </a:r>
            <a:r>
              <a:rPr lang="en-US" dirty="0" smtClean="0"/>
              <a:t> </a:t>
            </a:r>
            <a:r>
              <a:rPr lang="en-US" dirty="0" err="1" smtClean="0"/>
              <a:t>registruje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naplaćena</a:t>
            </a:r>
            <a:r>
              <a:rPr lang="en-US" dirty="0" smtClean="0"/>
              <a:t> </a:t>
            </a:r>
            <a:r>
              <a:rPr lang="en-US" dirty="0" err="1" smtClean="0"/>
              <a:t>potraživanja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plaćene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(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riječima</a:t>
            </a:r>
            <a:r>
              <a:rPr lang="en-US" dirty="0" smtClean="0"/>
              <a:t>,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dospela</a:t>
            </a:r>
            <a:r>
              <a:rPr lang="en-US" dirty="0" smtClean="0"/>
              <a:t> </a:t>
            </a:r>
            <a:r>
              <a:rPr lang="en-US" dirty="0" err="1" smtClean="0"/>
              <a:t>primanja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plaćanja</a:t>
            </a:r>
            <a:r>
              <a:rPr lang="en-US" dirty="0" smtClean="0"/>
              <a:t>). </a:t>
            </a:r>
            <a:r>
              <a:rPr lang="en-US" dirty="0" err="1" smtClean="0"/>
              <a:t>Primjera</a:t>
            </a:r>
            <a:r>
              <a:rPr lang="en-US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, </a:t>
            </a:r>
            <a:r>
              <a:rPr lang="en-US" dirty="0" err="1" smtClean="0"/>
              <a:t>ako</a:t>
            </a:r>
            <a:r>
              <a:rPr lang="en-US" dirty="0" smtClean="0"/>
              <a:t> je </a:t>
            </a:r>
            <a:r>
              <a:rPr lang="en-US" dirty="0" err="1" smtClean="0"/>
              <a:t>neki</a:t>
            </a:r>
            <a:r>
              <a:rPr lang="en-US" dirty="0" smtClean="0"/>
              <a:t> </a:t>
            </a:r>
            <a:r>
              <a:rPr lang="en-US" dirty="0" err="1" smtClean="0"/>
              <a:t>izvoz</a:t>
            </a:r>
            <a:r>
              <a:rPr lang="en-US" dirty="0" smtClean="0"/>
              <a:t> robe </a:t>
            </a:r>
            <a:r>
              <a:rPr lang="en-US" dirty="0" err="1" smtClean="0"/>
              <a:t>izvršen</a:t>
            </a:r>
            <a:r>
              <a:rPr lang="en-US" dirty="0" smtClean="0"/>
              <a:t> </a:t>
            </a:r>
            <a:r>
              <a:rPr lang="en-US" dirty="0" err="1" smtClean="0"/>
              <a:t>krajem</a:t>
            </a:r>
            <a:r>
              <a:rPr lang="en-US" dirty="0" smtClean="0"/>
              <a:t> </a:t>
            </a:r>
            <a:r>
              <a:rPr lang="en-US" dirty="0" err="1" smtClean="0"/>
              <a:t>jedne</a:t>
            </a:r>
            <a:r>
              <a:rPr lang="en-US" dirty="0" smtClean="0"/>
              <a:t> </a:t>
            </a:r>
            <a:r>
              <a:rPr lang="en-US" dirty="0" err="1" smtClean="0"/>
              <a:t>godine</a:t>
            </a:r>
            <a:r>
              <a:rPr lang="en-US" dirty="0" smtClean="0"/>
              <a:t>, a </a:t>
            </a:r>
            <a:r>
              <a:rPr lang="en-US" dirty="0" err="1" smtClean="0"/>
              <a:t>plaćanje</a:t>
            </a:r>
            <a:r>
              <a:rPr lang="en-US" dirty="0" smtClean="0"/>
              <a:t> </a:t>
            </a:r>
            <a:r>
              <a:rPr lang="en-US" dirty="0" err="1" smtClean="0"/>
              <a:t>obavljeno</a:t>
            </a:r>
            <a:r>
              <a:rPr lang="en-US" dirty="0" smtClean="0"/>
              <a:t> </a:t>
            </a:r>
            <a:r>
              <a:rPr lang="en-US" dirty="0" err="1" smtClean="0"/>
              <a:t>početkom</a:t>
            </a:r>
            <a:r>
              <a:rPr lang="en-US" dirty="0" smtClean="0"/>
              <a:t> </a:t>
            </a:r>
            <a:r>
              <a:rPr lang="en-US" dirty="0" err="1" smtClean="0"/>
              <a:t>sledeće</a:t>
            </a:r>
            <a:r>
              <a:rPr lang="en-US" dirty="0" smtClean="0"/>
              <a:t> </a:t>
            </a:r>
            <a:r>
              <a:rPr lang="en-US" dirty="0" err="1" smtClean="0"/>
              <a:t>godine</a:t>
            </a:r>
            <a:r>
              <a:rPr lang="en-US" dirty="0" smtClean="0"/>
              <a:t>, ova </a:t>
            </a:r>
            <a:r>
              <a:rPr lang="en-US" dirty="0" err="1" smtClean="0"/>
              <a:t>transakcija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se </a:t>
            </a:r>
            <a:r>
              <a:rPr lang="en-US" dirty="0" err="1" smtClean="0"/>
              <a:t>evidentirati</a:t>
            </a:r>
            <a:r>
              <a:rPr lang="en-US" dirty="0" smtClean="0"/>
              <a:t> u </a:t>
            </a:r>
            <a:r>
              <a:rPr lang="en-US" dirty="0" err="1" smtClean="0"/>
              <a:t>platnom</a:t>
            </a:r>
            <a:r>
              <a:rPr lang="en-US" dirty="0" smtClean="0"/>
              <a:t> </a:t>
            </a:r>
            <a:r>
              <a:rPr lang="en-US" dirty="0" err="1" smtClean="0"/>
              <a:t>bilansu</a:t>
            </a:r>
            <a:r>
              <a:rPr lang="en-US" dirty="0" smtClean="0"/>
              <a:t> </a:t>
            </a:r>
            <a:r>
              <a:rPr lang="en-US" dirty="0" err="1" smtClean="0"/>
              <a:t>prve</a:t>
            </a:r>
            <a:r>
              <a:rPr lang="en-US" dirty="0" smtClean="0"/>
              <a:t>, a </a:t>
            </a:r>
            <a:r>
              <a:rPr lang="en-US" dirty="0" err="1" smtClean="0"/>
              <a:t>deviznom</a:t>
            </a:r>
            <a:r>
              <a:rPr lang="en-US" dirty="0" smtClean="0"/>
              <a:t> </a:t>
            </a:r>
            <a:r>
              <a:rPr lang="en-US" dirty="0" err="1" smtClean="0"/>
              <a:t>bilansu</a:t>
            </a:r>
            <a:r>
              <a:rPr lang="en-US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godine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OBRAČUNSKI BILANS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Obračunski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prikazuje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date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decembra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obračunskom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iskazuju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korišćenom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neotplaćenom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obračunskom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ocenjuje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stepen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zaduženosti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sposobnost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skladu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obračunski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pokazuje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povjerilac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Obračunski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naziva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bilansom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investicionog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položaja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date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RAVNOTEŽA PLATNOG BILANSA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dvojnog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knjiženja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knjigovodstveno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posmatrano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ravnoteži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. strane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jednake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sumi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posmatrano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ravnoteža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procenjuje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err="1" smtClean="0">
                <a:latin typeface="Times New Roman" pitchFamily="18" charset="0"/>
                <a:cs typeface="Times New Roman" pitchFamily="18" charset="0"/>
              </a:rPr>
              <a:t>salda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nekog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podbilansa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spoljnotrgovinski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robe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bazični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162</TotalTime>
  <Words>759</Words>
  <Application>Microsoft Office PowerPoint</Application>
  <PresentationFormat>On-screen Show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Urban</vt:lpstr>
      <vt:lpstr>PRAVNI FAKULTET  MEĐUNARODNO FINANSIJSKO PRAVO autor-prof.dr.Babić Mate&amp;Ante, izdanje Zagreb 2000 g.</vt:lpstr>
      <vt:lpstr>                          VJEŽBE 4 UVOD</vt:lpstr>
      <vt:lpstr>PLATNI BILANAS  </vt:lpstr>
      <vt:lpstr>TRGOVINSKI BILANS </vt:lpstr>
      <vt:lpstr>BILANS NEROBNIH TRANSAKCIJA </vt:lpstr>
      <vt:lpstr>BILANS TEKUĆIH TRANSAKCIJA  </vt:lpstr>
      <vt:lpstr>KAPITALNI BILANS / DEVIZNI BILANS  </vt:lpstr>
      <vt:lpstr>OBRAČUNSKI BILANS </vt:lpstr>
      <vt:lpstr>RAVNOTEŽA PLATNOG BILANSA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49</cp:revision>
  <dcterms:created xsi:type="dcterms:W3CDTF">2018-10-12T06:19:13Z</dcterms:created>
  <dcterms:modified xsi:type="dcterms:W3CDTF">2019-10-25T17:51:27Z</dcterms:modified>
</cp:coreProperties>
</file>