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Motivi međunarodnog kretanja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Zavise od oblika u kome se kapital ulaže. 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Postoje razlike i između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pojedinih vidova privatnog i javnog kapitala, s tim da se, u principu, privatni kapital kreće prema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ekonomskim motivima, a javni kapital na osnovu širih društveno-političkih interesa. 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Motiv izvoza kapitala može biti i želja da se osigura politički utjecaj u nekoj zemlji. Ovaj motiv 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uglavnom karakterističan za plasman kapitala iz javnih izvora, mada ponekada može biti prisutan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i kod izvoza privatnog kapitala.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Mjere za privlačenje stranog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smtClean="0">
                <a:latin typeface="Times New Roman" pitchFamily="18" charset="0"/>
                <a:cs typeface="Times New Roman" pitchFamily="18" charset="0"/>
              </a:rPr>
              <a:t>Najčešće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mjere za privlačenje stranog kapitala su: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-Otklanjanje barijera za ulaz i osnivanje stranih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filijala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-Poboljšanje tretmana stranih investitora –   nacionalni tretman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-Zaštita SDI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-Promocija priliva SDI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-Fiskalni podsticaji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-Finansijski podsticaji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-Regulatorni podsticaji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-Ostali (Sl.zone-Kina, Mex.)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MEĐUNARODNO KRETANJE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ransfer realnih i finansijskih sredstava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između subjekata različitih zemalja, sa odloženim kontratransferom za određeni vremenskiperiod, a u cilju ostvarivanja određenih ekonomskih i političkih interesa učesnika u tom transferu</a:t>
            </a:r>
            <a:r>
              <a:rPr lang="hr-HR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kretanje kapitala između zemalja je dvosmjerno, pri čemu se u jednom slučaju subjekti (rezidenti)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određene zemlje pojavljuju kao davaoci kapitala a drugi kao korisnici kapitala. </a:t>
            </a: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međunarodni tokovi kapitala prema ročnosti dijele se na kretanje kratkoročnog, srednjoročnog 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dugoročnog kapitala .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Karakteristike međunarodnog kretanja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predstavlja transfer kupovne snage iz jedne zemlje u drugu, u novčanom vidu, u vidu roba i usluga te imovine, u cilju finansiranja i investiranja. 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Međunarodno kretanje kapitala načelno se može odvijati u četiri smjera: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-razvijeni→razvijeni ,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-razvijeni→nerazvijeni,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-nerazvijeni→nerazvijeni,</a:t>
            </a:r>
            <a:br>
              <a:rPr lang="hr-H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-nerazvijeni→razvijeni,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Times New Roman" pitchFamily="18" charset="0"/>
                <a:cs typeface="Times New Roman" pitchFamily="18" charset="0"/>
              </a:rPr>
              <a:t>Međunarodno tržište kapitala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kup odnosa stranih lica povodom ponude i potražnje srednjoročnih i dugoročnih finansijskih sredstava</a:t>
            </a:r>
          </a:p>
          <a:p>
            <a:pPr marL="109728" indent="0">
              <a:buNone/>
            </a:pP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Međunarodno tržište kapitala je dio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međunarodnog financijskog tržišta koje obuhvata pored toga još i međunarodno tržište novca.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Oblici međunarodnog kretanja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Kapital se može posmatrati na dva načina, s obzirom na to da možemo govoriti o vrijednosti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kapitala (finansijski) i o realnim (fizičkim) kapitalnim dobrima.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odjelu tokova kapitala na pojedine vrste i oblike možemo vršiti prema različitim kriterijima:</a:t>
            </a:r>
          </a:p>
          <a:p>
            <a:pPr marL="624078" indent="-514350">
              <a:buFont typeface="+mj-lt"/>
              <a:buAutoNum type="arabicPeriod"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-kriterij izvora kapitala,</a:t>
            </a:r>
          </a:p>
          <a:p>
            <a:pPr marL="624078" indent="-514350">
              <a:buFont typeface="+mj-lt"/>
              <a:buAutoNum type="arabicPeriod"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-funkcionalni kriterij i</a:t>
            </a:r>
          </a:p>
          <a:p>
            <a:pPr marL="624078" indent="-514350">
              <a:buFont typeface="+mj-lt"/>
              <a:buAutoNum type="arabicPeriod"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- vremenski kriterij.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Međunarodne direktne investicije</a:t>
            </a:r>
            <a:r>
              <a:rPr lang="hr-HR" b="1" dirty="0" smtClean="0"/>
              <a:t/>
            </a:r>
            <a:br>
              <a:rPr lang="hr-HR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Autofit/>
          </a:bodyPr>
          <a:lstStyle/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Međunarodne direktne investicije u inostranstvu ili strane direktne investicije (SDI) (foreign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direct investment - FDI) predstavljaju takav oblik ulaganja kapitala koji osigurava stranom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investitoru sticanje prava vlasništva, kontrole i upravljanja po osnovi uloženog kapitala.</a:t>
            </a:r>
          </a:p>
          <a:p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Kao način finansiranja privrednog rasta koji ne stvara dug u klasičnom smislu riječi, SDI (FDI)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donose kapital, tehnologiju i znanje, doprinoseći na taj način rastu produktivnosti i ukupnom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razvoju lokalne ekonomije. Rast konkurentnosti koji iz toga proizlazi, doprinosi rastućoj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internacionalizaciji poslovanja i lakšem pristupu međunarodnim tržištima.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Times New Roman" pitchFamily="18" charset="0"/>
                <a:cs typeface="Times New Roman" pitchFamily="18" charset="0"/>
              </a:rPr>
              <a:t>Vrste stranih direktnih investicija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ULAGANJE U PUNO VLASNIŠTVO: Greenfield investicija</a:t>
            </a:r>
          </a:p>
          <a:p>
            <a:pPr marL="109728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-ZAJEDNIČKA ULAGANJA, sa partnerom-domaćinom</a:t>
            </a:r>
          </a:p>
          <a:p>
            <a:pPr marL="109728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-MEĐUNARODNI MERDŽERI - spajanje dvije firme - nastaje treća</a:t>
            </a:r>
          </a:p>
          <a:p>
            <a:pPr marL="109728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-MEĐUNARODNE AKVIZICIJE - Kupovina 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kompanije - postaje filijala strane kompanije</a:t>
            </a:r>
          </a:p>
          <a:p>
            <a:pPr marL="109728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-ULAGANJE U SLOBODNE ZONE - radi obavljanja određenih djelatnosti (Kina...)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Times New Roman" pitchFamily="18" charset="0"/>
                <a:cs typeface="Times New Roman" pitchFamily="18" charset="0"/>
              </a:rPr>
              <a:t>Međunarodne portfolio investicije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Međunarodne portfolio investicije predstavljaju ulaganje kapitala posredstvom raznih vrsta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vrijednosnih papira izdanih od strane inostranih vlada, njenih organa i drugih institucija,</a:t>
            </a:r>
            <a:br>
              <a:rPr lang="hr-H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inozemnih banaka ili kompanija koje su izdate radi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prikupljanja sredstava na nekom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međunarodnom tržištu kapitala. 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Da bi se prikupila sredstva za određene potrebe, državne institucije, banke i poduzeća emitiraju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obveznice, koje plasiraju na finansijskom tržištu. Vlasnici kapitala kupovinom obveznica stiču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pravo da u određenom roku dobiju nazad uložena sredstva, zajedno sa odgovarajućom kamatom.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136</TotalTime>
  <Words>533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MEĐUNARODNO FINANSIJSKO PRAVO autor-prof.dr.Babić Mate&amp;Ante, izdanje Zagreb 2000 g.</vt:lpstr>
      <vt:lpstr>                          VJEŽBE 2 UVOD</vt:lpstr>
      <vt:lpstr>MEĐUNARODNO KRETANJE KAPITALA</vt:lpstr>
      <vt:lpstr>Karakteristike međunarodnog kretanja kapitala</vt:lpstr>
      <vt:lpstr>Međunarodno tržište kapitala</vt:lpstr>
      <vt:lpstr>Oblici međunarodnog kretanja kapitala</vt:lpstr>
      <vt:lpstr>Međunarodne direktne investicije </vt:lpstr>
      <vt:lpstr>Vrste stranih direktnih investicija</vt:lpstr>
      <vt:lpstr>Međunarodne portfolio investicije</vt:lpstr>
      <vt:lpstr>Motivi međunarodnog kretanja kapitala</vt:lpstr>
      <vt:lpstr>Mjere za privlačenje stranog kapitala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41</cp:revision>
  <dcterms:created xsi:type="dcterms:W3CDTF">2018-10-12T06:19:13Z</dcterms:created>
  <dcterms:modified xsi:type="dcterms:W3CDTF">2019-10-13T05:13:14Z</dcterms:modified>
</cp:coreProperties>
</file>