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70" r:id="rId13"/>
    <p:sldId id="271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1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10/5/2019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aris.kozlo@pfk.edu.ba" TargetMode="External"/><Relationship Id="rId2" Type="http://schemas.openxmlformats.org/officeDocument/2006/relationships/hyperlink" Target="mailto:halil.kalac25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haris.kozlo@yahoo.co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Bretonvudskog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značajnijim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poremećajima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današnji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režimi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uspešniji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postizanju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cjenovne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ranjiviji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području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Snažna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pruža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pogodan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transmisiju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slabosti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manjkavosti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vodećih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preplitanje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režima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Liberalizacija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omogućila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uticaja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Fed-a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zone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odavno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zlatno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ključnu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Zastupljenost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87%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aprilu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svojevrsna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potvrda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statusa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takođe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potvrđuje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dominaciju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najzastupljenija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fakturisanju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obračunu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karakteristika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predvidivu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teško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pouzdano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predvidjeti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zapadne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depresira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pojavljivao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sigurno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utočište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investitore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pa je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privlačnosti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kreditiranje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kanal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nebankarskom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9,5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biliona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80%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rezidente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Preostali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nebankarskom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van SAD.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djelovanju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posredstvom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kanala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ostatku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Intenzitet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uticaja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fleksibilnosti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Euribora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kratkoročnih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brzo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nedelja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(BIS, 2015, str. 85; McCauley, McGuire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Sushko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2015).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(cross-border)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2007.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podigli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BDP-u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(Lane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McQuade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2014).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delimično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kompenziralo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odobravanju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izbijanja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poboljšavajući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profil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Monetarna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Impulsi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posredstvom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SAD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2008.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podstakla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investitore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kvalitetnim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Emitenti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pojačali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pozajmice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Dinamičan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postkrizni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ofšor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tome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jeftiniji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povoljno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posmatraju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ECB. To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Apresijacija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povoljnijeg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gledanja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precenjena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narušiti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konkurentnost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Depresijacija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dovesti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teškoća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bile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prisiljene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smanjuju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SAD. To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nerijetko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2000.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bile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sugeriše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ekspanzivnu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spoljnim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ujedno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nastojeći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razmenljivim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slijedi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trend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eurozone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mijenja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Monetarna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likvidnost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Popuštanje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SAD,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eurozoni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omogućilo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negativno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makroekonomsku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ekspanzija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izazvati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neravnotežu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kontrakciji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Ekspanzivna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ECB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produžiti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ekspanziju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pasive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korporativnog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obrnuto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budžetskog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vojne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dovesti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jačanja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bilježi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private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privatna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deficit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uvećava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ekspanzivnija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podstakao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dominantne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Zakljičak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Snažna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prelivanja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današnjem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zahtijevaju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jačanje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saradnje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povremene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bliska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koordinacija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međusobnih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svopova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2008.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postigne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napredak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izgradnji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ograniče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efikasnost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vremenima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spremnost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saradnje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relativno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brzo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iščezne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postigne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sporazum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time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otklonjeni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podjelu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umnogome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doprinela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disciplinovanju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dodatnu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prelivanja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međusobne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zaključak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unaprediti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saradnju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sprovođenju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Time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postigla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MMS-a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predvidivost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vodećih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Ujedno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ublažile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kontroverze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uticaja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Rješenje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navedenih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problema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osnivanjem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Svjetske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bi </a:t>
            </a: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uspostavila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jedinstvenu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monetarnu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politiku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uvela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svetski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definisala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igre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monetarnom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Međunarodno finansijsko pravo:</a:t>
            </a:r>
            <a:b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Predmet, razvoj, izvori i principi međunarodnog finansijskog prava,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finansijski tokovi i odnosi,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Subjekti međunarodnog finansijskog prava,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Porezi i problemi oporezivanja u međunarodnom finansijskom pravu,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Carinsko-političke mjere i posljedice takvih mjera u međunarodnom finansijskom pravu,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Instrumenti i tehnike plaćanja u međunarodnom finansijskom pravu,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deviza i devizno poslovanje u međunarodnim finansijskim odnosima,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monetarni sistem.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 ocjenjivanja: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Aktivnosti………………………….…………...0-10 bodova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Seminarski rad/drugi oblici aktivnosti…………...0-5 bodova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Parcijalni test…..............…..………...…...….…0-25 bodova</a:t>
            </a:r>
            <a:endParaRPr lang="hr-H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Završni ispit-esejska pitanja……………..…......0-60 bodova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Svi studenti koji nisu izvršili sve aktivnosti tokom semestra i koji su ostvarili </a:t>
            </a:r>
            <a:r>
              <a:rPr lang="hr-H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manje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od 30% (30 bodova) mogu pristupiti popravnom ispitu u zakazanom terminu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ECTS-a…................95-100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vrlo dobar (9), ocjena B u skali ECTS-a..............…..85-94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dobar (8), ocjena C u skali ECTS-a……….....................84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zadovoljava (7), ocjena D u skali ECTS-a..................65-74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dovoljan (6), ocjena E u skali ECTS-a…...............….55-64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nedovoljan (5), ocjena F u skali ECTS-a…..................0-54 boda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: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ili lično u terminima konsultacija, predavanja, vježbi</a:t>
            </a:r>
            <a:b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pPr>
              <a:buFontTx/>
              <a:buChar char="-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halil.kalac25@gmail.com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haris.kozlo@pfk.edu.ba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haris.kozlo@yahoo.com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Funkcionalan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(MMS)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obezbijedi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zadovoljavajuću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omogući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nesmetane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očekuje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olakša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protok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eliminisanja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neravnoteža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MMS-a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poslijeratnom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periodu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konvertibilnost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zlato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omogućilo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SAD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preuzela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kreatora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Današnji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usmjerene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okruženju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kompanija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ključnih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definisani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sprovođenju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Opravdanost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područje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prepliću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ostatkom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pojačati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neravnoteže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Današnji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MMS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poseduje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mehanizme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sprečio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neravnoteža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mreže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nagovijestio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dolazak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Regulatorne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otklanjanja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slabosti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jačanja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otpornosti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dovoljne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Današnji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sidro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pa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jačanja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saradnje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jedinstvena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učesnike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targetira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inflaciju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plivajući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Alternativno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kontrolisane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fleksibilnosti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objedinio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To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ujedno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najvećih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izazova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narednim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fond (MMF)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1945.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najvažnija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intervencije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slučajevima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multinacionalne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kompanije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pozajmljuju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emitujući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privlačna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uvijek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naspram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izuzetno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sigurnija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Pojačana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oživljava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Trifinovu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SAD,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dug. S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dostignutu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potkopati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kredibilitet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službu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sigurnim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opreznosne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Pojačana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prekomjerna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Trezora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podstiče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inovacije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leveridža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To,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naposletku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osjetljivost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fenomen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izuzetno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uspešno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recikliraju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vraćaju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Ovakvi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destabilizujuće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impulse.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118</TotalTime>
  <Words>2046</Words>
  <Application>Microsoft Office PowerPoint</Application>
  <PresentationFormat>On-screen Show (4:3)</PresentationFormat>
  <Paragraphs>209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PRAVNI FAKULTET  MEĐUNARODNO FINANSIJSKO PRAVO autor-prof.dr.Babić Mate&amp;Ante, izdanje Zagreb 2000 g.</vt:lpstr>
      <vt:lpstr>                          VJEŽBE 1 UVOD</vt:lpstr>
      <vt:lpstr>Tematske jedinice predmeta Međunarodno finansijsko pravo: </vt:lpstr>
      <vt:lpstr>Način ocjenjivanja:</vt:lpstr>
      <vt:lpstr>Ocjene:</vt:lpstr>
      <vt:lpstr>KOMUNIKACIJA : -E-mail ili lično u terminima konsultacija, predavanja, vježbi -navesti ime i prezime, br.indeksa, godina studija, smjer</vt:lpstr>
      <vt:lpstr>MEĐUNARODNI FINANSIJSKI I MONETARNI SISTEM </vt:lpstr>
      <vt:lpstr>MEĐUNARODNI FINANSIJSKI I MONETARNI SISTEM </vt:lpstr>
      <vt:lpstr>MEĐUNARODNI FINANSIJSKI I MONETARNI SISTEM </vt:lpstr>
      <vt:lpstr>MEĐUNARODNI FINANSIJSKI I MONETARNI SISTEM </vt:lpstr>
      <vt:lpstr>MEĐUNARODNI FINANSIJSKI I MONETARNI SISTEM </vt:lpstr>
      <vt:lpstr>MEĐUNARODNI FINANSIJSKI I MONETARNI SISTEM </vt:lpstr>
      <vt:lpstr>MEĐUNARODNI FINANSIJSKI I MONETARNI SISTEM </vt:lpstr>
      <vt:lpstr>Zakljičak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31</cp:revision>
  <dcterms:created xsi:type="dcterms:W3CDTF">2018-10-12T06:19:13Z</dcterms:created>
  <dcterms:modified xsi:type="dcterms:W3CDTF">2019-10-05T12:18:24Z</dcterms:modified>
</cp:coreProperties>
</file>