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8" r:id="rId11"/>
    <p:sldId id="270" r:id="rId12"/>
    <p:sldId id="271" r:id="rId13"/>
    <p:sldId id="27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516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F493644-7632-4F71-8305-BFCDED266926}" type="datetimeFigureOut">
              <a:rPr lang="en-US" smtClean="0"/>
              <a:pPr/>
              <a:t>10/1/2020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51B08E-5192-46D9-B4E4-0AAFB43DDEF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haris.kozlo@pfk.edu.ba" TargetMode="External"/><Relationship Id="rId2" Type="http://schemas.openxmlformats.org/officeDocument/2006/relationships/hyperlink" Target="mailto:halil.kalac25@gmail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2601"/>
            <a:ext cx="8458200" cy="1676400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MEĐUNARODNO FINANSIJSKO PRAVO</a:t>
            </a:r>
            <a:br>
              <a:rPr lang="hr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autor-prof.dr.Babić Mate&amp;Ante, izdanje Zagreb 2000 g.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05800" cy="2729462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kreditiranje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kanal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nebankarskom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9,5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rezidente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Preostali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20%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nebankarskom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van SAD.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Intenzitet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zavisi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instrumenta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fleksibilnosti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Euribora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kratkoročnih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nedelja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(BIS, 2015, str. 85; McCauley, McGuire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Sushko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2015).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(cross-border)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2007.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podigli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BDP-u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(Lane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McQuade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2014).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delimično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kompenziralo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odobravanju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zajmova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izbijanja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poboljšavajući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profil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Impulsi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posredstvom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2008.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podstakla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kvalitetnim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Emitenti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Dinamičan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postkrizni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ofšor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tome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jeftiniji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posmatraju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ECB.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Apresijacija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povoljnijeg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gledanja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precenjena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narušiti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konkurentnost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Depresijacija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stranoj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bile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prisiljene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smanjuju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nerijetko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2000.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bile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sugeriše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spoljnim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nastojeći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izvoznu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razmenljivim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proizvodima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slijedi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trend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prinosa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eurozone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mijenja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promjena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Popuštanje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SAD,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eurozoni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negativno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odrazi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makroekonomsku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izazvati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kontrakciji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ECB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produžiti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veliki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dužnici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razvoju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poziciju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pasive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),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obrnuto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budžetskog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dovesti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do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sektora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bilježi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private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potrošnje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privatnih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deficit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tekućeg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računa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fiskalna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ekspanzivnija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podstakao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Dakle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deficita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predstavljaju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dominantne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Zakljičak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prelivanja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povremene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zajedničke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Primjer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bliska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koordinacija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svopova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2008.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napredak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izgradnji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efikasnost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spremnost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relativno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iščezne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sporazum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to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otklonjeni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problemi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vezuju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podjelu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umnogome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disciplinovanju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dodatnu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prelivanja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međusobne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interakcije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zaključak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unaprediti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Time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postigla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predvidivost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efekata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ublažile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kontroverze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Rješenje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navedenih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problema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osnivanjem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bi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uspostavila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jedinstvenu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uvela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svetski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novac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definisala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igre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u </a:t>
            </a:r>
          </a:p>
          <a:p>
            <a:pPr algn="ctr">
              <a:buNone/>
            </a:pP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međunarodnom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finansijskom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monetarnom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109728" indent="0">
              <a:buNone/>
            </a:pPr>
            <a:r>
              <a:rPr lang="bs-Latn-BA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Međunarodno finansijsko pravo ima za cilj:</a:t>
            </a:r>
          </a:p>
          <a:p>
            <a:pPr marL="109728" indent="0">
              <a:buNone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međunarodno-finansijsko pravnim odnosima, tokovima i principima na kojima počiva,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međunarodno-finansijskim subjektima, odnosno institucijama međunarodnog finansijskog prava i integracijama regionalnog i međunarodnog karaktera,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međunarodno monetarnim sistemom.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,,studenti stiču znanja o međunarodnim finansijama“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Tematske jedinice predmeta Međunarodno finansijsko pravo:</a:t>
            </a:r>
            <a:b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Predmet, razvoj, izvori i principi međunarodnog finansijskog prava,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finansijski tokovi i odnosi,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Subjekti međunarodnog finansijskog prava,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Porezi i problemi oporezivanja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Carinsko-političke mjere i posljedice takvih mjera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Instrumenti i tehnike plaćanja u međunarodnom finansijskom pravu,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Pravo deviza i devizno poslovanje u međunarodnim finansijskim odnosima,</a:t>
            </a:r>
          </a:p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Međunarodni monetarni sistem.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izvrstan (10), ocjena A u skali ECTS-a…................95-100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vrlo dobar (9), ocjena B u skali ECTS-a..............…..85-94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dobar (8), ocjena C u skali ECTS-a……….....................84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zadovoljava (7), ocjena D u skali ECTS-a..................65-74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dovoljan (6), ocjena E u skali ECTS-a…...............….55-64 boda</a:t>
            </a:r>
          </a:p>
          <a:p>
            <a:endParaRPr lang="hr-H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Ocjena nedovoljan (5), ocjena F u skali ECTS-a…..................0-54 boda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KOMUNIKACIJA :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 ili lično u terminima konsultacija, predavanja, vježbi</a:t>
            </a:r>
            <a:b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navesti ime i prezime, br.indeksa, godina studija, smjer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Prof.dr. Halil Kalač</a:t>
            </a:r>
          </a:p>
          <a:p>
            <a:pPr>
              <a:buFontTx/>
              <a:buChar char="-"/>
            </a:pPr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halil.kalac25@gmail.com</a:t>
            </a:r>
            <a:endParaRPr lang="hr-HR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pPr>
              <a:buFontTx/>
              <a:buChar char="-"/>
            </a:pPr>
            <a:r>
              <a:rPr lang="hr-HR" sz="2400" b="1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haris.kozlo@pfk.edu.ba</a:t>
            </a: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hr-HR" sz="2400" b="1" u="sng" dirty="0" smtClean="0">
              <a:solidFill>
                <a:schemeClr val="accent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hr-HR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ODGOVOR ZA 24h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Funkcionalan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(MMS)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obezbijedi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zadovoljavajuću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nesmetane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novca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uslovima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očekuje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olakša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protok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eliminisanja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Osnovna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MMS-a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poslijeratnom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konvertibilnost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preuzela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kreatora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usmjerene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okruženju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postojanje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lokalno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definisani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sprovođenju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odgovaraju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Opravdanost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prepliću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ostatkom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datoj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poseduje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mehanizme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sprečio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formiranje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neravnoteža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mreže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nagovijestio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dolazak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Regulatorne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mjere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otklanjanja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otpornosti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dovoljne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MMS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sidro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nameće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saradnje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ustanovila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jedinstvena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učesnike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Danas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targetira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inflaciju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plivajući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Alternativno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sprovodi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kontrolisane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fleksibilnosti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skladu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ciljevima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Još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objedinio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ujedno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izazova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fond (MMF)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1945. do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najvažnija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institucija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kreditne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intervencije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slučajevima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multinacionalne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kompanije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pozajmljuju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emitujući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obveznice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Zbog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jača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privlačna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mnoge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uvijek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zadržava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naspram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koriste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oživljava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Trifinovu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dilemu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zadovoljila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dug. S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obzirom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dostignutu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zaduženost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potkopati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kredibilitet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službu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opreznosne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štednje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Pojačana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prekomjerna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tražnja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hartijama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Trezora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riziko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realnu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kamatnu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stopu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državne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HoV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inovacije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porast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leveridža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To,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naposletku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osjetljivost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Posebno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Jedan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fenomen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izuzetno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nastajanju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Naime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uspešno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recikliraju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tržište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SAD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posrednika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sredstva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korporacija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vraćaju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Ovakvi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tokovi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nose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destabilizujuće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impulse.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MEĐUNARODNI FINANSIJSKI I MONETARNI SISTEM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Bretonvudskog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izložen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značajnijim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poremećajima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današnji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režimi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uspešniji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postizanju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cjenovne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ranjiviji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području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stabilnosti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Snažna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mobilnost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pruža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pogodan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okvir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transmisiju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slabosti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manjkavosti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zemalja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vodećih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Međunarodno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preplitanje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režima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Liberalizacija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kapitala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omogućila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širenje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uticaja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monetarne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Fed-a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evro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zone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ostale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američki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zlatno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pokriće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dalje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igra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ulogu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svega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Zastupljenost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transakcijama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87%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aprilu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2013.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svojevrsna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potvrda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statusa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struktura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svijetu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takođe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potvrđuje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dominaciju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najzastupljenija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fakturisanju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obračunu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svjetske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trgovine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Glavna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karakteristika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stanovišta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centralne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povećava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likvidna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predvidivu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vrijednost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kretanje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deviznog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kursa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teško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pouzdano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predvidjeti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zapadne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pravilu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nacionalna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depresira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odnosu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globalnih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dolar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uglavnom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pojavljivao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sigurno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utočište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investitore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valutu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je 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privlačnosti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rezervne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</TotalTime>
  <Words>1992</Words>
  <Application>Microsoft Office PowerPoint</Application>
  <PresentationFormat>On-screen Show (4:3)</PresentationFormat>
  <Paragraphs>200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PRAVNI FAKULTET  MEĐUNARODNO FINANSIJSKO PRAVO autor-prof.dr.Babić Mate&amp;Ante, izdanje Zagreb 2000 g.</vt:lpstr>
      <vt:lpstr>                          VJEŽBE 1 UVOD</vt:lpstr>
      <vt:lpstr>Tematske jedinice predmeta Međunarodno finansijsko pravo: </vt:lpstr>
      <vt:lpstr>Ocjene:</vt:lpstr>
      <vt:lpstr>KOMUNIKACIJA : -E-mail ili lično u terminima konsultacija, predavanja, vježbi -navesti ime i prezime, br.indeksa, godina studija, smjer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MEĐUNARODNI FINANSIJSKI I MONETARNI SISTEM </vt:lpstr>
      <vt:lpstr>Zakljičak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32</cp:revision>
  <dcterms:created xsi:type="dcterms:W3CDTF">2018-10-12T06:19:13Z</dcterms:created>
  <dcterms:modified xsi:type="dcterms:W3CDTF">2020-10-01T08:29:58Z</dcterms:modified>
</cp:coreProperties>
</file>