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E48AA-D41D-43F2-8619-A9B05B3B06F3}" type="datetimeFigureOut">
              <a:rPr lang="hr-HR" smtClean="0"/>
              <a:pPr/>
              <a:t>3.1.2020.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AFA1D-47D0-4BC3-8DB2-4AC5848C34E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354817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008716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411122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F241F3-7B1A-4E80-A9DF-FCF2BD9D7F83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F241F3-7B1A-4E80-A9DF-FCF2BD9D7F83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1"/>
            <a:ext cx="8458200" cy="1523999"/>
          </a:xfrm>
        </p:spPr>
        <p:txBody>
          <a:bodyPr>
            <a:normAutofit/>
          </a:bodyPr>
          <a:lstStyle/>
          <a:p>
            <a:pPr algn="ctr"/>
            <a:r>
              <a:rPr lang="hr-H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 I FINANSIJSKO PRAVO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 Jahić Mehmed, izdanje Sarajevo 2004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8458200" cy="2743200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JAVNI DUG I BUD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TSKI DEFICTT SAVREMENIH DR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AVA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karakteristika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savremenih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s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izraziti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stal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deri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bud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razvijeniji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interve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cionizam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savremenim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gregate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su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vojne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istra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intervencije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poljoprivrednoj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podsticaj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industrijskoj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stambenoj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izgra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obrazovanju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pomo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nezaposlenost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regionalni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radn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kapaciteta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dovod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sr-Latn-ME" b="1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irenja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javaiih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formiranju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razvijenim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industrijskim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sl-SI" b="1" dirty="0" smtClean="0">
                <a:latin typeface="Times New Roman" pitchFamily="18" charset="0"/>
                <a:cs typeface="Times New Roman" pitchFamily="18" charset="0"/>
              </a:rPr>
              <a:t>žiš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vr</a:t>
            </a:r>
            <a:r>
              <a:rPr lang="sr-Latn-ME" b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ednosnih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papira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realizuje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dug,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upisivanja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amortizacije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c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elokupnoj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Finansije i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osnovnim finansijsko-pravnim kategorijama i finansijskim pravom s osvrtom na finansijski sistem BiH,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Sticanje znanja za praktičan rad u finansijskim institucijama, organima javne uprave i pravosuđa,</a:t>
            </a: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novčanim tokovima, budžetu, raspodjeli 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UZROCI STVARANJA JAVNOG DUGA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FontTx/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izdvaja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razloga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None/>
            </a:pP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anredni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Savremeni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interveneionizam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ogromna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dodatna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redovnih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javnih prihoda.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Vremensko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nepoklapanje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odgovaraju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sl-SI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4)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deficit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vi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redovnim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rihodi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ma.</a:t>
            </a:r>
          </a:p>
          <a:p>
            <a:pPr algn="just"/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Vanredni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for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u mode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rn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pokriti porezima,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naoru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izgradnju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infrastruktur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iva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energiju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ekologiju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sl.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vanredni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razloga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uves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vanredni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pa se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lak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pristupa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rmiranju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tretira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anticipaci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TEORIJE JAVNOG DUGA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ME" sz="35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anas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sz="3500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smatra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kamatama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zna</a:t>
            </a:r>
            <a:r>
              <a:rPr lang="sl-SI" sz="3500" b="1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ajanih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faktora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stalnog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rasta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prirode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uzrok</a:t>
            </a:r>
            <a:r>
              <a:rPr lang="sl-SI" sz="35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nastanka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zatim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uloge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izdvojiti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osnovnih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teorijskih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pravaca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algn="just">
              <a:buFontTx/>
              <a:buNone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Klasi</a:t>
            </a:r>
            <a:r>
              <a:rPr lang="sl-SI" sz="35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1" algn="just">
              <a:buFontTx/>
              <a:buNone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Savremena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1" algn="just">
              <a:buFontTx/>
              <a:buNone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Socijalisti</a:t>
            </a:r>
            <a:r>
              <a:rPr lang="sl-SI" sz="35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ka (</a:t>
            </a:r>
            <a:r>
              <a:rPr lang="sr-Latn-ME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l-SI" sz="3500" dirty="0" smtClean="0">
                <a:latin typeface="Times New Roman" pitchFamily="18" charset="0"/>
                <a:cs typeface="Times New Roman" pitchFamily="18" charset="0"/>
              </a:rPr>
              <a:t>rž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avno-pravna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sr-Latn-ME" sz="35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sl-SI" sz="3500" dirty="0" smtClean="0">
                <a:latin typeface="Times New Roman" pitchFamily="18" charset="0"/>
                <a:cs typeface="Times New Roman" pitchFamily="18" charset="0"/>
              </a:rPr>
              <a:t> danas je to tranzicija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ME" sz="35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Tx/>
              <a:buNone/>
            </a:pPr>
            <a:r>
              <a:rPr lang="sr-Latn-ME" sz="3500" dirty="0" smtClean="0">
                <a:latin typeface="Times New Roman" pitchFamily="18" charset="0"/>
                <a:cs typeface="Times New Roman" pitchFamily="18" charset="0"/>
              </a:rPr>
              <a:t>4) Moderna teorija javnog duga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VRSTE I KLASIFIKACIJA JAVNIH DUGOVA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lnSpc>
                <a:spcPct val="80000"/>
              </a:lnSpc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du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ovi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vrlo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nehomogeni</a:t>
            </a:r>
            <a:r>
              <a:rPr lang="en-US" sz="3300" u="sng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razli</a:t>
            </a:r>
            <a:r>
              <a:rPr lang="sr-Latn-ME" sz="33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itim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vrstama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razli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itim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specifi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nim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svojstvima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emu se,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kona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no,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razlikuju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nekih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oblika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sz="33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toga se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redovno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vr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njihova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klasifikacija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pojedinim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grupama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sz="33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brojni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poku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aji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klasifikacije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dugova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naj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šć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a pod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ela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sl</a:t>
            </a:r>
            <a:r>
              <a:rPr lang="sr-Latn-ME" sz="3300" dirty="0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ede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sl-SI" sz="33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rema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teritorijalnom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principu</a:t>
            </a:r>
            <a:r>
              <a:rPr lang="sr-Latn-ME" sz="33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None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unutra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nji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sr-Latn-ME" sz="33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sr-Latn-ME" sz="33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spo</a:t>
            </a:r>
            <a:r>
              <a:rPr lang="sr-Latn-ME" sz="33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jni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Tx/>
              <a:buNone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metodama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ava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slu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bi do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šl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a do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sr-Latn-ME" sz="33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None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dobrovo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jni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sr-Latn-ME" sz="33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sr-Latn-ME" sz="33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prinudn</a:t>
            </a:r>
            <a:r>
              <a:rPr lang="sr-Latn-ME" sz="33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FontTx/>
              <a:buNone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vremenu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formirani</a:t>
            </a:r>
            <a:r>
              <a:rPr lang="sr-Latn-ME" sz="33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None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kratkoro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privremeni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ME" sz="33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sr-Latn-ME" sz="33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sr-Latn-ME" sz="3300" dirty="0" smtClean="0">
                <a:latin typeface="Times New Roman" pitchFamily="18" charset="0"/>
                <a:cs typeface="Times New Roman" pitchFamily="18" charset="0"/>
              </a:rPr>
              <a:t>  - 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r-Latn-ME" sz="33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goro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inu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ptlate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garancij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anuitetski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rentni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dugovi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naplatom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naplate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kamata</a:t>
            </a:r>
            <a:r>
              <a:rPr lang="sr-Latn-ME" sz="3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3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tome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ava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preuzima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daje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neki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sr-Latn-ME" sz="33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garanciju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uredno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pla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anje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kamata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optlata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dugovi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se d</a:t>
            </a:r>
            <a:r>
              <a:rPr lang="sl-SI" sz="3300" dirty="0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ele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sr-Latn-ME" sz="33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zajmove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zalogom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sr-Latn-ME" sz="33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sr-Latn-ME" sz="33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zajmove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zaloga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VRSTE AMORTIZACIJ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DUGOVA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uobi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ajeni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ede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amortizacije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amortizacija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	</a:t>
            </a:r>
            <a:endParaRPr lang="sl-SI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indirektna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amortizacija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sl-SI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amortizacija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automatska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fakultativna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amortizacija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ELOVANJE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INOSTRANIH DUGOVA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uziman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8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potencijal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zaposlenosti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kupovne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priliv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visoka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raspolo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to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nivoa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opreme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SAVREMENI DR</a:t>
            </a:r>
            <a:r>
              <a:rPr lang="sr-Latn-ME" b="1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AVNI EKONOMSKI INTERVENCIONIZAM I POLITI</a:t>
            </a:r>
            <a:r>
              <a:rPr lang="sr-Latn-ME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 JAVNOG DUGA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aj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interesantnije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savremenoj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bud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akumulaciju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češćce 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zaht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segment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ire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dublje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analizira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ELOVANJE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VNOG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DUGA </a:t>
            </a:r>
            <a:r>
              <a:rPr lang="sr-Latn-ME" dirty="0" smtClean="0"/>
              <a:t/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dug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modemoj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ajna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raznovrsna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elovanja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eknomska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poklanja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pa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diferencira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klasifikovati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elovan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sl-SI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sl-SI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konjunkturno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sl-SI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Stabilizaciono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djelovanje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sl-SI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2118</TotalTime>
  <Words>1128</Words>
  <Application>Microsoft Office PowerPoint</Application>
  <PresentationFormat>On-screen Show (4:3)</PresentationFormat>
  <Paragraphs>83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PRAVNI FAKULTET FINANSIJE I FINANSIJSKO PRAVO autor-prof.dr. Jahić Mehmed, izdanje Sarajevo 2004 g.</vt:lpstr>
      <vt:lpstr>                          VJEŽBE 15 UVOD</vt:lpstr>
      <vt:lpstr> UZROCI STVARANJA JAVNOG DUGA </vt:lpstr>
      <vt:lpstr>TEORIJE JAVNOG DUGA</vt:lpstr>
      <vt:lpstr>VRSTE I KLASIFIKACIJA JAVNIH DUGOVA </vt:lpstr>
      <vt:lpstr>VRSTE AMORTIZACIJE DUGOVA </vt:lpstr>
      <vt:lpstr>DJELOVANJE INOSTRANIH DUGOVA</vt:lpstr>
      <vt:lpstr>SAVREMENI DRŽAVNI EKONOMSKI INTERVENCIONIZAM I POLITIKA JAVNOG DUGA</vt:lpstr>
      <vt:lpstr>DJELOVANJE JAVNOG  DUGA  </vt:lpstr>
      <vt:lpstr>JAVNI DUG I BUDŽETSKI DEFICTT SAVREMENIH DRŽAVA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235</cp:revision>
  <dcterms:created xsi:type="dcterms:W3CDTF">2018-10-10T21:30:36Z</dcterms:created>
  <dcterms:modified xsi:type="dcterms:W3CDTF">2020-01-03T13:47:20Z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2018-10-11T14:50:51.5040851+02:00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