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13.12.2019.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PRINCIPI OPOREZIVANJA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Principi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pridržavati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organ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Formulisao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Adam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Šmit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1776.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opštosti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srazmerno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zahvaljujući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određenosti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ugodnosti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oporezovan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ekonomičnosti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organizovan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džepa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blagajni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PREVALJIVANJE POREZA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faze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perkusija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reperkusija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incidenca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difuzija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Perkusija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Reperkusija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oslobodi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uračunava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unapred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Incidenca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ispoljavaju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oslobodi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konačni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destinater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Difuzija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ispoljavaju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incidence.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najvidljiviji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celokupne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oscilacije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KLASIFIKACIJA POREZA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indirektni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namenski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Katastarski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objektni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(ad valorem)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specifični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Reparticioni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naturi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EKONOMSKA KLASIFIKACIJA POREZA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POREZI KOJI SE PLAĆAJU NA IMOVINU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POREZI KOJI SE PLAĆAJU NA DOHODAK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POREZI NA POTROŠNJU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AKCIZE 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FISKALNI MONOPOLI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 NA DOHODAK FIZIČKIH LICA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 NA DOHODAK PRAVNIH LICA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POREZ NA DODATU VREDNOST ILI PDV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CARINE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TAKSE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DOPRINOSI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POJAM I SUŠTINA JAVNIH PRIHODA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funkcionisanje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zahtevalo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kriterijumima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Redovni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klasifikacija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kontinuitetu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obnavljaju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Oni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Vanredni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klasifikacija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prihode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podmirivanje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predvideti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Tosuuglavnom:elementarne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nepogode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požari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poplave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, zemljotresi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epidemije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itd.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Javno-pravni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privatno-pravni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derivativni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nepovratni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nenamjenski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PORESKI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neprotivrečnu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celinu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integracionim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pluralizam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POJAM POREZA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Grčkoj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Egiptu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kapitalizmu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KARAKTERISTIKE POREZA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ogleda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tome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nikakva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protiv-naknada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tome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utrošen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inače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Po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dominantan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80-85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25 do 35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proporcije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progresije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degresije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pregled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spisak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trošarinsku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1987</TotalTime>
  <Words>1103</Words>
  <Application>Microsoft Office PowerPoint</Application>
  <PresentationFormat>On-screen Show (4:3)</PresentationFormat>
  <Paragraphs>103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PRAVNI FAKULTET FINANSIJE I FINANSIJSKO PRAVO autor-prof.dr. Jahić Mehmed, izdanje Sarajevo 2004 g.</vt:lpstr>
      <vt:lpstr>                          VJEŽBE 11 UVOD</vt:lpstr>
      <vt:lpstr>POJAM I SUŠTINA JAVNIH PRIHODA </vt:lpstr>
      <vt:lpstr>Javi prihodi - podjela po kriterijumima</vt:lpstr>
      <vt:lpstr>Javne prihode možemo dijeliti na:</vt:lpstr>
      <vt:lpstr>PORESKI SISTEM </vt:lpstr>
      <vt:lpstr>POJAM POREZA </vt:lpstr>
      <vt:lpstr>KARAKTERISTIKE POREZA</vt:lpstr>
      <vt:lpstr>Poreska stopa</vt:lpstr>
      <vt:lpstr>PRINCIPI OPOREZIVANJA</vt:lpstr>
      <vt:lpstr>PREVALJIVANJE POREZA</vt:lpstr>
      <vt:lpstr>KLASIFIKACIJA POREZA</vt:lpstr>
      <vt:lpstr>EKONOMSKA KLASIFIKACIJA POREZA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211</cp:revision>
  <dcterms:created xsi:type="dcterms:W3CDTF">2018-10-10T21:30:36Z</dcterms:created>
  <dcterms:modified xsi:type="dcterms:W3CDTF">2019-12-13T08:26:25Z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