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4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6.12.2019.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1112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6. NAČELO ODRŽAVANJA ODREĐENE STRUKTURE JAVNIH RASHODA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činjenicu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22-28%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ponašanju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neproizvodnim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istraživanju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 NAČELO ODRŽAVANJA ODREĐENE STRUKTURE JAVNIH RASHODA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standard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vaspitanje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kulturu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zdravstveno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JAVNI RASHODI - POJAM I SADRŽAJ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izdatke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Ogroman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socioekonomskih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iščezava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redistribuira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optimalnog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najefikasnijeg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smtClean="0"/>
              <a:t>Y = C + I + G </a:t>
            </a:r>
          </a:p>
          <a:p>
            <a:pPr algn="ctr">
              <a:buNone/>
            </a:pPr>
            <a:r>
              <a:rPr lang="en-US" i="1" dirty="0" smtClean="0"/>
              <a:t>Y - </a:t>
            </a:r>
            <a:r>
              <a:rPr lang="en-US" i="1" dirty="0" err="1" smtClean="0"/>
              <a:t>nacionalni</a:t>
            </a:r>
            <a:r>
              <a:rPr lang="en-US" i="1" dirty="0" smtClean="0"/>
              <a:t> </a:t>
            </a:r>
            <a:r>
              <a:rPr lang="en-US" i="1" dirty="0" err="1" smtClean="0"/>
              <a:t>dohodak</a:t>
            </a:r>
            <a:r>
              <a:rPr lang="en-US" i="1" dirty="0" smtClean="0"/>
              <a:t>, C - </a:t>
            </a:r>
            <a:r>
              <a:rPr lang="en-US" i="1" dirty="0" err="1" smtClean="0"/>
              <a:t>lična</a:t>
            </a:r>
            <a:r>
              <a:rPr lang="en-US" i="1" dirty="0" smtClean="0"/>
              <a:t> </a:t>
            </a:r>
            <a:r>
              <a:rPr lang="en-US" i="1" dirty="0" err="1" smtClean="0"/>
              <a:t>potrošnja</a:t>
            </a:r>
            <a:r>
              <a:rPr lang="en-US" i="1" dirty="0" smtClean="0"/>
              <a:t>, I – </a:t>
            </a:r>
            <a:r>
              <a:rPr lang="en-US" i="1" dirty="0" err="1" smtClean="0"/>
              <a:t>neto</a:t>
            </a:r>
            <a:r>
              <a:rPr lang="en-US" i="1" dirty="0" smtClean="0"/>
              <a:t> </a:t>
            </a:r>
            <a:r>
              <a:rPr lang="en-US" i="1" dirty="0" err="1" smtClean="0"/>
              <a:t>investicije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G - </a:t>
            </a:r>
            <a:r>
              <a:rPr lang="en-US" i="1" dirty="0" err="1" smtClean="0"/>
              <a:t>opšta</a:t>
            </a:r>
            <a:r>
              <a:rPr lang="en-US" i="1" dirty="0" smtClean="0"/>
              <a:t> </a:t>
            </a:r>
            <a:r>
              <a:rPr lang="en-US" i="1" dirty="0" err="1" smtClean="0"/>
              <a:t>potrošnja</a:t>
            </a:r>
            <a:r>
              <a:rPr lang="en-US" i="1" dirty="0" smtClean="0"/>
              <a:t>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PRINCIPI JAVNIH RASHODA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proističu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Usklađivanje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Proporcionalno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USKLAĐIVANJE KRETANJA JAVNIH RASHODA S KRETANJEM NACIONALNOG DOHOTKA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On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zdravih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modernim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gotovo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proklamuje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nastojati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planiranu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značaj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usaglašavanja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zajedničke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kretanjem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politici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stabilizacije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2. PROPORCIONALNO ZADOVOLJAVANJE DRUŠTVENIH POTREBA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srazmjerno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zanemariti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kapitalizmu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mire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restrikcijama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umanjuje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3. DRUŠTVENI INTERES U STVARANJU JAVNIH RASHODA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esto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proglasiti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opštim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osnovi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izvlačiti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je naročito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uvođenja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drugih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slojeve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teritorijalni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rincip,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sno da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od odlučivanja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favorizovanja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err="1" smtClean="0">
                <a:latin typeface="Times New Roman" pitchFamily="18" charset="0"/>
                <a:cs typeface="Times New Roman" pitchFamily="18" charset="0"/>
              </a:rPr>
              <a:t>štetu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drugih krajeva ili područja.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4. NAČELO URAVNOTEŽAVANJA JAVNIH RASHODA I JAVNIH PRIHODA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tranziciji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dugoročno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5. PRINCIP OPŠTE DRUŠTVENE KORISNOSTI, ODNOSNO ŠTEDNJE JAVNIH SREDSTAVA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raspoloživih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neophodno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provoditi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selekciju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prioriteta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opravdanosti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funkcionisanje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748</TotalTime>
  <Words>916</Words>
  <Application>Microsoft Office PowerPoint</Application>
  <PresentationFormat>On-screen Show (4:3)</PresentationFormat>
  <Paragraphs>70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FINANSIJE I FINANSIJSKO PRAVO autor-prof.dr. Jahić Mehmed, izdanje Sarajevo 2004 g.</vt:lpstr>
      <vt:lpstr>                          VJEŽBE 10 UVOD</vt:lpstr>
      <vt:lpstr>JAVNI RASHODI - POJAM I SADRŽAJ </vt:lpstr>
      <vt:lpstr>PRINCIPI JAVNIH RASHODA  </vt:lpstr>
      <vt:lpstr>1. USKLAĐIVANJE KRETANJA JAVNIH RASHODA S KRETANJEM NACIONALNOG DOHOTKA </vt:lpstr>
      <vt:lpstr>2. PROPORCIONALNO ZADOVOLJAVANJE DRUŠTVENIH POTREBA  </vt:lpstr>
      <vt:lpstr>3. DRUŠTVENI INTERES U STVARANJU JAVNIH RASHODA  </vt:lpstr>
      <vt:lpstr>4. NAČELO URAVNOTEŽAVANJA JAVNIH RASHODA I JAVNIH PRIHODA  </vt:lpstr>
      <vt:lpstr>5. PRINCIP OPŠTE DRUŠTVENE KORISNOSTI, ODNOSNO ŠTEDNJE JAVNIH SREDSTAVA  </vt:lpstr>
      <vt:lpstr>6. NAČELO ODRŽAVANJA ODREĐENE STRUKTURE JAVNIH RASHODA  </vt:lpstr>
      <vt:lpstr>6. NAČELO ODRŽAVANJA ODREĐENE STRUKTURE JAVNIH RASHODA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199</cp:revision>
  <dcterms:created xsi:type="dcterms:W3CDTF">2018-10-10T21:30:36Z</dcterms:created>
  <dcterms:modified xsi:type="dcterms:W3CDTF">2019-12-06T12:36:03Z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