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29.11.2019.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naučnoj </a:t>
            </a:r>
            <a:r>
              <a:rPr lang="hr-HR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POVEZANOST JAVNIH RASHODA I OSNOVNIH MAKROAGREGATA PRIVREDE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složenu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kompleksnu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odraza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cjjelog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makroekonomskih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neophodno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intervencionizma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društveno-ekonomskog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JAVNI SEKTOR I JAVNE FINANSIJE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eksplicira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primijenjena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proučavanjem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postizanje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Stabilizaciona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eksternog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ekvilibrijuma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analizira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alternativnih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usklađivanja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zaustavljanja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inflacije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mehanike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kompenzacionog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kompenzacionih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JAVNI SEKTOR I FINANSIJSKI SISTEM DRŽAVE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čuvanja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netržišni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kultura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stabilizacionih,redistributivnih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DRŽAVNI RASHODI-POTROŠNJA I DOHODAK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kontraaktivno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cjelokupnog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mehanizma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ponašanjem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makroekonomskih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vidi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Y=C+I+G 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ličn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investiciona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opšta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položaja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multiplikativnog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gotovo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efektivnu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ličnu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očekivanja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JAVNA POTROŠNJA I JAVNE POTREBE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užih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sl.),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postaju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poluga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društvenoekonomskog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socijalnog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elemenat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privredne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tokove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agregate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proizvodnju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životni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standard,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školovanje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saobraćaj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dr.),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neophodne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ostvarenje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stabilnog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brzog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ekonomskog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JAVNI RASHODI U SAVREMENOJ FINANSIJSKOJ TEORIJI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sadašnjem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odvaja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intervencionizma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instrument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koncentriše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buždet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sinonima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neophodnih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koncept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optimalne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tendencije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JAVNI RASHODI - POJAM I SADRŽAJ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izdatke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cjelina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Ogroman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socioekonomskih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iščezava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redistribuira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optimalnog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najefikasnijeg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smtClean="0"/>
              <a:t>Y = C + I + G </a:t>
            </a:r>
          </a:p>
          <a:p>
            <a:pPr algn="ctr">
              <a:buNone/>
            </a:pPr>
            <a:r>
              <a:rPr lang="en-US" i="1" dirty="0" smtClean="0"/>
              <a:t>Y - </a:t>
            </a:r>
            <a:r>
              <a:rPr lang="en-US" i="1" dirty="0" err="1" smtClean="0"/>
              <a:t>nacionalni</a:t>
            </a:r>
            <a:r>
              <a:rPr lang="en-US" i="1" dirty="0" smtClean="0"/>
              <a:t> </a:t>
            </a:r>
            <a:r>
              <a:rPr lang="en-US" i="1" dirty="0" err="1" smtClean="0"/>
              <a:t>dohodak</a:t>
            </a:r>
            <a:r>
              <a:rPr lang="en-US" i="1" dirty="0" smtClean="0"/>
              <a:t>, C - </a:t>
            </a:r>
            <a:r>
              <a:rPr lang="en-US" i="1" dirty="0" err="1" smtClean="0"/>
              <a:t>lična</a:t>
            </a:r>
            <a:r>
              <a:rPr lang="en-US" i="1" dirty="0" smtClean="0"/>
              <a:t> </a:t>
            </a:r>
            <a:r>
              <a:rPr lang="en-US" i="1" dirty="0" err="1" smtClean="0"/>
              <a:t>potrošnja</a:t>
            </a:r>
            <a:r>
              <a:rPr lang="en-US" i="1" dirty="0" smtClean="0"/>
              <a:t>, I – </a:t>
            </a:r>
            <a:r>
              <a:rPr lang="en-US" i="1" dirty="0" err="1" smtClean="0"/>
              <a:t>neto</a:t>
            </a:r>
            <a:r>
              <a:rPr lang="en-US" i="1" dirty="0" smtClean="0"/>
              <a:t> </a:t>
            </a:r>
            <a:r>
              <a:rPr lang="en-US" i="1" dirty="0" err="1" smtClean="0"/>
              <a:t>investicije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G - </a:t>
            </a:r>
            <a:r>
              <a:rPr lang="en-US" i="1" dirty="0" err="1" smtClean="0"/>
              <a:t>opšta</a:t>
            </a:r>
            <a:r>
              <a:rPr lang="en-US" i="1" dirty="0" smtClean="0"/>
              <a:t> </a:t>
            </a:r>
            <a:r>
              <a:rPr lang="en-US" i="1" dirty="0" err="1" smtClean="0"/>
              <a:t>potrošnja</a:t>
            </a:r>
            <a:r>
              <a:rPr lang="en-US" i="1" dirty="0" smtClean="0"/>
              <a:t>.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724</TotalTime>
  <Words>966</Words>
  <Application>Microsoft Office PowerPoint</Application>
  <PresentationFormat>On-screen Show (4:3)</PresentationFormat>
  <Paragraphs>74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PRAVNI FAKULTET FINANSIJE I FINANSIJSKO PRAVO autor-prof.dr. Jahić Mehmed, izdanje Sarajevo 2004 g.</vt:lpstr>
      <vt:lpstr>                          VJEŽBE 9 UVOD</vt:lpstr>
      <vt:lpstr>JAVNI SEKTOR I JAVNE FINANSIJE  </vt:lpstr>
      <vt:lpstr>JAVNI SEKTOR I FINANSIJSKI SISTEM DRŽAVE  </vt:lpstr>
      <vt:lpstr>DRŽAVNI RASHODI-POTROŠNJA I DOHODAK </vt:lpstr>
      <vt:lpstr>Promjene javnih rashoda i prihoda</vt:lpstr>
      <vt:lpstr>JAVNA POTROŠNJA I JAVNE POTREBE  </vt:lpstr>
      <vt:lpstr>JAVNI RASHODI U SAVREMENOJ FINANSIJSKOJ TEORIJI </vt:lpstr>
      <vt:lpstr>JAVNI RASHODI - POJAM I SADRŽAJ </vt:lpstr>
      <vt:lpstr>POVEZANOST JAVNIH RASHODA I OSNOVNIH MAKROAGREGATA PRIVREDE  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189</cp:revision>
  <dcterms:created xsi:type="dcterms:W3CDTF">2018-10-10T21:30:36Z</dcterms:created>
  <dcterms:modified xsi:type="dcterms:W3CDTF">2019-11-29T09:35:56Z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