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48AA-D41D-43F2-8619-A9B05B3B06F3}" type="datetimeFigureOut">
              <a:rPr lang="hr-HR" smtClean="0"/>
              <a:pPr/>
              <a:t>16.11.2019.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A1D-47D0-4BC3-8DB2-4AC5848C34E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3548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00871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11122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57444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241F3-7B1A-4E80-A9DF-FCF2BD9D7F8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241F3-7B1A-4E80-A9DF-FCF2BD9D7F8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523999"/>
          </a:xfrm>
        </p:spPr>
        <p:txBody>
          <a:bodyPr>
            <a:normAutofit/>
          </a:bodyPr>
          <a:lstStyle/>
          <a:p>
            <a:pPr algn="ctr"/>
            <a:r>
              <a:rPr lang="hr-H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 Jahić Mehmed, izdanje Sarajevo 2004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274320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LIKVIDNOST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 smtClean="0"/>
              <a:t>konsolidirane</a:t>
            </a:r>
            <a:r>
              <a:rPr lang="en-US" dirty="0" smtClean="0"/>
              <a:t> </a:t>
            </a:r>
            <a:r>
              <a:rPr lang="en-US" dirty="0" err="1" smtClean="0"/>
              <a:t>bilance</a:t>
            </a:r>
            <a:r>
              <a:rPr lang="en-US" dirty="0" smtClean="0"/>
              <a:t> </a:t>
            </a:r>
            <a:r>
              <a:rPr lang="en-US" dirty="0" err="1" smtClean="0"/>
              <a:t>monetarnog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moguće</a:t>
            </a:r>
            <a:r>
              <a:rPr lang="en-US" dirty="0" smtClean="0"/>
              <a:t> je </a:t>
            </a:r>
            <a:r>
              <a:rPr lang="en-US" dirty="0" err="1" smtClean="0"/>
              <a:t>pratiti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pokazatelja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</a:t>
            </a:r>
            <a:r>
              <a:rPr lang="en-US" dirty="0" err="1" smtClean="0"/>
              <a:t>ukupnog</a:t>
            </a:r>
            <a:r>
              <a:rPr lang="en-US" dirty="0" smtClean="0"/>
              <a:t> </a:t>
            </a:r>
            <a:r>
              <a:rPr lang="en-US" dirty="0" err="1" smtClean="0"/>
              <a:t>gospodarstva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Ponuda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mjerena</a:t>
            </a:r>
            <a:r>
              <a:rPr lang="en-US" dirty="0" smtClean="0"/>
              <a:t> </a:t>
            </a:r>
            <a:r>
              <a:rPr lang="en-US" dirty="0" err="1" smtClean="0"/>
              <a:t>monetarnim</a:t>
            </a:r>
            <a:r>
              <a:rPr lang="en-US" dirty="0" smtClean="0"/>
              <a:t> </a:t>
            </a:r>
            <a:r>
              <a:rPr lang="en-US" dirty="0" err="1" smtClean="0"/>
              <a:t>agregatom</a:t>
            </a:r>
            <a:r>
              <a:rPr lang="en-US" dirty="0" smtClean="0"/>
              <a:t> M1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temeljni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</a:t>
            </a:r>
            <a:r>
              <a:rPr lang="en-US" dirty="0" err="1" smtClean="0"/>
              <a:t>ukupnog</a:t>
            </a:r>
            <a:r>
              <a:rPr lang="en-US" dirty="0" smtClean="0"/>
              <a:t> </a:t>
            </a:r>
            <a:r>
              <a:rPr lang="en-US" dirty="0" err="1" smtClean="0"/>
              <a:t>gospodarstva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Pored </a:t>
            </a:r>
            <a:r>
              <a:rPr lang="en-US" dirty="0" err="1" smtClean="0"/>
              <a:t>monetarnog</a:t>
            </a:r>
            <a:r>
              <a:rPr lang="en-US" dirty="0" smtClean="0"/>
              <a:t> </a:t>
            </a:r>
            <a:r>
              <a:rPr lang="en-US" dirty="0" err="1" smtClean="0"/>
              <a:t>agregata</a:t>
            </a:r>
            <a:r>
              <a:rPr lang="en-US" dirty="0" smtClean="0"/>
              <a:t> M1 </a:t>
            </a:r>
            <a:r>
              <a:rPr lang="en-US" dirty="0" err="1" smtClean="0"/>
              <a:t>likvidnost</a:t>
            </a:r>
            <a:r>
              <a:rPr lang="en-US" dirty="0" smtClean="0"/>
              <a:t> </a:t>
            </a:r>
            <a:r>
              <a:rPr lang="en-US" dirty="0" err="1" smtClean="0"/>
              <a:t>ukupnog</a:t>
            </a:r>
            <a:r>
              <a:rPr lang="en-US" dirty="0" smtClean="0"/>
              <a:t> </a:t>
            </a:r>
            <a:r>
              <a:rPr lang="en-US" dirty="0" err="1" smtClean="0"/>
              <a:t>gospodarstva</a:t>
            </a:r>
            <a:r>
              <a:rPr lang="en-US" dirty="0" smtClean="0"/>
              <a:t> </a:t>
            </a:r>
            <a:r>
              <a:rPr lang="en-US" dirty="0" err="1" smtClean="0"/>
              <a:t>definirana</a:t>
            </a:r>
            <a:r>
              <a:rPr lang="en-US" dirty="0" smtClean="0"/>
              <a:t> 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širim</a:t>
            </a:r>
            <a:r>
              <a:rPr lang="en-US" dirty="0" smtClean="0"/>
              <a:t> </a:t>
            </a:r>
            <a:r>
              <a:rPr lang="en-US" dirty="0" err="1" smtClean="0"/>
              <a:t>monetarnim</a:t>
            </a:r>
            <a:r>
              <a:rPr lang="en-US" dirty="0" smtClean="0"/>
              <a:t> </a:t>
            </a:r>
            <a:r>
              <a:rPr lang="en-US" dirty="0" err="1" smtClean="0"/>
              <a:t>agregatima</a:t>
            </a:r>
            <a:r>
              <a:rPr lang="en-US" dirty="0" smtClean="0"/>
              <a:t> M2, M3, M4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Finansije i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novčanim tokovima, budžetu, raspodjeli 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Finansije i finansijsko pravo:</a:t>
            </a:r>
            <a: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Pojam i historijski razvoj finansijsa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Vrste finanijsa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Novac, valute i devize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Bankarsko pravo i bankarski sistem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Finansijske institucije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Uloga i značaj finansijskih izvještaja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Poresko pravo i vrste poreza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Carinsko pravo i carine u sistemu prihoda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Takseno pravo i taksena sistematizacija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i vrste doprinosa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Budžetsko pravo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 nadležni za postupak naplate javnih prihoda i finansijske kontrole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MEHANIZAM PROMJENE PONUDE NOVCA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slijedeće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unutar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međusobno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kućanstva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kućanstva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osiguravajuća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sekundarni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odobravanjem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središ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(PE)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otkupom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zalogom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(DTI).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temelju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komitentima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tzv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sekundarnu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emisiju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sekundarni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Monetarni</a:t>
            </a:r>
            <a:r>
              <a:rPr lang="en-US" dirty="0" smtClean="0"/>
              <a:t> </a:t>
            </a:r>
            <a:r>
              <a:rPr lang="en-US" dirty="0" err="1" smtClean="0"/>
              <a:t>multiplikator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Monetarni</a:t>
            </a:r>
            <a:r>
              <a:rPr lang="en-US" dirty="0" smtClean="0"/>
              <a:t> </a:t>
            </a:r>
            <a:r>
              <a:rPr lang="en-US" dirty="0" err="1" smtClean="0"/>
              <a:t>multiplikator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</a:t>
            </a:r>
            <a:r>
              <a:rPr lang="en-US" dirty="0" err="1" smtClean="0"/>
              <a:t>koliko</a:t>
            </a:r>
            <a:r>
              <a:rPr lang="en-US" dirty="0" smtClean="0"/>
              <a:t> je </a:t>
            </a:r>
            <a:r>
              <a:rPr lang="en-US" dirty="0" err="1" smtClean="0"/>
              <a:t>jedinica</a:t>
            </a:r>
            <a:r>
              <a:rPr lang="en-US" dirty="0" smtClean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 smtClean="0"/>
              <a:t>mase</a:t>
            </a:r>
            <a:r>
              <a:rPr lang="en-US" dirty="0" smtClean="0"/>
              <a:t> </a:t>
            </a:r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stvoriti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jedinice</a:t>
            </a:r>
            <a:r>
              <a:rPr lang="en-US" dirty="0" smtClean="0"/>
              <a:t> </a:t>
            </a:r>
            <a:r>
              <a:rPr lang="en-US" dirty="0" err="1" smtClean="0"/>
              <a:t>primarnog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(M0)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(M1)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funkcionalan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uspostavlja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pomoću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multiplikatora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"m": M1 = m * M0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1, to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također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M0 </a:t>
            </a:r>
            <a:r>
              <a:rPr lang="en-US" dirty="0" err="1" smtClean="0"/>
              <a:t>onda</a:t>
            </a:r>
            <a:r>
              <a:rPr lang="en-US" dirty="0" smtClean="0"/>
              <a:t> je </a:t>
            </a:r>
            <a:r>
              <a:rPr lang="en-US" dirty="0" err="1" smtClean="0"/>
              <a:t>riječ</a:t>
            </a:r>
            <a:r>
              <a:rPr lang="en-US" dirty="0" smtClean="0"/>
              <a:t> o </a:t>
            </a:r>
            <a:r>
              <a:rPr lang="en-US" dirty="0" err="1" smtClean="0"/>
              <a:t>monetarnom</a:t>
            </a:r>
            <a:r>
              <a:rPr lang="en-US" dirty="0" smtClean="0"/>
              <a:t> </a:t>
            </a:r>
            <a:r>
              <a:rPr lang="en-US" dirty="0" err="1" smtClean="0"/>
              <a:t>reduktoru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BILAN SNI PRISTUP ANALIZI PROMJENE NOVČANE PONUDE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83736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veličine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M1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provesti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pomoću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konsolidirane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pokazuje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trenutku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vremenskog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razdoblja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mjeseca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sl.)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pomoću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multiplikatora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veličine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najpouzdaniji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podataka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nebankars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 smtClean="0"/>
              <a:t>subjekata</a:t>
            </a:r>
            <a:r>
              <a:rPr lang="en-US" dirty="0" smtClean="0"/>
              <a:t> </a:t>
            </a:r>
            <a:r>
              <a:rPr lang="en-US" dirty="0" err="1" smtClean="0"/>
              <a:t>tijekom</a:t>
            </a:r>
            <a:r>
              <a:rPr lang="en-US" dirty="0" smtClean="0"/>
              <a:t> </a:t>
            </a:r>
            <a:r>
              <a:rPr lang="en-US" dirty="0" err="1" smtClean="0"/>
              <a:t>određenog</a:t>
            </a:r>
            <a:r>
              <a:rPr lang="en-US" dirty="0" smtClean="0"/>
              <a:t> </a:t>
            </a:r>
            <a:r>
              <a:rPr lang="en-US" dirty="0" err="1" smtClean="0"/>
              <a:t>vremenskog</a:t>
            </a:r>
            <a:r>
              <a:rPr lang="en-US" dirty="0" smtClean="0"/>
              <a:t> </a:t>
            </a:r>
            <a:r>
              <a:rPr lang="en-US" dirty="0" err="1" smtClean="0"/>
              <a:t>razdoblja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M0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Gotov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Blagajna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1.3.1.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namirenje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1.3.2.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Izdvojena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pričuva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1.3.3.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upisani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blagajnički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PROMJENE NOVČANE PONUDE POMOĆU METODE MONETARNOG MULTIPLIKATORA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pomoću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multiplikatora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klasičnog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monetarističkog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pristupa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veličina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egzogeno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veličinom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njezinoj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zaposlenosti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sl.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empirijska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definicija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kontrolom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utjecati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621</TotalTime>
  <Words>690</Words>
  <Application>Microsoft Office PowerPoint</Application>
  <PresentationFormat>On-screen Show (4:3)</PresentationFormat>
  <Paragraphs>76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PRAVNI FAKULTET FINANSIJE I FINANSIJSKO PRAVO autor-prof.dr. Jahić Mehmed, izdanje Sarajevo 2004 g.</vt:lpstr>
      <vt:lpstr>                          VJEŽBE 7 UVOD</vt:lpstr>
      <vt:lpstr>Tematske jedinice predmeta Finansije i finansijsko pravo: </vt:lpstr>
      <vt:lpstr>MEHANIZAM PROMJENE PONUDE NOVCA  </vt:lpstr>
      <vt:lpstr>Primarni i sekundarni novac</vt:lpstr>
      <vt:lpstr>Monetarni multiplikator</vt:lpstr>
      <vt:lpstr>BILAN SNI PRISTUP ANALIZI PROMJENE NOVČANE PONUDE </vt:lpstr>
      <vt:lpstr>Struktura primarnog novca .</vt:lpstr>
      <vt:lpstr>PROMJENE NOVČANE PONUDE POMOĆU METODE MONETARNOG MULTIPLIKATORA </vt:lpstr>
      <vt:lpstr>LIKVIDNOST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158</cp:revision>
  <dcterms:created xsi:type="dcterms:W3CDTF">2018-10-10T21:30:36Z</dcterms:created>
  <dcterms:modified xsi:type="dcterms:W3CDTF">2019-11-16T13:03:11Z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2018-10-11T14:50:51.5040851+02:00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