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16.11.2019.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74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 smtClean="0"/>
              <a:t>konsolidirane</a:t>
            </a:r>
            <a:r>
              <a:rPr lang="en-US" dirty="0" smtClean="0"/>
              <a:t> </a:t>
            </a:r>
            <a:r>
              <a:rPr lang="en-US" dirty="0" err="1" smtClean="0"/>
              <a:t>bilance</a:t>
            </a:r>
            <a:r>
              <a:rPr lang="en-US" dirty="0" smtClean="0"/>
              <a:t> </a:t>
            </a:r>
            <a:r>
              <a:rPr lang="en-US" dirty="0" err="1" smtClean="0"/>
              <a:t>monetarnog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en-US" dirty="0" smtClean="0"/>
              <a:t> je </a:t>
            </a:r>
            <a:r>
              <a:rPr lang="en-US" dirty="0" err="1" smtClean="0"/>
              <a:t>pratiti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pokazatelja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gospodarstva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mjerena</a:t>
            </a:r>
            <a:r>
              <a:rPr lang="en-US" dirty="0" smtClean="0"/>
              <a:t> </a:t>
            </a:r>
            <a:r>
              <a:rPr lang="en-US" dirty="0" err="1" smtClean="0"/>
              <a:t>monetarnim</a:t>
            </a:r>
            <a:r>
              <a:rPr lang="en-US" dirty="0" smtClean="0"/>
              <a:t> </a:t>
            </a:r>
            <a:r>
              <a:rPr lang="en-US" dirty="0" err="1" smtClean="0"/>
              <a:t>agregatom</a:t>
            </a:r>
            <a:r>
              <a:rPr lang="en-US" dirty="0" smtClean="0"/>
              <a:t> M1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temeljni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gospodarstva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Pored </a:t>
            </a:r>
            <a:r>
              <a:rPr lang="en-US" dirty="0" err="1" smtClean="0"/>
              <a:t>monetarnog</a:t>
            </a:r>
            <a:r>
              <a:rPr lang="en-US" dirty="0" smtClean="0"/>
              <a:t> </a:t>
            </a:r>
            <a:r>
              <a:rPr lang="en-US" dirty="0" err="1" smtClean="0"/>
              <a:t>agregata</a:t>
            </a:r>
            <a:r>
              <a:rPr lang="en-US" dirty="0" smtClean="0"/>
              <a:t> M1 </a:t>
            </a:r>
            <a:r>
              <a:rPr lang="en-US" dirty="0" err="1" smtClean="0"/>
              <a:t>likvidnost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gospodarstva</a:t>
            </a:r>
            <a:r>
              <a:rPr lang="en-US" dirty="0" smtClean="0"/>
              <a:t> </a:t>
            </a:r>
            <a:r>
              <a:rPr lang="en-US" dirty="0" err="1" smtClean="0"/>
              <a:t>definirana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širim</a:t>
            </a:r>
            <a:r>
              <a:rPr lang="en-US" dirty="0" smtClean="0"/>
              <a:t> </a:t>
            </a:r>
            <a:r>
              <a:rPr lang="en-US" dirty="0" err="1" smtClean="0"/>
              <a:t>monetarnim</a:t>
            </a:r>
            <a:r>
              <a:rPr lang="en-US" dirty="0" smtClean="0"/>
              <a:t> </a:t>
            </a:r>
            <a:r>
              <a:rPr lang="en-US" dirty="0" err="1" smtClean="0"/>
              <a:t>agregatima</a:t>
            </a:r>
            <a:r>
              <a:rPr lang="en-US" dirty="0" smtClean="0"/>
              <a:t> M2, M3, M4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MEHANIZAM PROMJENE PONUDE NOVCA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unutar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kućanstva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kućanstva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sekundarni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središ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(PE)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otkupom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zalogom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(DTI).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temelju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komitentima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sekundarnu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sekundarni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Monetarni</a:t>
            </a:r>
            <a:r>
              <a:rPr lang="en-US" dirty="0" smtClean="0"/>
              <a:t> </a:t>
            </a:r>
            <a:r>
              <a:rPr lang="en-US" dirty="0" err="1" smtClean="0"/>
              <a:t>multiplikator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Monetarni</a:t>
            </a:r>
            <a:r>
              <a:rPr lang="en-US" dirty="0" smtClean="0"/>
              <a:t> </a:t>
            </a:r>
            <a:r>
              <a:rPr lang="en-US" dirty="0" err="1" smtClean="0"/>
              <a:t>multiplikator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 err="1" smtClean="0"/>
              <a:t>koliko</a:t>
            </a:r>
            <a:r>
              <a:rPr lang="en-US" dirty="0" smtClean="0"/>
              <a:t> je </a:t>
            </a:r>
            <a:r>
              <a:rPr lang="en-US" dirty="0" err="1" smtClean="0"/>
              <a:t>jedinica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stvoriti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 smtClean="0"/>
              <a:t>jedinice</a:t>
            </a:r>
            <a:r>
              <a:rPr lang="en-US" dirty="0" smtClean="0"/>
              <a:t> </a:t>
            </a:r>
            <a:r>
              <a:rPr lang="en-US" dirty="0" err="1" smtClean="0"/>
              <a:t>primarnog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(M0)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(M1)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funkcionalan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multiplikatora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"m": M1 = m * M0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1,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M0 </a:t>
            </a:r>
            <a:r>
              <a:rPr lang="en-US" dirty="0" err="1" smtClean="0"/>
              <a:t>onda</a:t>
            </a:r>
            <a:r>
              <a:rPr lang="en-US" dirty="0" smtClean="0"/>
              <a:t> je </a:t>
            </a:r>
            <a:r>
              <a:rPr lang="en-US" dirty="0" err="1" smtClean="0"/>
              <a:t>riječ</a:t>
            </a:r>
            <a:r>
              <a:rPr lang="en-US" dirty="0" smtClean="0"/>
              <a:t> o </a:t>
            </a:r>
            <a:r>
              <a:rPr lang="en-US" dirty="0" err="1" smtClean="0"/>
              <a:t>monetarnom</a:t>
            </a:r>
            <a:r>
              <a:rPr lang="en-US" dirty="0" smtClean="0"/>
              <a:t> </a:t>
            </a:r>
            <a:r>
              <a:rPr lang="en-US" dirty="0" err="1" smtClean="0"/>
              <a:t>reduktoru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BILAN SNI PRISTUP ANALIZI PROMJENE NOVČANE PONUDE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98373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M1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konsolidirane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trenutku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razdoblja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mjeseca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sl.)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multiplikatora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najpouzdaniji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podataka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nebankars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 </a:t>
            </a:r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 smtClean="0"/>
              <a:t>vremenskog</a:t>
            </a:r>
            <a:r>
              <a:rPr lang="en-US" dirty="0" smtClean="0"/>
              <a:t> </a:t>
            </a:r>
            <a:r>
              <a:rPr lang="en-US" dirty="0" err="1" smtClean="0"/>
              <a:t>razdoblja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M0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Gotov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Blagajna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namirenje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Izdvojena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pričuva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1.3.3.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upisani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blagajnički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PROMJENE NOVČANE PONUDE POMOĆU METODE MONETARNOG MULTIPLIKATORA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multiplikatora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klasičnog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monetarističkog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egzogeno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njezinoj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sl.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empirijska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utjecati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621</TotalTime>
  <Words>690</Words>
  <Application>Microsoft Office PowerPoint</Application>
  <PresentationFormat>On-screen Show (4:3)</PresentationFormat>
  <Paragraphs>76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FINANSIJE I FINANSIJSKO PRAVO autor-prof.dr. Jahić Mehmed, izdanje Sarajevo 2004 g.</vt:lpstr>
      <vt:lpstr>                          VJEŽBE 7 UVOD</vt:lpstr>
      <vt:lpstr>Tematske jedinice predmeta Finansije i finansijsko pravo: </vt:lpstr>
      <vt:lpstr>MEHANIZAM PROMJENE PONUDE NOVCA  </vt:lpstr>
      <vt:lpstr>Primarni i sekundarni novac</vt:lpstr>
      <vt:lpstr>Monetarni multiplikator</vt:lpstr>
      <vt:lpstr>BILAN SNI PRISTUP ANALIZI PROMJENE NOVČANE PONUDE </vt:lpstr>
      <vt:lpstr>Struktura primarnog novca .</vt:lpstr>
      <vt:lpstr>PROMJENE NOVČANE PONUDE POMOĆU METODE MONETARNOG MULTIPLIKATORA </vt:lpstr>
      <vt:lpstr>LIKVIDNOST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158</cp:revision>
  <dcterms:created xsi:type="dcterms:W3CDTF">2018-10-10T21:30:36Z</dcterms:created>
  <dcterms:modified xsi:type="dcterms:W3CDTF">2019-11-16T13:03:11Z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