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E48AA-D41D-43F2-8619-A9B05B3B06F3}" type="datetimeFigureOut">
              <a:rPr lang="hr-HR" smtClean="0"/>
              <a:pPr/>
              <a:t>4.11.2019.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AFA1D-47D0-4BC3-8DB2-4AC5848C34E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54817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08716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11122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574445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F241F3-7B1A-4E80-A9DF-FCF2BD9D7F83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F241F3-7B1A-4E80-A9DF-FCF2BD9D7F83}" type="datetimeFigureOut">
              <a:rPr lang="en-US" smtClean="0"/>
              <a:pPr/>
              <a:t>11/4/2019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1"/>
            <a:ext cx="8458200" cy="1523999"/>
          </a:xfrm>
        </p:spPr>
        <p:txBody>
          <a:bodyPr>
            <a:normAutofit/>
          </a:bodyPr>
          <a:lstStyle/>
          <a:p>
            <a:pPr algn="ctr"/>
            <a:r>
              <a:rPr lang="hr-H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 I FINANSIJSKO PRAVO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 Jahić Mehmed, izdanje Sarajevo 2004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8458200" cy="2743200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Hedžing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Tehnika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neutrališe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nepovoljnog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"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hedžing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" (hedging).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izbalansirati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pravljenje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suprotnu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izbalansirana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izgubi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zaraditi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detalja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Hedžing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besplatan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Mogućnosti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hedžinga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koriste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domaćinstva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Ugovori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hedžing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raspolaganju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trguje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tržištima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duže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trajanje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rizika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teže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skuplje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takav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napravi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hedžing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Neki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korporativni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klijenti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mogućnost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prirodnog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hedžinga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Finansije i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osnovnim finansijsko-pravnim kategorijama i finansijskim pravom s osvrtom na finansijski sistem BiH,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Sticanje znanja za praktičan rad u finansijskim institucijama, organima javne uprave i pravosuđa,</a:t>
            </a: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novčanim tokovima, budžetu, raspodjeli 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Finansije i finansijsko pravo:</a:t>
            </a:r>
            <a:r>
              <a:rPr lang="bs-Latn-B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s-Latn-B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Pojam i historijski razvoj finansijsa i finansijskog prava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Vrste finanijsa i finansijskog prava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Novac, valute i devize u finansijskom pravu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Bankarsko pravo i bankarski sistem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Finansijske institucije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Uloga i značaj finansijskih izvještaja u finansijskom pravu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Poresko pravo i vrste poreza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Carinsko pravo i carine u sistemu prihoda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Takseno pravo i taksena sistematizacija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Pravo i vrste doprinosa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Budžetsko pravo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 nadležni za postupak naplate javnih prihoda i finansijske kontrole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posjetiti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turista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robe,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prilikom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koristiće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dešava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hipotekarni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uključujući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zamjenjuje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Slobodno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fluktuirajući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fluktuirajući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Fiksni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Mnogi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domaći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strani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faktori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utiču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perspektive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politička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situacija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trgovinski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inflacija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poreske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carinske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stope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razlika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domaćih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stranih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kamatnih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Režim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Bosna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Hercegovina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primjenjuje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fiksnog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Sidrena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 je euro.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Fiksni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Bosne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Hercegovine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službeni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Bosne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Hercegovine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1 KM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0.511292 EUR,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 EUR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1.955830 KM".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euru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nepromijenjen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postavljen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1997.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Ovo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pruža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veoma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važan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dragocjen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nivo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stabilnosti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KM-a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mnoge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građana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Aprecijacija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deprecijacija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Aprecijacija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Deprecijacija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suprotno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slabija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Uzimanje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profit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plasiranim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spreman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ponudi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nižu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mu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pomogne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očekuje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aprecirati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vrlo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skeptičan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onima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tvrde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predvidjeti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mijenjati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precizno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predvidjeti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neko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mogao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predvidi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dugoročno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kretanje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deviznih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kurseva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onda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mogao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postati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izuzetno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bogat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mjenjačnice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potrošača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Obično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govorimo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kupovni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prodajni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Kupovni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zamjenu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Prodajni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naplatiti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zamjenu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Klijenti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upoznati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zaračunavanjem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provizije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dileri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zarađuju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deviznim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transakcijama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zaračunavanje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provizije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naknada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557</TotalTime>
  <Words>792</Words>
  <Application>Microsoft Office PowerPoint</Application>
  <PresentationFormat>On-screen Show (4:3)</PresentationFormat>
  <Paragraphs>73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PRAVNI FAKULTET FINANSIJE I FINANSIJSKO PRAVO autor-prof.dr. Jahić Mehmed, izdanje Sarajevo 2004 g.</vt:lpstr>
      <vt:lpstr>                          VJEŽBE 6 UVOD</vt:lpstr>
      <vt:lpstr>Tematske jedinice predmeta Finansije i finansijsko pravo: </vt:lpstr>
      <vt:lpstr>Devizni kurs  </vt:lpstr>
      <vt:lpstr>Devizni kurs</vt:lpstr>
      <vt:lpstr>Režim deviznog kursa u BiH  </vt:lpstr>
      <vt:lpstr>Aprecijacija/deprecijacija  </vt:lpstr>
      <vt:lpstr>Uzimanje kredita u stranim valutama  </vt:lpstr>
      <vt:lpstr>Devizno tržište za klijente  </vt:lpstr>
      <vt:lpstr>Hedžing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148</cp:revision>
  <dcterms:created xsi:type="dcterms:W3CDTF">2018-10-10T21:30:36Z</dcterms:created>
  <dcterms:modified xsi:type="dcterms:W3CDTF">2019-11-04T08:00:43Z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2018-10-11T14:50:51.5040851+02:00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