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2.11.2019.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574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asocijacije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emitovanjem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HOV-a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plasiraju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nekretnina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HOV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kooperativa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deponenti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kreditiranjem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krajnjih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Nedepozitne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prikupljanjem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načine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spadaju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ugovornoj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periodičnih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uplata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vremenskim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intervalima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Osiguravajuće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utvrđenu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premiju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obezbjeđuju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ugovorene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desi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određeni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osigurani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slučaj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One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kreiraju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prodaju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polise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životnog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osiguranja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raznih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time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štednju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institucijama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kupuju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obveznice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zapise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sl.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transformisu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štednju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deficitnih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pokriju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potencijalne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štete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pribegavaju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koosiguranju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reosiguranju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uplata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zaposlenih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poslodavaca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obezbeđujući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pojedincima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sigurnost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završetku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radnog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veka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transferišu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deficitnih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Investicioni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profesionalno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vođene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mobilišu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HOV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emitenata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nalaze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prostoru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izvornih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vlasnika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krajnjih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emisijom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HOV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uzimanjem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komercijalnih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investiraju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obveznice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kreditiraju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suficitnih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akumulaciju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kreditiranjem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kupovinom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zajmoprimaoca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angažuju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plasiraju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transformisanje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pružanje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pružanje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savjetodavnih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konsalting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portfoliom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active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nedepozitne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berzanski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regulativnu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fin.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emitovanjem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operacijama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otvorenom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zadatke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količinu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opticaju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solventnost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otplata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nesmetano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pasivu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deponantima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HOV.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asocijacije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Banka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prikuplja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slobodna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novčana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odobrava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obezbeđuje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transakcioni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 Do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dolaze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prikupljanjem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trasankcijskih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oročenih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Ali to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sopstvena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kreditni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izvori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raspolažu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odobravanje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dijele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Univerzalne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obezbeđenja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HOV-a. </a:t>
            </a: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Komercijalne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ovlašćene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drže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to jest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kreiraju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posredno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služe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kreditnu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funkciju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slučaj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posluju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HOV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bavljena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širim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krugom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poslova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emisiju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HOV,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otkup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distribuciju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trgovinu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HOV,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restruktuiranje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promjena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vlasničke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konsalting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hipotekarne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lombardene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specijalizovane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univerzalne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granske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zavisnosti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naglasak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polovanju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535</TotalTime>
  <Words>960</Words>
  <Application>Microsoft Office PowerPoint</Application>
  <PresentationFormat>On-screen Show (4:3)</PresentationFormat>
  <Paragraphs>81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PRAVNI FAKULTET FINANSIJE I FINANSIJSKO PRAVO autor-prof.dr. Jahić Mehmed, izdanje Sarajevo 2004 g.</vt:lpstr>
      <vt:lpstr>                          VJEŽBE 5 UVOD</vt:lpstr>
      <vt:lpstr>Tematske jedinice predmeta Finansije i finansijsko pravo: </vt:lpstr>
      <vt:lpstr>Banke i drugi učesnici na finansijskim tržištima  </vt:lpstr>
      <vt:lpstr>Učesnici na finansijskim tržištima vrše sledeće poslove:  </vt:lpstr>
      <vt:lpstr>Finansijske institucije  </vt:lpstr>
      <vt:lpstr>Centralna banka  </vt:lpstr>
      <vt:lpstr>Depozitne finansijske institucije  </vt:lpstr>
      <vt:lpstr>Banke</vt:lpstr>
      <vt:lpstr>Ostale depozitne finansijske institucije </vt:lpstr>
      <vt:lpstr>Nedepozitne finansijske institucije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142</cp:revision>
  <dcterms:created xsi:type="dcterms:W3CDTF">2018-10-10T21:30:36Z</dcterms:created>
  <dcterms:modified xsi:type="dcterms:W3CDTF">2019-11-02T14:49:56Z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