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E48AA-D41D-43F2-8619-A9B05B3B06F3}" type="datetimeFigureOut">
              <a:rPr lang="hr-HR" smtClean="0"/>
              <a:pPr/>
              <a:t>2.11.2019.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AFA1D-47D0-4BC3-8DB2-4AC5848C34E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354817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008716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411122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574445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F241F3-7B1A-4E80-A9DF-FCF2BD9D7F83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F241F3-7B1A-4E80-A9DF-FCF2BD9D7F83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1"/>
            <a:ext cx="8458200" cy="1523999"/>
          </a:xfrm>
        </p:spPr>
        <p:txBody>
          <a:bodyPr>
            <a:normAutofit/>
          </a:bodyPr>
          <a:lstStyle/>
          <a:p>
            <a:pPr algn="ctr"/>
            <a:r>
              <a:rPr lang="hr-H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 I FINANSIJSKO PRAVO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 Jahić Mehmed, izdanje Sarajevo 2004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8458200" cy="2743200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asocijacije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stanovništva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emitovanjem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HOV-a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plasiraju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kupovinu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nekretnina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potrošačke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potrošačke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HOV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Štedionice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principu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kooperativa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deponenti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ujedno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kreditiranjem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krajnjih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Nedepozitne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dolaze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prikupljanjem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načine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Tu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spadaju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Ugovorne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dolaze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ugovornoj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osnovi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periodičnih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uplata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određenim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vremenskim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intervalima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Osiguravajuće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organizacije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fin.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utvrđenu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naknadu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premiju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obezbjeđuju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isplatu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ugovorene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sume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desi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određeni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osigurani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slučaj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. One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kreiraju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prodaju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obliku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polise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životnog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osiguranja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raznih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rizika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time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prikupljaju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fin.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štednju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koju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zatim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obliku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daju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fin.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institucijama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njih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kupuju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obveznice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zapise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akcije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sl.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čime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transformisu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fin.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štednju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deficitnih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ekonomskih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jedinica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mogućnosti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pokriju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veliki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obim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potencijalne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štete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pribegavaju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koosiguranju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reosiguranju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Penzioni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fondovi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dolaze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uplata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doprinosa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zaposlenih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poslodavaca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obezbeđujući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pojedincima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sigurnost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završetku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radnog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veka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transferišu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deficitnih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ekonomskih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jedinica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slično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osiguravajuća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Investicioni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fondovi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profesionalno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vođene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fin.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mobilišu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kapital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pojedinaca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ulaganja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skup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HOV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različitih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emitenata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Ostale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fin.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nalaze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prostoru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izvornih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vlasnika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fin.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štednje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krajnjih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korisnika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razne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fin.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kompanije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dolaze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emisijom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svojih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HOV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uzimanjem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komercijalnih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investiraju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obveznice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akcije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kreditiraju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fizička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Finansije i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osnovnim finansijsko-pravnim kategorijama i finansijskim pravom s osvrtom na finansijski sistem BiH,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Sticanje znanja za praktičan rad u finansijskim institucijama, organima javne uprave i pravosuđa,</a:t>
            </a: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novčanim tokovima, budžetu, raspodjeli 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Finansije i finansijsko pravo:</a:t>
            </a:r>
            <a:r>
              <a:rPr lang="bs-Latn-B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s-Latn-B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Pojam i historijski razvoj finansijsa i finansijskog prava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Vrste finanijsa i finansijskog prava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Novac, valute i devize u finansijskom pravu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Bankarsko pravo i bankarski sistem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Finansijske institucije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Uloga i značaj finansijskih izvještaja u finansijskom pravu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Poresko pravo i vrste poreza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Carinsko pravo i carine u sistemu prihoda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Takseno pravo i taksena sistematizacija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Pravo i vrste doprinosa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Budžetsko pravo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 nadležni za postupak naplate javnih prihoda i finansijske kontrole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Učesnike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suficitnih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deficitnih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akumulaciju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usmjeravanje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kreditiranjem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kupovinom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zajmoprimaoca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povezuju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učesnike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zaradu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angažuju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plasiraju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sledeće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transformisanje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pružanje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pomoći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kreiranju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pružanje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savjetodavnih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konsalting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vršenje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portfoliom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active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nedepozitne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berzanski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posrednici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regulativnu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zaštitu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fin.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doprinosi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emitovanjem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operacijama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otvorenom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slijedeće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zadatke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emisija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održavajući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količinu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opticaju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sprovođenje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solventnost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otplata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nesmetano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pasivu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deponantima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ulaganja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najčešće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HOV.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spadaju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asocijacije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Štedionice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unije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kompanije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Banka je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prikuplja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slobodna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novčana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depozite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odobrava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kredite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obezbeđuje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transakcioni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). Do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dolaze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prikupljanjem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različitih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depozita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viđenju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tekućih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trasankcijskih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oročenih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slično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Ali to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sopstvena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kreditni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izvori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raspolažu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Zatim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koriste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odobravanje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različitih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dijele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Univerzalne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obavljaju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osnovne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bankarske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funkcije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obezbeđenja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depozitne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funkcije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kreditne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funkcije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operacije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HOV-a. </a:t>
            </a:r>
          </a:p>
          <a:p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Komercijalne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ovlašćene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drže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to jest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kreiraju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depozite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viđenju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posredno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služe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obavljaju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kreditnu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funkciju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slučaj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nas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Investicione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posluju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HOV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daje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mogućnost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bavljena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širim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krugom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poslova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emisiju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HOV,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otkup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distribuciju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trgovinu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HOV,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restruktuiranje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promjena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vlasničke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strukture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konsalting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dr. </a:t>
            </a:r>
          </a:p>
          <a:p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hipotekarne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lombardene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specijalizovane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univerzalne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granske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itd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zavisnosti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šta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daju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naglasak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svom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polovanju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535</TotalTime>
  <Words>960</Words>
  <Application>Microsoft Office PowerPoint</Application>
  <PresentationFormat>On-screen Show (4:3)</PresentationFormat>
  <Paragraphs>81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PRAVNI FAKULTET FINANSIJE I FINANSIJSKO PRAVO autor-prof.dr. Jahić Mehmed, izdanje Sarajevo 2004 g.</vt:lpstr>
      <vt:lpstr>                          VJEŽBE 5 UVOD</vt:lpstr>
      <vt:lpstr>Tematske jedinice predmeta Finansije i finansijsko pravo: </vt:lpstr>
      <vt:lpstr>Banke i drugi učesnici na finansijskim tržištima  </vt:lpstr>
      <vt:lpstr>Učesnici na finansijskim tržištima vrše sledeće poslove:  </vt:lpstr>
      <vt:lpstr>Finansijske institucije  </vt:lpstr>
      <vt:lpstr>Centralna banka  </vt:lpstr>
      <vt:lpstr>Depozitne finansijske institucije  </vt:lpstr>
      <vt:lpstr>Banke</vt:lpstr>
      <vt:lpstr>Ostale depozitne finansijske institucije </vt:lpstr>
      <vt:lpstr>Nedepozitne finansijske institucije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142</cp:revision>
  <dcterms:created xsi:type="dcterms:W3CDTF">2018-10-10T21:30:36Z</dcterms:created>
  <dcterms:modified xsi:type="dcterms:W3CDTF">2019-11-02T14:49:56Z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2018-10-11T14:50:51.5040851+02:00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