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E48AA-D41D-43F2-8619-A9B05B3B06F3}" type="datetimeFigureOut">
              <a:rPr lang="hr-HR" smtClean="0"/>
              <a:pPr/>
              <a:t>25.10.2019.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BAFA1D-47D0-4BC3-8DB2-4AC5848C34E7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35481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4008716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411122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AFA1D-47D0-4BC3-8DB2-4AC5848C34E7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574445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F241F3-7B1A-4E80-A9DF-FCF2BD9D7F83}" type="datetimeFigureOut">
              <a:rPr lang="en-US" smtClean="0"/>
              <a:pPr/>
              <a:t>10/25/2019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F8A6961-BC91-4F72-888E-85B8F11A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905001"/>
            <a:ext cx="8458200" cy="1523999"/>
          </a:xfrm>
        </p:spPr>
        <p:txBody>
          <a:bodyPr>
            <a:normAutofit/>
          </a:bodyPr>
          <a:lstStyle/>
          <a:p>
            <a:pPr algn="ctr"/>
            <a:r>
              <a:rPr lang="hr-HR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 Jahić Mehmed, izdanje Sarajevo 2004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458200" cy="2743200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Zaključak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zdravom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razumeti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shvati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zdrav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neophodan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pojedinaca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zdravom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nastala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razloga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zaštita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građanskih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sklonih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tiraniji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ideja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ugledala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svetlo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slobodomisleći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čovek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doprinos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Mizes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ramenima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oslobođen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odgovornosti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bezbedno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utočište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celokupno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samouništenja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sopstvenom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interesu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beskompromisno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intelektualnu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nezainteresovano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stajati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budućnost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celokupnog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čovečanstva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zavisi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rezultata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bitke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obzira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–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epoha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živimo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gurnula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presudni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istorijski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konflikt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.”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Finansije i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novčanim tokovima, budžetu, raspodjeli n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sz="27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Finansije i finansijsko pravo:</a:t>
            </a:r>
            <a: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finansijsa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finanijsa i finansijskog prava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MEHANIZAM PROMJENE PONUDE NOVCA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72440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Nasuprot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financijskom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izdvojenim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nalazi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razgranata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mreža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nefinancijskih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kućanstva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tržištu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ulozi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novčano-suficitarnih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novčano-deficitarnih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slijedeće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unutar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međusobno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subjekata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kućanstva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poduze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pojedinih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grupacija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kućanstva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poduzeća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npr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osiguravaju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BILANSNI PRISTUP ANALIZI PROMJENE NOVČANE PONUDE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MONETARNI MULTIPLIKATOR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BILANCA CENTRALNE BANKE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M0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Gotov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Blagajna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Računi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namirenje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Izdvojena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novčana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1.3.4.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upisani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blagajnički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zapisi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domaćih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BILANCA CENTRALNE BANKE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mehanizma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središnja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kupovina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vrijednosnica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portfelja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/>
              <a:t>središnja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en-US" dirty="0" smtClean="0"/>
              <a:t> </a:t>
            </a:r>
            <a:r>
              <a:rPr lang="en-US" dirty="0" err="1" smtClean="0"/>
              <a:t>kupuje</a:t>
            </a:r>
            <a:r>
              <a:rPr lang="en-US" dirty="0" smtClean="0"/>
              <a:t> </a:t>
            </a:r>
            <a:r>
              <a:rPr lang="en-US" dirty="0" err="1" smtClean="0"/>
              <a:t>devizna</a:t>
            </a:r>
            <a:r>
              <a:rPr lang="en-US" dirty="0" smtClean="0"/>
              <a:t> </a:t>
            </a:r>
            <a:r>
              <a:rPr lang="en-US" dirty="0" err="1" smtClean="0"/>
              <a:t>potraživanja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LIKVIDNOST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Pomoću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konsolidirane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pokazatelja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gospodarstva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mjerena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temeljni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indikator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gospodarstva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M1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ukupnog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gospodarstva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definirana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agregatima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M2, M3, M4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“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današnjem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svijetu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najvećim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god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pozajme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potrošačima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firmama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emituju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.”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mehanizma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djelimične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(fractional reserve banking),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čijeg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naziva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sasvim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vidjeti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pokriveni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malim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dijelom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gotovine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obećale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209800"/>
          </a:xfrm>
        </p:spPr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inflacija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105400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Karakteristika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inflacije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ekstremna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elastičnost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manifestuje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prividnog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prosperiteta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(boom),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kasnije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obliku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recesije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(bust).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pretpostavkom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nepromenjeno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događaji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dovesti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do tog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procesa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povlačenje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depozita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stanovništva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novac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bankovnog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bankarska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likvidnosti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iznenadno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otplate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demoralisanih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privrednika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praćeno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bankrotstava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povećan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broj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klijenata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mogućnosti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servisiraju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Sasvim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jasno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nestanu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originalni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onda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principu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lančane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reakcije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nestanu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depoziti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nastali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procesu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multiplikacije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tj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istovremeno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ulaze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fazu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nelikvidnosti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fazu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formalne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nesolventnosti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504</TotalTime>
  <Words>862</Words>
  <Application>Microsoft Office PowerPoint</Application>
  <PresentationFormat>On-screen Show (4:3)</PresentationFormat>
  <Paragraphs>87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PRAVNI FAKULTET FINANSIJE I FINANSIJSKO PRAVO autor-prof.dr. Jahić Mehmed, izdanje Sarajevo 2004 g.</vt:lpstr>
      <vt:lpstr>                          VJEŽBE 4 UVOD</vt:lpstr>
      <vt:lpstr>Tematske jedinice predmeta Finansije i finansijsko pravo: </vt:lpstr>
      <vt:lpstr>MEHANIZAM PROMJENE PONUDE NOVCA  </vt:lpstr>
      <vt:lpstr>BILANSNI PRISTUP ANALIZI PROMJENE NOVČANE PONUDE </vt:lpstr>
      <vt:lpstr>BILANCA CENTRALNE BANKE </vt:lpstr>
      <vt:lpstr>LIKVIDNOST</vt:lpstr>
      <vt:lpstr>Kreditni novac  </vt:lpstr>
      <vt:lpstr>Kreditna inflacija</vt:lpstr>
      <vt:lpstr>Zaključak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129</cp:revision>
  <dcterms:created xsi:type="dcterms:W3CDTF">2018-10-10T21:30:36Z</dcterms:created>
  <dcterms:modified xsi:type="dcterms:W3CDTF">2019-10-25T17:50:59Z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2018-10-11T14:50:51.5040851+02:00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