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25.10.2019.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razumeti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neophodan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tiraniji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ugledala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svetlo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slobodomisleći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čovek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Mizes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ramenima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oslobođen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bezbedno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utočište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celokupno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samouništenja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sopstvenom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beskompromisno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intelektualnu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nezainteresovano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budućnost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celokupnog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čovečanstva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epoha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živimo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gurnula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presudni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konflikt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MEHANIZAM PROMJENE PONUDE NOVCA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financijskom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izdvojenim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razgranata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mreža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nefinancijskih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kućanstva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novčano-suficitarnih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novčano-deficitarnih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kućanstva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kućanstva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BILANSNI PRISTUP ANALIZI PROMJENE NOVČANE PONUDE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MONETARNI MULTIPLIKATOR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BILANCA CENTRALNE BANKE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M0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Gotov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Blagajna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Izdvojena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blagajnički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BILANCA CENTRALNE BANKE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središnja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/>
              <a:t>središnja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kupuje</a:t>
            </a:r>
            <a:r>
              <a:rPr lang="en-US" dirty="0" smtClean="0"/>
              <a:t> </a:t>
            </a:r>
            <a:r>
              <a:rPr lang="en-US" dirty="0" err="1" smtClean="0"/>
              <a:t>devizna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LIKVIDNOST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konsolidirane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pokazatelja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gospodarstva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temeljni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indikator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gospodarstva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gospodarstva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M2, M3, M4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firmama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djelimične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(fractional reserve banking),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vidjeti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gotovine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obećale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98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inflacija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inflacije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ekstremna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elastičnost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manifestuje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prividnog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prosperiteta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(boom),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recesije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(bust).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pretpostavkom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nepromenjeno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događaji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tog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povlačenje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iznenadno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demoralisanih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praćeno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bankrotstava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servisiraju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Sasvim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nestanu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originalni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lančane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reakcije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nestanu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nastali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procesu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multiplikacije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ulaze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fazu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nelikvidnosti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fazu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formalne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nesolventnosti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504</TotalTime>
  <Words>862</Words>
  <Application>Microsoft Office PowerPoint</Application>
  <PresentationFormat>On-screen Show (4:3)</PresentationFormat>
  <Paragraphs>87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FINANSIJE I FINANSIJSKO PRAVO autor-prof.dr. Jahić Mehmed, izdanje Sarajevo 2004 g.</vt:lpstr>
      <vt:lpstr>                          VJEŽBE 4 UVOD</vt:lpstr>
      <vt:lpstr>Tematske jedinice predmeta Finansije i finansijsko pravo: </vt:lpstr>
      <vt:lpstr>MEHANIZAM PROMJENE PONUDE NOVCA  </vt:lpstr>
      <vt:lpstr>BILANSNI PRISTUP ANALIZI PROMJENE NOVČANE PONUDE </vt:lpstr>
      <vt:lpstr>BILANCA CENTRALNE BANKE </vt:lpstr>
      <vt:lpstr>LIKVIDNOST</vt:lpstr>
      <vt:lpstr>Kreditni novac  </vt:lpstr>
      <vt:lpstr>Kreditna inflacija</vt:lpstr>
      <vt:lpstr>Zaključak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129</cp:revision>
  <dcterms:created xsi:type="dcterms:W3CDTF">2018-10-10T21:30:36Z</dcterms:created>
  <dcterms:modified xsi:type="dcterms:W3CDTF">2019-10-25T17:50:59Z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