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6" r:id="rId5"/>
    <p:sldId id="270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E48AA-D41D-43F2-8619-A9B05B3B06F3}" type="datetimeFigureOut">
              <a:rPr lang="hr-HR" smtClean="0"/>
              <a:pPr/>
              <a:t>19.10.2019.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AFA1D-47D0-4BC3-8DB2-4AC5848C34E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354817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008716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411122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574445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F241F3-7B1A-4E80-A9DF-FCF2BD9D7F8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F241F3-7B1A-4E80-A9DF-FCF2BD9D7F8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F241F3-7B1A-4E80-A9DF-FCF2BD9D7F8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F241F3-7B1A-4E80-A9DF-FCF2BD9D7F8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5001"/>
            <a:ext cx="8458200" cy="1523999"/>
          </a:xfrm>
        </p:spPr>
        <p:txBody>
          <a:bodyPr>
            <a:normAutofit/>
          </a:bodyPr>
          <a:lstStyle/>
          <a:p>
            <a:pPr algn="ctr"/>
            <a:r>
              <a:rPr lang="hr-H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r>
              <a:rPr lang="hr-BA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FINANSIJE I FINANSIJSKO PRAVO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 Jahić Mehmed, izdanje Sarajevo 2004 g.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8458200" cy="2743200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Halil Kalač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bs-Latn-B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Finansije i finansijsko pravo ima za cilj:</a:t>
            </a: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osnovnim finansijsko-pravnim kategorijama i finansijskim pravom s osvrtom na finansijski sistem BiH,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Sticanje znanja za praktičan rad u finansijskim institucijama, organima javne uprave i pravosuđa,</a:t>
            </a:r>
          </a:p>
          <a:p>
            <a:pPr marL="109728" indent="0">
              <a:buNone/>
            </a:pPr>
            <a:endParaRPr lang="bs-Latn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novčanim tokovima, budžetu, raspodjeli 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Tematske jedinice predmeta Finansije i finansijsko pravo:</a:t>
            </a:r>
            <a:r>
              <a:rPr lang="bs-Latn-BA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s-Latn-BA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endParaRPr lang="bs-Latn-BA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Pojam i historijski razvoj finansijsa i finansijskog prava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Vrste finanijsa i finansijskog prava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Novac, valute i devize u finansijskom pravu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Bankarsko pravo i bankarski sistem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Finansijske institucije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Uloga i značaj finansijskih izvještaja u finansijskom pravu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Poresko pravo i vrste poreza u BiH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Carinsko pravo i carine u sistemu prihoda BiH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Takseno pravo i taksena sistematizacija u BiH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Pravo i vrste doprinosa u BiH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Budžetsko pravo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 nadležni za postupak naplate javnih prihoda i finansijske kontrole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trguje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kratkoročnim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dužničkim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instrumentima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dospijeća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kraći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trguje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instrumentima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dugoročnog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dospijeća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instrumentima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vlasničkih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udjela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Najznačajniji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posrednici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Depozitne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posrednici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prihvataju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pojedinaca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odobravanjem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zajmova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Poslovne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posrednici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uglavnom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prikupljaju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izdavanjem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izdavati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čekovi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štednih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trenutno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isplatiti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izdavati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čekovi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oročenih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fiksnim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rokovima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dospijeća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Štedno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kreditne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zadruge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prikupljaju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uglavnom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štedne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oročene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tekuće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račune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Penzioni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fondovi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državni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penzioni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fondovi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Privatni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penzioni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fondovi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osiguravanjem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penzionisanju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anuiteta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zaposlene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uključeni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penzioni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plan. </a:t>
            </a:r>
          </a:p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Investicioni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posrednici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buhvata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kompanije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investicione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fondove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investicione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fondove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takozvane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fondove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624078" indent="-51435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Regulacija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najstrože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regulisanih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raspolaganju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ulagačima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Osiguranje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stabilnosti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posrednika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Unapređivanje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instrumenti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Hartije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hartije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dužnicke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Vlasnicke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Potraživanja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izvedene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hartije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fjucers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opcijski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kursevi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Zlato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plemeniti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FINANSIJSKI SISTEM I FINANSIJSKO TRŽIŠTE U BIH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SVI STUDENTITREBAJU: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ISTRAŽITIT RAZVIJENOST FINANSIJSKOG SISTEMA I FINANSIJSKOG TRŽIŠTA BIH?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431</TotalTime>
  <Words>458</Words>
  <Application>Microsoft Office PowerPoint</Application>
  <PresentationFormat>On-screen Show (4:3)</PresentationFormat>
  <Paragraphs>71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PRAVNI FAKULTET FINANSIJE I FINANSIJSKO PRAVO autor-prof.dr. Jahić Mehmed, izdanje Sarajevo 2004 g.</vt:lpstr>
      <vt:lpstr>                          VJEŽBE 3 UVOD</vt:lpstr>
      <vt:lpstr>Tematske jedinice predmeta Finansije i finansijsko pravo: </vt:lpstr>
      <vt:lpstr>Tržište novca i kapitala </vt:lpstr>
      <vt:lpstr>Najznačajniji finansijski posrednici  </vt:lpstr>
      <vt:lpstr>Regulacija finansijskog sistema  </vt:lpstr>
      <vt:lpstr>Finansijski instrumenti:  </vt:lpstr>
      <vt:lpstr>FINANSIJSKI SISTEM I FINANSIJSKO TRŽIŠTE U BIH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114</cp:revision>
  <dcterms:created xsi:type="dcterms:W3CDTF">2018-10-10T21:30:36Z</dcterms:created>
  <dcterms:modified xsi:type="dcterms:W3CDTF">2019-10-19T07:11:17Z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2018-10-11T14:50:51.5040851+02:00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