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6" r:id="rId5"/>
    <p:sldId id="270" r:id="rId6"/>
    <p:sldId id="271" r:id="rId7"/>
    <p:sldId id="272" r:id="rId8"/>
    <p:sldId id="27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19.10.2019.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008716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411122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574445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27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Finansije i finansijsko pravo:</a:t>
            </a:r>
            <a: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Pojam i historijski razvoj finansijsa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finanijsa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Novac, valute i devize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Bankarsko pravo i bankarski sistem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Finansijske institucije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Uloga i značaj finansijskih izvještaja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Poresko pravo i vrste poreza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 pravo i carine u sistemu prihoda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Takseno pravo i taksena sistematizacija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i vrste doprinosa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Budžetsko pravo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 nadležni za postupak naplate javnih prihoda i finansijske kontrole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kratkoročnim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dospijeća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dugoročnog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dospijeća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udjela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Najznačajniji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Depozitne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prihvataju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odobravanjem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Poslovne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trenutno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oročenih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rokovima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dospijeća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Štedno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zadruge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oročene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Penzioni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fondovi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državni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penzioni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fondovi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penzioni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penzionisanju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anuiteta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penzioni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plan.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Investicioni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kompanije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takozvane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624078" indent="-51435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najstrože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regulisanih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informacija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raspolaganju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ulagačima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Unapređivanje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kontrole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dužnicke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Vlasnicke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izvedene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fjucers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opcijski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kursevi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Zlato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plemeniti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FINANSIJSKI SISTEM I FINANSIJSKO TRŽIŠTE U BIH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SVI STUDENTITREBAJU: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ISTRAŽITIT RAZVIJENOST FINANSIJSKOG SISTEMA I FINANSIJSKOG TRŽIŠTA BIH?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431</TotalTime>
  <Words>458</Words>
  <Application>Microsoft Office PowerPoint</Application>
  <PresentationFormat>On-screen Show (4:3)</PresentationFormat>
  <Paragraphs>71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PRAVNI FAKULTET FINANSIJE I FINANSIJSKO PRAVO autor-prof.dr. Jahić Mehmed, izdanje Sarajevo 2004 g.</vt:lpstr>
      <vt:lpstr>                          VJEŽBE 3 UVOD</vt:lpstr>
      <vt:lpstr>Tematske jedinice predmeta Finansije i finansijsko pravo: </vt:lpstr>
      <vt:lpstr>Tržište novca i kapitala </vt:lpstr>
      <vt:lpstr>Najznačajniji finansijski posrednici  </vt:lpstr>
      <vt:lpstr>Regulacija finansijskog sistema  </vt:lpstr>
      <vt:lpstr>Finansijski instrumenti:  </vt:lpstr>
      <vt:lpstr>FINANSIJSKI SISTEM I FINANSIJSKO TRŽIŠTE U BIH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114</cp:revision>
  <dcterms:created xsi:type="dcterms:W3CDTF">2018-10-10T21:30:36Z</dcterms:created>
  <dcterms:modified xsi:type="dcterms:W3CDTF">2019-10-19T07:11:17Z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