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6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E48AA-D41D-43F2-8619-A9B05B3B06F3}" type="datetimeFigureOut">
              <a:rPr lang="hr-HR" smtClean="0"/>
              <a:pPr/>
              <a:t>13.10.2019.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AFA1D-47D0-4BC3-8DB2-4AC5848C34E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54817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008716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411122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574445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F241F3-7B1A-4E80-A9DF-FCF2BD9D7F83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F241F3-7B1A-4E80-A9DF-FCF2BD9D7F83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1"/>
            <a:ext cx="8458200" cy="1523999"/>
          </a:xfrm>
        </p:spPr>
        <p:txBody>
          <a:bodyPr>
            <a:normAutofit/>
          </a:bodyPr>
          <a:lstStyle/>
          <a:p>
            <a:pPr algn="ctr"/>
            <a:r>
              <a:rPr lang="hr-HR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FINANSIJE I FINANSIJSKO PRAVO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 Jahić Mehmed, izdanje Sarajevo 2004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62400"/>
            <a:ext cx="8458200" cy="2743200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još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razloga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prihvataju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zajmove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Pod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pojmom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uključujemo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komercijalne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štedionice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prosečni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najčešće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kontakt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čuva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bogatstva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ostalim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oblicima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najvećih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Primarna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sekundarna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Primarno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nedostaju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posuđuju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kupaca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emisije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poput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Sekundarno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preprodaju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prethodno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Obično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primarna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dovoljno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široj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kupcima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odvija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zatvorenih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Veoma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pomaže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početnoj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primarnom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kratkoročnim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dužničkim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dospijeća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kraći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dugoročnog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dospijeća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vlasničkih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udjela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Najznačajniji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Depozitne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prihvataju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pojedinaca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odobravanjem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zajmova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Poslovne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uglavnom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izdavanjem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trenutno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oročenih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fiksnim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rokovima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dospijeća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Štedno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kreditne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zadruge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uglavnom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oročene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Penzioni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fondovi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državni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penzioni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fondovi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Privatni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penzioni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fondovi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osiguravanjem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penzionisanju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anuiteta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renti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zaposlene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uključeni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penzioni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plan. </a:t>
            </a: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Investicioni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posrednici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buhvata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kompanije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investicione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fondove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investicione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fondove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takozvane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fondove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624078" indent="-51435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najstrože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regulisanih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informacija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raspolaganju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ulagačima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Unapređivanje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kontrole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dužnicke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Vlasnicke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Potraživanja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izvedene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fjucers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opcijski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kursevi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Zlato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plemeniti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Finansije i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osnovnim finansijsko-pravnim kategorijama i finansijskim pravom s osvrtom na finansijski sistem BiH,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Sticanje znanja za praktičan rad u finansijskim institucijama, organima javne uprave i pravosuđa,</a:t>
            </a: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novčanim tokovima, budžetu, raspodjeli 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sz="2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Finansije i finansijsko pravo:</a:t>
            </a:r>
            <a:r>
              <a:rPr lang="bs-Latn-BA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s-Latn-BA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endParaRPr lang="bs-Latn-BA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Pojam i historijski razvoj finansijsa i finansijskog prava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Vrste finanijsa i finansijskog prava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Novac, valute i devize u finansijskom pravu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Bankarsko pravo i bankarski sistem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Finansijske institucije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Uloga i značaj finansijskih izvještaja u finansijskom pravu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Poresko pravo i vrste poreza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Carinsko pravo i carine u sistemu prihoda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Takseno pravo i taksena sistematizacija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Pravo i vrste doprinosa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Budžetsko pravo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 nadležni za postupak naplate javnih prihoda i finansijske kontrole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spajanje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ljudi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višak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žele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oplode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ljudima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produktivno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Elementi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fizička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virtuelna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prenose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ljudi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višak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raspoloživih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ljudima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manjak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usmjeravanja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produktivno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uposle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dovodi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efikasnosti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vlasnički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preduzeću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praktično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potraživanje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zaradama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imovini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emisija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potraživanjima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zaradama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korporacija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udjelima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najpomnije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praćeno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razvile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Ono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selila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prethodno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prevesti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potiču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odredišta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Konverzija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događa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Na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cijenu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izraženu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vođenje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Najvažnija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odgovorna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vođenje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podrazumijeva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upravljanje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količinom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opticaju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još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ponuda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složen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sastoji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različitih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privatnih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poput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osiguravajućih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investicionih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fondova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kompanija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investicionih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nadzire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želite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kreditirate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kompaniju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otići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predsednicima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kompanija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učiniti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poput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komercijalnih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zadruga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štedionica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investicionih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fondova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403</TotalTime>
  <Words>991</Words>
  <Application>Microsoft Office PowerPoint</Application>
  <PresentationFormat>On-screen Show (4:3)</PresentationFormat>
  <Paragraphs>99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Urban</vt:lpstr>
      <vt:lpstr>PRAVNI FAKULTET FINANSIJE I FINANSIJSKO PRAVO autor-prof.dr. Jahić Mehmed, izdanje Sarajevo 2004 g.</vt:lpstr>
      <vt:lpstr>                          VJEŽBE 2 UVOD</vt:lpstr>
      <vt:lpstr>Tematske jedinice predmeta Finansije i finansijsko pravo: </vt:lpstr>
      <vt:lpstr>Finansijski sistem i finansijsko tržište  </vt:lpstr>
      <vt:lpstr>Finansijska tržišta  </vt:lpstr>
      <vt:lpstr>Tržište akcija </vt:lpstr>
      <vt:lpstr>Devizno tržište </vt:lpstr>
      <vt:lpstr>Centralna banka i vođenje monetarne politike </vt:lpstr>
      <vt:lpstr>Struktura finansijskog sistema </vt:lpstr>
      <vt:lpstr>Banke i ostale finansijske institucije </vt:lpstr>
      <vt:lpstr>Primarna i sekundarna tržišta </vt:lpstr>
      <vt:lpstr>Tržište novca i kapitala </vt:lpstr>
      <vt:lpstr>Najznačajniji finansijski posrednici  </vt:lpstr>
      <vt:lpstr>Regulacija finansijskog sistema  </vt:lpstr>
      <vt:lpstr>Finansijski instrumenti: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109</cp:revision>
  <dcterms:created xsi:type="dcterms:W3CDTF">2018-10-10T21:30:36Z</dcterms:created>
  <dcterms:modified xsi:type="dcterms:W3CDTF">2019-10-13T05:13:49Z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2018-10-11T14:50:51.5040851+02:00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