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13.10.2019.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komercijalne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čuva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bogatstva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nedostaju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posuđuju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Sekundarno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preprodaju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zatvorenih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početnoj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kratkoročnim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dugoročnog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oročenih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Štedno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zadruge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oročene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penzionisanju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anuiteta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plan.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takozvane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624078" indent="-51435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najstrože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ulagačima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Unapređivanje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dužnicke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Vlasnicke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izvedene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fjucers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opcijski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plemeniti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oplode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produktivno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virtuelna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raspoloživih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produktivno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uposle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efikasnosti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udjelima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najpomnije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praćeno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Ono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potiču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Konverzija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događa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količinom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opticaju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nadzire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kreditirate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otići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predsednicima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komercijalnih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štedionica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403</TotalTime>
  <Words>991</Words>
  <Application>Microsoft Office PowerPoint</Application>
  <PresentationFormat>On-screen Show (4:3)</PresentationFormat>
  <Paragraphs>99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Urban</vt:lpstr>
      <vt:lpstr>PRAVNI FAKULTET FINANSIJE I FINANSIJSKO PRAVO autor-prof.dr. Jahić Mehmed, izdanje Sarajevo 2004 g.</vt:lpstr>
      <vt:lpstr>                          VJEŽBE 2 UVOD</vt:lpstr>
      <vt:lpstr>Tematske jedinice predmeta Finansije i finansijsko pravo: </vt:lpstr>
      <vt:lpstr>Finansijski sistem i finansijsko tržište  </vt:lpstr>
      <vt:lpstr>Finansijska tržišta  </vt:lpstr>
      <vt:lpstr>Tržište akcija </vt:lpstr>
      <vt:lpstr>Devizno tržište </vt:lpstr>
      <vt:lpstr>Centralna banka i vođenje monetarne politike </vt:lpstr>
      <vt:lpstr>Struktura finansijskog sistema </vt:lpstr>
      <vt:lpstr>Banke i ostale finansijske institucije </vt:lpstr>
      <vt:lpstr>Primarna i sekundarna tržišta </vt:lpstr>
      <vt:lpstr>Tržište novca i kapitala </vt:lpstr>
      <vt:lpstr>Najznačajniji finansijski posrednici  </vt:lpstr>
      <vt:lpstr>Regulacija finansijskog sistema  </vt:lpstr>
      <vt:lpstr>Finansijski instrumenti: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109</cp:revision>
  <dcterms:created xsi:type="dcterms:W3CDTF">2018-10-10T21:30:36Z</dcterms:created>
  <dcterms:modified xsi:type="dcterms:W3CDTF">2019-10-13T05:13:49Z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