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8" r:id="rId3"/>
    <p:sldId id="269" r:id="rId4"/>
    <p:sldId id="273" r:id="rId5"/>
    <p:sldId id="274" r:id="rId6"/>
    <p:sldId id="275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5.10.2019.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501503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5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58063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6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04568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7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31527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alil.kalac25@gmail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haris.kozlo@yahoo.com" TargetMode="External"/><Relationship Id="rId4" Type="http://schemas.openxmlformats.org/officeDocument/2006/relationships/hyperlink" Target="mailto:haris.kozlo@pfk.edu.b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 I FINANSIJSKO PRAVO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Jahić Mehmed, izdanje Sarajevo 2004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r>
              <a:rPr lang="bs-Latn-BA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</a:t>
            </a:r>
            <a:r>
              <a:rPr lang="bs-Latn-B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</a:t>
            </a:r>
            <a:r>
              <a:rPr lang="bs-Latn-BA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</a:t>
            </a: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 pravo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osnovnim finansijsko-pravnim kategorijama i finansijskim pravom s osvrtom na finansijski sistem BiH,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Sticanje znanja za praktičan rad u finansijskim institucijama, organima javne uprave i pravosuđa,</a:t>
            </a: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novčanim tokovima, budžetu, raspodjeli novca, </a:t>
            </a:r>
            <a:r>
              <a:rPr lang="bs-Latn-BA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finansijsama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državnih i privatnih institucija te kako one funkcionišu“</a:t>
            </a:r>
            <a:endParaRPr lang="bs-Latn-B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</a:t>
            </a:r>
            <a:r>
              <a:rPr lang="bs-Latn-BA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Finansije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 pravo: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Pojam i historijski razvoj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finansijskog prava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Vrste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finanijsa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finansijskog prava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Novac, valute i devize u finansijskom pravu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Bankarsko pravo i bankarski sistem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institucije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Uloga i značaj finansijskih izvještaja u finansijskom pravu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Poresko pravo i vrste poreza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 pravo i carine u sistemu prihoda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Takseno pravo i taksena sistematizacija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i vrste doprinosa u BiH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Budžetsko pravo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 nadležni za postupak naplate javnih prihoda i finansijske kontrole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003232" cy="4325112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hr-HR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0887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49424"/>
            <a:ext cx="8784976" cy="4325112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vrlo 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B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ECTS-a..............…..85-94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dobar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u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ECTS-a……….....................84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ECTS-a..................65-74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ECTS-a…...............….55-64 boda</a:t>
            </a:r>
          </a:p>
          <a:p>
            <a:endParaRPr lang="hr-H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nedovoljan (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ocjena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skali 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ECTS-a…..................0-54 boda</a:t>
            </a:r>
          </a:p>
          <a:p>
            <a:pPr marL="109728" indent="0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350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Upis ocjena:</a:t>
            </a:r>
            <a:endParaRPr lang="hr-H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koji su položili ispit dužni su dostaviti indeks predmetnom asistentu zbog upisa ocjene u vrijeme koje je naznačeno u obavještenju o rezultatima ispita.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indekse mogu dostaviti i posredno.</a:t>
            </a: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Ukoliko student nije dostavio indeks iz opravdanog razloga, dužan je obavijestiti predmetnog asistenta.</a:t>
            </a:r>
          </a:p>
        </p:txBody>
      </p:sp>
    </p:spTree>
    <p:extLst>
      <p:ext uri="{BB962C8B-B14F-4D97-AF65-F5344CB8AC3E}">
        <p14:creationId xmlns="" xmlns:p14="http://schemas.microsoft.com/office/powerpoint/2010/main" val="16380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06424"/>
          </a:xfrm>
        </p:spPr>
        <p:txBody>
          <a:bodyPr>
            <a:normAutofit fontScale="90000"/>
          </a:bodyPr>
          <a:lstStyle/>
          <a:p>
            <a:r>
              <a:rPr lang="hr-H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</a:t>
            </a:r>
            <a:r>
              <a:rPr lang="hr-HR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-mail ili lično u terminima konsultacija, predavanja i vježbi</a:t>
            </a:r>
            <a:b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hr-H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Haris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Kozlo MA</a:t>
            </a:r>
            <a:endParaRPr lang="hr-H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</a:t>
            </a:r>
            <a:r>
              <a:rPr lang="hr-H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naučnoj 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  <a:endParaRPr lang="hr-HR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481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1168</TotalTime>
  <Words>377</Words>
  <Application>Microsoft Office PowerPoint</Application>
  <PresentationFormat>On-screen Show (4:3)</PresentationFormat>
  <Paragraphs>74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 PRAVNI FAKULTET  FINANSIJE I FINANSIJSKO PRAVO autor-prof.dr.sc. Jahić Mehmed, izdanje Sarajevo 2004 g. </vt:lpstr>
      <vt:lpstr>                                      VJEŽBE  UVOD </vt:lpstr>
      <vt:lpstr>Slide 3</vt:lpstr>
      <vt:lpstr>Način ocjenjivanja:</vt:lpstr>
      <vt:lpstr>Ocjene:</vt:lpstr>
      <vt:lpstr>Upis ocjena:</vt:lpstr>
      <vt:lpstr>KOMUNIKACIJA : -E-mail ili lično u terminima konsultacija, predavanja i vježbi -navesti ime i prezime, br.indeksa, godina studija, smjer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143</cp:revision>
  <dcterms:created xsi:type="dcterms:W3CDTF">2016-02-04T23:36:05Z</dcterms:created>
  <dcterms:modified xsi:type="dcterms:W3CDTF">2019-10-05T12:21:44Z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