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s/slide5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383" r:id="rId13"/>
    <p:sldId id="267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85" r:id="rId25"/>
    <p:sldId id="286" r:id="rId26"/>
    <p:sldId id="287" r:id="rId27"/>
    <p:sldId id="288" r:id="rId28"/>
    <p:sldId id="289" r:id="rId29"/>
    <p:sldId id="290" r:id="rId30"/>
    <p:sldId id="291" r:id="rId31"/>
    <p:sldId id="292" r:id="rId32"/>
    <p:sldId id="293" r:id="rId33"/>
    <p:sldId id="294" r:id="rId34"/>
    <p:sldId id="296" r:id="rId35"/>
    <p:sldId id="297" r:id="rId36"/>
    <p:sldId id="298" r:id="rId37"/>
    <p:sldId id="299" r:id="rId38"/>
    <p:sldId id="300" r:id="rId39"/>
    <p:sldId id="305" r:id="rId40"/>
    <p:sldId id="306" r:id="rId41"/>
    <p:sldId id="307" r:id="rId42"/>
    <p:sldId id="308" r:id="rId43"/>
    <p:sldId id="309" r:id="rId44"/>
    <p:sldId id="310" r:id="rId45"/>
    <p:sldId id="311" r:id="rId46"/>
    <p:sldId id="312" r:id="rId47"/>
    <p:sldId id="313" r:id="rId48"/>
    <p:sldId id="317" r:id="rId49"/>
    <p:sldId id="318" r:id="rId50"/>
    <p:sldId id="319" r:id="rId51"/>
    <p:sldId id="321" r:id="rId52"/>
    <p:sldId id="322" r:id="rId53"/>
    <p:sldId id="323" r:id="rId54"/>
    <p:sldId id="324" r:id="rId55"/>
    <p:sldId id="325" r:id="rId56"/>
    <p:sldId id="326" r:id="rId57"/>
    <p:sldId id="327" r:id="rId58"/>
    <p:sldId id="328" r:id="rId59"/>
    <p:sldId id="329" r:id="rId60"/>
    <p:sldId id="330" r:id="rId61"/>
    <p:sldId id="331" r:id="rId62"/>
    <p:sldId id="332" r:id="rId63"/>
    <p:sldId id="336" r:id="rId64"/>
    <p:sldId id="338" r:id="rId65"/>
    <p:sldId id="339" r:id="rId66"/>
    <p:sldId id="340" r:id="rId6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2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3C953-77ED-4E29-925E-ED0E82E8AF05}" type="datetimeFigureOut">
              <a:rPr lang="en-US" smtClean="0"/>
              <a:pPr/>
              <a:t>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A3706-560A-4B21-991B-BA2C9EE02E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591852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3C953-77ED-4E29-925E-ED0E82E8AF05}" type="datetimeFigureOut">
              <a:rPr lang="en-US" smtClean="0"/>
              <a:pPr/>
              <a:t>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A3706-560A-4B21-991B-BA2C9EE02E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623309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3C953-77ED-4E29-925E-ED0E82E8AF05}" type="datetimeFigureOut">
              <a:rPr lang="en-US" smtClean="0"/>
              <a:pPr/>
              <a:t>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A3706-560A-4B21-991B-BA2C9EE02E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898355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3C953-77ED-4E29-925E-ED0E82E8AF05}" type="datetimeFigureOut">
              <a:rPr lang="en-US" smtClean="0"/>
              <a:pPr/>
              <a:t>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A3706-560A-4B21-991B-BA2C9EE02E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395959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3C953-77ED-4E29-925E-ED0E82E8AF05}" type="datetimeFigureOut">
              <a:rPr lang="en-US" smtClean="0"/>
              <a:pPr/>
              <a:t>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A3706-560A-4B21-991B-BA2C9EE02E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533277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3C953-77ED-4E29-925E-ED0E82E8AF05}" type="datetimeFigureOut">
              <a:rPr lang="en-US" smtClean="0"/>
              <a:pPr/>
              <a:t>1/7/2019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A3706-560A-4B21-991B-BA2C9EE02E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301978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3C953-77ED-4E29-925E-ED0E82E8AF05}" type="datetimeFigureOut">
              <a:rPr lang="en-US" smtClean="0"/>
              <a:pPr/>
              <a:t>1/7/2019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A3706-560A-4B21-991B-BA2C9EE02E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567970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3C953-77ED-4E29-925E-ED0E82E8AF05}" type="datetimeFigureOut">
              <a:rPr lang="en-US" smtClean="0"/>
              <a:pPr/>
              <a:t>1/7/2019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A3706-560A-4B21-991B-BA2C9EE02E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40825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3C953-77ED-4E29-925E-ED0E82E8AF05}" type="datetimeFigureOut">
              <a:rPr lang="en-US" smtClean="0"/>
              <a:pPr/>
              <a:t>1/7/2019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A3706-560A-4B21-991B-BA2C9EE02E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866404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3C953-77ED-4E29-925E-ED0E82E8AF05}" type="datetimeFigureOut">
              <a:rPr lang="en-US" smtClean="0"/>
              <a:pPr/>
              <a:t>1/7/2019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A3706-560A-4B21-991B-BA2C9EE02E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059131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3C953-77ED-4E29-925E-ED0E82E8AF05}" type="datetimeFigureOut">
              <a:rPr lang="en-US" smtClean="0"/>
              <a:pPr/>
              <a:t>1/7/2019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A3706-560A-4B21-991B-BA2C9EE02E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930262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A3C953-77ED-4E29-925E-ED0E82E8AF05}" type="datetimeFigureOut">
              <a:rPr lang="en-US" smtClean="0"/>
              <a:pPr/>
              <a:t>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BA3706-560A-4B21-991B-BA2C9EE02E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81026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Latn-ME" dirty="0" smtClean="0"/>
              <a:t>FINANSIJE I FINANSIJSKO PRAVO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Latn-M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DONOŠENJE I KONTROLA BUDŽETA</a:t>
            </a:r>
          </a:p>
          <a:p>
            <a:r>
              <a:rPr lang="sr-Latn-ME" dirty="0" smtClean="0"/>
              <a:t>PROF. DR HALIL KALAČ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205662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24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46975" y="1146220"/>
            <a:ext cx="10606825" cy="5030743"/>
          </a:xfrm>
        </p:spPr>
        <p:txBody>
          <a:bodyPr>
            <a:normAutofit fontScale="92500"/>
          </a:bodyPr>
          <a:lstStyle/>
          <a:p>
            <a:pPr algn="just" eaLnBrk="1" hangingPunct="1">
              <a:lnSpc>
                <a:spcPct val="90000"/>
              </a:lnSpc>
            </a:pPr>
            <a:r>
              <a:rPr lang="en-US" altLang="sr-Latn-RS" sz="3200" dirty="0" err="1"/>
              <a:t>Redovno</a:t>
            </a:r>
            <a:r>
              <a:rPr lang="en-US" altLang="sr-Latn-RS" sz="3200" dirty="0"/>
              <a:t> se </a:t>
            </a:r>
            <a:r>
              <a:rPr lang="en-US" altLang="sr-Latn-RS" sz="3200" dirty="0" err="1"/>
              <a:t>donose</a:t>
            </a:r>
            <a:r>
              <a:rPr lang="en-US" altLang="sr-Latn-RS" sz="3200" dirty="0"/>
              <a:t>, </a:t>
            </a:r>
            <a:r>
              <a:rPr lang="sl-SI" altLang="sr-Latn-RS" sz="3200" dirty="0" smtClean="0"/>
              <a:t>č</a:t>
            </a:r>
            <a:r>
              <a:rPr lang="en-US" altLang="sr-Latn-RS" sz="3200" dirty="0" err="1" smtClean="0"/>
              <a:t>esto</a:t>
            </a:r>
            <a:r>
              <a:rPr lang="en-US" altLang="sr-Latn-RS" sz="3200" dirty="0" smtClean="0"/>
              <a:t> </a:t>
            </a:r>
            <a:r>
              <a:rPr lang="en-US" altLang="sr-Latn-RS" sz="3200" dirty="0"/>
              <a:t>pod </a:t>
            </a:r>
            <a:r>
              <a:rPr lang="en-US" altLang="sr-Latn-RS" sz="3200" dirty="0" err="1"/>
              <a:t>neposrednom</a:t>
            </a:r>
            <a:r>
              <a:rPr lang="en-US" altLang="sr-Latn-RS" sz="3200" dirty="0"/>
              <a:t> </a:t>
            </a:r>
            <a:r>
              <a:rPr lang="en-US" altLang="sr-Latn-RS" sz="3200" dirty="0" err="1"/>
              <a:t>ingerencijom</a:t>
            </a:r>
            <a:r>
              <a:rPr lang="en-US" altLang="sr-Latn-RS" sz="3200" dirty="0"/>
              <a:t> </a:t>
            </a:r>
            <a:r>
              <a:rPr lang="en-US" altLang="sr-Latn-RS" sz="3200" dirty="0" err="1"/>
              <a:t>ministra</a:t>
            </a:r>
            <a:r>
              <a:rPr lang="en-US" altLang="sr-Latn-RS" sz="3200" dirty="0"/>
              <a:t> </a:t>
            </a:r>
            <a:r>
              <a:rPr lang="en-US" altLang="sr-Latn-RS" sz="3200" dirty="0" err="1"/>
              <a:t>finansija</a:t>
            </a:r>
            <a:r>
              <a:rPr lang="en-US" altLang="sr-Latn-RS" sz="3200" dirty="0"/>
              <a:t> i, </a:t>
            </a:r>
            <a:r>
              <a:rPr lang="en-US" altLang="sr-Latn-RS" sz="3200" dirty="0" err="1" smtClean="0"/>
              <a:t>tehni</a:t>
            </a:r>
            <a:r>
              <a:rPr lang="sl-SI" altLang="sr-Latn-RS" sz="3200" dirty="0" smtClean="0"/>
              <a:t>č</a:t>
            </a:r>
            <a:r>
              <a:rPr lang="en-US" altLang="sr-Latn-RS" sz="3200" dirty="0" err="1" smtClean="0"/>
              <a:t>ka</a:t>
            </a:r>
            <a:r>
              <a:rPr lang="en-US" altLang="sr-Latn-RS" sz="3200" dirty="0" smtClean="0"/>
              <a:t> </a:t>
            </a:r>
            <a:r>
              <a:rPr lang="en-US" altLang="sr-Latn-RS" sz="3200" dirty="0" err="1"/>
              <a:t>uputstva</a:t>
            </a:r>
            <a:r>
              <a:rPr lang="en-US" altLang="sr-Latn-RS" sz="3200" dirty="0"/>
              <a:t> </a:t>
            </a:r>
            <a:r>
              <a:rPr lang="en-US" altLang="sr-Latn-RS" sz="3200" dirty="0" err="1"/>
              <a:t>za</a:t>
            </a:r>
            <a:r>
              <a:rPr lang="en-US" altLang="sr-Latn-RS" sz="3200" dirty="0"/>
              <a:t> </a:t>
            </a:r>
            <a:r>
              <a:rPr lang="en-US" altLang="sr-Latn-RS" sz="3200" dirty="0" err="1"/>
              <a:t>sastavl</a:t>
            </a:r>
            <a:r>
              <a:rPr lang="sr-Latn-ME" altLang="sr-Latn-RS" sz="3200" dirty="0"/>
              <a:t>j</a:t>
            </a:r>
            <a:r>
              <a:rPr lang="en-US" altLang="sr-Latn-RS" sz="3200" dirty="0" err="1"/>
              <a:t>anje</a:t>
            </a:r>
            <a:r>
              <a:rPr lang="en-US" altLang="sr-Latn-RS" sz="3200" dirty="0"/>
              <a:t> </a:t>
            </a:r>
            <a:r>
              <a:rPr lang="en-US" altLang="sr-Latn-RS" sz="3200" dirty="0" smtClean="0"/>
              <a:t>bud</a:t>
            </a:r>
            <a:r>
              <a:rPr lang="sl-SI" altLang="sr-Latn-RS" sz="3200" dirty="0" smtClean="0"/>
              <a:t>ž</a:t>
            </a:r>
            <a:r>
              <a:rPr lang="en-US" altLang="sr-Latn-RS" sz="3200" dirty="0" smtClean="0"/>
              <a:t>eta</a:t>
            </a:r>
            <a:r>
              <a:rPr lang="en-US" altLang="sr-Latn-RS" sz="3200" dirty="0"/>
              <a:t>. </a:t>
            </a:r>
            <a:endParaRPr lang="sr-Latn-ME" altLang="sr-Latn-RS" sz="3200" dirty="0" smtClean="0"/>
          </a:p>
          <a:p>
            <a:pPr algn="just" eaLnBrk="1" hangingPunct="1">
              <a:lnSpc>
                <a:spcPct val="90000"/>
              </a:lnSpc>
            </a:pPr>
            <a:r>
              <a:rPr lang="en-US" altLang="sr-Latn-RS" sz="3200" dirty="0" err="1" smtClean="0"/>
              <a:t>Svaki</a:t>
            </a:r>
            <a:r>
              <a:rPr lang="en-US" altLang="sr-Latn-RS" sz="3200" dirty="0" smtClean="0"/>
              <a:t> </a:t>
            </a:r>
            <a:r>
              <a:rPr lang="en-US" altLang="sr-Latn-RS" sz="3200" dirty="0" err="1"/>
              <a:t>rukovodilac</a:t>
            </a:r>
            <a:r>
              <a:rPr lang="en-US" altLang="sr-Latn-RS" sz="3200" dirty="0"/>
              <a:t> </a:t>
            </a:r>
            <a:r>
              <a:rPr lang="en-US" altLang="sr-Latn-RS" sz="3200" dirty="0" err="1"/>
              <a:t>upravne</a:t>
            </a:r>
            <a:r>
              <a:rPr lang="en-US" altLang="sr-Latn-RS" sz="3200" dirty="0"/>
              <a:t> </a:t>
            </a:r>
            <a:r>
              <a:rPr lang="en-US" altLang="sr-Latn-RS" sz="3200" dirty="0" err="1"/>
              <a:t>jedinice</a:t>
            </a:r>
            <a:r>
              <a:rPr lang="en-US" altLang="sr-Latn-RS" sz="3200" dirty="0"/>
              <a:t>, </a:t>
            </a:r>
            <a:r>
              <a:rPr lang="en-US" altLang="sr-Latn-RS" sz="3200" dirty="0" err="1" smtClean="0"/>
              <a:t>pridr</a:t>
            </a:r>
            <a:r>
              <a:rPr lang="sl-SI" altLang="sr-Latn-RS" sz="3200" dirty="0" smtClean="0"/>
              <a:t>ž</a:t>
            </a:r>
            <a:r>
              <a:rPr lang="en-US" altLang="sr-Latn-RS" sz="3200" dirty="0" err="1" smtClean="0"/>
              <a:t>avaju</a:t>
            </a:r>
            <a:r>
              <a:rPr lang="sl-SI" altLang="sr-Latn-RS" sz="3200" dirty="0" smtClean="0"/>
              <a:t>ć</a:t>
            </a:r>
            <a:r>
              <a:rPr lang="en-US" altLang="sr-Latn-RS" sz="3200" dirty="0" err="1" smtClean="0"/>
              <a:t>i</a:t>
            </a:r>
            <a:r>
              <a:rPr lang="en-US" altLang="sr-Latn-RS" sz="3200" dirty="0" smtClean="0"/>
              <a:t> </a:t>
            </a:r>
            <a:r>
              <a:rPr lang="en-US" altLang="sr-Latn-RS" sz="3200" dirty="0"/>
              <a:t>se </a:t>
            </a:r>
            <a:r>
              <a:rPr lang="en-US" altLang="sr-Latn-RS" sz="3200" dirty="0" err="1"/>
              <a:t>tih</a:t>
            </a:r>
            <a:r>
              <a:rPr lang="en-US" altLang="sr-Latn-RS" sz="3200" dirty="0"/>
              <a:t> </a:t>
            </a:r>
            <a:r>
              <a:rPr lang="en-US" altLang="sr-Latn-RS" sz="3200" dirty="0" err="1"/>
              <a:t>uputstava</a:t>
            </a:r>
            <a:r>
              <a:rPr lang="en-US" altLang="sr-Latn-RS" sz="3200" dirty="0"/>
              <a:t>, </a:t>
            </a:r>
            <a:r>
              <a:rPr lang="en-US" altLang="sr-Latn-RS" sz="3200" dirty="0" smtClean="0"/>
              <a:t>du</a:t>
            </a:r>
            <a:r>
              <a:rPr lang="sl-SI" altLang="sr-Latn-RS" sz="3200" dirty="0" smtClean="0"/>
              <a:t>ž</a:t>
            </a:r>
            <a:r>
              <a:rPr lang="en-US" altLang="sr-Latn-RS" sz="3200" dirty="0" smtClean="0"/>
              <a:t>an </a:t>
            </a:r>
            <a:r>
              <a:rPr lang="en-US" altLang="sr-Latn-RS" sz="3200" dirty="0"/>
              <a:t>je don</a:t>
            </a:r>
            <a:r>
              <a:rPr lang="sl-SI" altLang="sr-Latn-RS" sz="3200" dirty="0"/>
              <a:t>ij</a:t>
            </a:r>
            <a:r>
              <a:rPr lang="en-US" altLang="sr-Latn-RS" sz="3200" dirty="0" err="1"/>
              <a:t>eti</a:t>
            </a:r>
            <a:r>
              <a:rPr lang="en-US" altLang="sr-Latn-RS" sz="3200" dirty="0"/>
              <a:t> </a:t>
            </a:r>
            <a:r>
              <a:rPr lang="en-US" altLang="sr-Latn-RS" sz="3200" dirty="0" err="1"/>
              <a:t>svoj</a:t>
            </a:r>
            <a:r>
              <a:rPr lang="en-US" altLang="sr-Latn-RS" sz="3200" dirty="0"/>
              <a:t> </a:t>
            </a:r>
            <a:r>
              <a:rPr lang="en-US" altLang="sr-Latn-RS" sz="3200" dirty="0" err="1"/>
              <a:t>prora</a:t>
            </a:r>
            <a:r>
              <a:rPr lang="sr-Latn-ME" altLang="sr-Latn-RS" sz="3200" dirty="0"/>
              <a:t>č</a:t>
            </a:r>
            <a:r>
              <a:rPr lang="en-US" altLang="sr-Latn-RS" sz="3200" dirty="0"/>
              <a:t>un </a:t>
            </a:r>
            <a:r>
              <a:rPr lang="en-US" altLang="sr-Latn-RS" sz="3200" dirty="0" err="1"/>
              <a:t>rashoda</a:t>
            </a:r>
            <a:r>
              <a:rPr lang="en-US" altLang="sr-Latn-RS" sz="3200" dirty="0"/>
              <a:t> i, </a:t>
            </a:r>
            <a:r>
              <a:rPr lang="en-US" altLang="sr-Latn-RS" sz="3200" dirty="0" err="1"/>
              <a:t>eventualno</a:t>
            </a:r>
            <a:r>
              <a:rPr lang="en-US" altLang="sr-Latn-RS" sz="3200" dirty="0"/>
              <a:t>, </a:t>
            </a:r>
            <a:r>
              <a:rPr lang="en-US" altLang="sr-Latn-RS" sz="3200" dirty="0" err="1"/>
              <a:t>prihoda</a:t>
            </a:r>
            <a:r>
              <a:rPr lang="en-US" altLang="sr-Latn-RS" sz="3200" dirty="0"/>
              <a:t>, pa </a:t>
            </a:r>
            <a:r>
              <a:rPr lang="en-US" altLang="sr-Latn-RS" sz="3200" dirty="0" err="1"/>
              <a:t>sve</a:t>
            </a:r>
            <a:r>
              <a:rPr lang="en-US" altLang="sr-Latn-RS" sz="3200" dirty="0"/>
              <a:t> </a:t>
            </a:r>
            <a:r>
              <a:rPr lang="en-US" altLang="sr-Latn-RS" sz="3200" dirty="0" err="1"/>
              <a:t>skupa</a:t>
            </a:r>
            <a:r>
              <a:rPr lang="en-US" altLang="sr-Latn-RS" sz="3200" dirty="0"/>
              <a:t> </a:t>
            </a:r>
            <a:r>
              <a:rPr lang="en-US" altLang="sr-Latn-RS" sz="3200" dirty="0" err="1" smtClean="0"/>
              <a:t>upu</a:t>
            </a:r>
            <a:r>
              <a:rPr lang="sl-SI" altLang="sr-Latn-RS" sz="3200" dirty="0" smtClean="0"/>
              <a:t>ć</a:t>
            </a:r>
            <a:r>
              <a:rPr lang="en-US" altLang="sr-Latn-RS" sz="3200" dirty="0" smtClean="0"/>
              <a:t>u</a:t>
            </a:r>
            <a:r>
              <a:rPr lang="sr-Latn-ME" altLang="sr-Latn-RS" sz="3200" dirty="0" smtClean="0"/>
              <a:t>j</a:t>
            </a:r>
            <a:r>
              <a:rPr lang="en-US" altLang="sr-Latn-RS" sz="3200" dirty="0" smtClean="0"/>
              <a:t>e </a:t>
            </a:r>
            <a:r>
              <a:rPr lang="en-US" altLang="sr-Latn-RS" sz="3200" dirty="0" err="1" smtClean="0"/>
              <a:t>odgovaraju</a:t>
            </a:r>
            <a:r>
              <a:rPr lang="sl-SI" altLang="sr-Latn-RS" sz="3200" dirty="0" smtClean="0"/>
              <a:t>ć</a:t>
            </a:r>
            <a:r>
              <a:rPr lang="en-US" altLang="sr-Latn-RS" sz="3200" dirty="0" err="1" smtClean="0"/>
              <a:t>em</a:t>
            </a:r>
            <a:r>
              <a:rPr lang="en-US" altLang="sr-Latn-RS" sz="3200" dirty="0" smtClean="0"/>
              <a:t> </a:t>
            </a:r>
            <a:r>
              <a:rPr lang="en-US" altLang="sr-Latn-RS" sz="3200" dirty="0" err="1"/>
              <a:t>sekretarijatu</a:t>
            </a:r>
            <a:r>
              <a:rPr lang="en-US" altLang="sr-Latn-RS" sz="3200" dirty="0"/>
              <a:t>. </a:t>
            </a:r>
            <a:endParaRPr lang="sr-Latn-ME" altLang="sr-Latn-RS" sz="3200" dirty="0" smtClean="0"/>
          </a:p>
          <a:p>
            <a:pPr algn="just" eaLnBrk="1" hangingPunct="1">
              <a:lnSpc>
                <a:spcPct val="90000"/>
              </a:lnSpc>
            </a:pPr>
            <a:r>
              <a:rPr lang="en-US" altLang="sr-Latn-RS" sz="3200" dirty="0" err="1" smtClean="0"/>
              <a:t>Ovd</a:t>
            </a:r>
            <a:r>
              <a:rPr lang="sr-Latn-ME" altLang="sr-Latn-RS" sz="3200" dirty="0" smtClean="0"/>
              <a:t>j</a:t>
            </a:r>
            <a:r>
              <a:rPr lang="en-US" altLang="sr-Latn-RS" sz="3200" dirty="0" smtClean="0"/>
              <a:t>e </a:t>
            </a:r>
            <a:r>
              <a:rPr lang="en-US" altLang="sr-Latn-RS" sz="3200" dirty="0"/>
              <a:t>se „</a:t>
            </a:r>
            <a:r>
              <a:rPr lang="en-US" altLang="sr-Latn-RS" sz="3200" dirty="0" err="1" smtClean="0"/>
              <a:t>predra</a:t>
            </a:r>
            <a:r>
              <a:rPr lang="sl-SI" altLang="sr-Latn-RS" sz="3200" dirty="0" smtClean="0"/>
              <a:t>č</a:t>
            </a:r>
            <a:r>
              <a:rPr lang="en-US" altLang="sr-Latn-RS" sz="3200" dirty="0" err="1" smtClean="0"/>
              <a:t>uni</a:t>
            </a:r>
            <a:r>
              <a:rPr lang="en-US" altLang="sr-Latn-RS" sz="3200" dirty="0"/>
              <a:t>" </a:t>
            </a:r>
            <a:r>
              <a:rPr lang="en-US" altLang="sr-Latn-RS" sz="3200" dirty="0" err="1"/>
              <a:t>sred</a:t>
            </a:r>
            <a:r>
              <a:rPr lang="sl-SI" altLang="sr-Latn-RS" sz="3200" dirty="0"/>
              <a:t>j</a:t>
            </a:r>
            <a:r>
              <a:rPr lang="en-US" altLang="sr-Latn-RS" sz="3200" dirty="0" err="1"/>
              <a:t>uju</a:t>
            </a:r>
            <a:r>
              <a:rPr lang="en-US" altLang="sr-Latn-RS" sz="3200" dirty="0"/>
              <a:t>, </a:t>
            </a:r>
            <a:r>
              <a:rPr lang="en-US" altLang="sr-Latn-RS" sz="3200" dirty="0" err="1" smtClean="0"/>
              <a:t>odvajaj</a:t>
            </a:r>
            <a:r>
              <a:rPr lang="sr-Latn-ME" altLang="sr-Latn-RS" sz="3200" dirty="0" smtClean="0"/>
              <a:t>u</a:t>
            </a:r>
            <a:r>
              <a:rPr lang="en-US" altLang="sr-Latn-RS" sz="3200" dirty="0" smtClean="0"/>
              <a:t> </a:t>
            </a:r>
            <a:r>
              <a:rPr lang="en-US" altLang="sr-Latn-RS" sz="3200" dirty="0"/>
              <a:t>b</a:t>
            </a:r>
            <a:r>
              <a:rPr lang="sl-SI" altLang="sr-Latn-RS" sz="3200" dirty="0"/>
              <a:t>i</a:t>
            </a:r>
            <a:r>
              <a:rPr lang="en-US" altLang="sr-Latn-RS" sz="3200" dirty="0" err="1"/>
              <a:t>tn</a:t>
            </a:r>
            <a:r>
              <a:rPr lang="sl-SI" altLang="sr-Latn-RS" sz="3200" dirty="0"/>
              <a:t>i</a:t>
            </a:r>
            <a:r>
              <a:rPr lang="en-US" altLang="sr-Latn-RS" sz="3200" dirty="0"/>
              <a:t> od </a:t>
            </a:r>
            <a:r>
              <a:rPr lang="en-US" altLang="sr-Latn-RS" sz="3200" dirty="0" err="1"/>
              <a:t>manje</a:t>
            </a:r>
            <a:r>
              <a:rPr lang="en-US" altLang="sr-Latn-RS" sz="3200" dirty="0"/>
              <a:t> </a:t>
            </a:r>
            <a:r>
              <a:rPr lang="en-US" altLang="sr-Latn-RS" sz="3200" dirty="0" err="1" smtClean="0"/>
              <a:t>zna</a:t>
            </a:r>
            <a:r>
              <a:rPr lang="sl-SI" altLang="sr-Latn-RS" sz="3200" dirty="0" smtClean="0"/>
              <a:t>č</a:t>
            </a:r>
            <a:r>
              <a:rPr lang="en-US" altLang="sr-Latn-RS" sz="3200" dirty="0" err="1" smtClean="0"/>
              <a:t>ajnih</a:t>
            </a:r>
            <a:r>
              <a:rPr lang="en-US" altLang="sr-Latn-RS" sz="3200" dirty="0" smtClean="0"/>
              <a:t> </a:t>
            </a:r>
            <a:r>
              <a:rPr lang="en-US" altLang="sr-Latn-RS" sz="3200" dirty="0" err="1"/>
              <a:t>rashoda</a:t>
            </a:r>
            <a:r>
              <a:rPr lang="en-US" altLang="sr-Latn-RS" sz="3200" dirty="0"/>
              <a:t> i </a:t>
            </a:r>
            <a:r>
              <a:rPr lang="en-US" altLang="sr-Latn-RS" sz="3200" dirty="0" err="1"/>
              <a:t>daje</a:t>
            </a:r>
            <a:r>
              <a:rPr lang="en-US" altLang="sr-Latn-RS" sz="3200" dirty="0"/>
              <a:t> </a:t>
            </a:r>
            <a:r>
              <a:rPr lang="sl-SI" altLang="sr-Latn-RS" sz="3200" dirty="0"/>
              <a:t>re</a:t>
            </a:r>
            <a:r>
              <a:rPr lang="en-US" altLang="sr-Latn-RS" sz="3200" dirty="0" err="1"/>
              <a:t>alan</a:t>
            </a:r>
            <a:r>
              <a:rPr lang="en-US" altLang="sr-Latn-RS" sz="3200" dirty="0"/>
              <a:t> </a:t>
            </a:r>
            <a:r>
              <a:rPr lang="en-US" altLang="sr-Latn-RS" sz="3200" dirty="0" err="1"/>
              <a:t>projekat</a:t>
            </a:r>
            <a:r>
              <a:rPr lang="en-US" altLang="sr-Latn-RS" sz="3200" dirty="0"/>
              <a:t> </a:t>
            </a:r>
            <a:r>
              <a:rPr lang="en-US" altLang="sr-Latn-RS" sz="3200" dirty="0" err="1"/>
              <a:t>plana</a:t>
            </a:r>
            <a:r>
              <a:rPr lang="en-US" altLang="sr-Latn-RS" sz="3200" dirty="0"/>
              <a:t> </a:t>
            </a:r>
            <a:r>
              <a:rPr lang="en-US" altLang="sr-Latn-RS" sz="3200" dirty="0" smtClean="0"/>
              <a:t>bud</a:t>
            </a:r>
            <a:r>
              <a:rPr lang="sr-Latn-ME" altLang="sr-Latn-RS" sz="3200" dirty="0" smtClean="0"/>
              <a:t>ž</a:t>
            </a:r>
            <a:r>
              <a:rPr lang="en-US" altLang="sr-Latn-RS" sz="3200" dirty="0" smtClean="0"/>
              <a:t>eta</a:t>
            </a:r>
            <a:r>
              <a:rPr lang="en-US" altLang="sr-Latn-RS" sz="3200" dirty="0"/>
              <a:t>. </a:t>
            </a:r>
            <a:endParaRPr lang="sr-Latn-ME" altLang="sr-Latn-RS" sz="3200" dirty="0" smtClean="0"/>
          </a:p>
          <a:p>
            <a:pPr algn="just" eaLnBrk="1" hangingPunct="1">
              <a:lnSpc>
                <a:spcPct val="90000"/>
              </a:lnSpc>
            </a:pPr>
            <a:r>
              <a:rPr lang="en-US" altLang="sr-Latn-RS" sz="3200" dirty="0" err="1" smtClean="0"/>
              <a:t>Sekretarijati</a:t>
            </a:r>
            <a:r>
              <a:rPr lang="en-US" altLang="sr-Latn-RS" sz="3200" dirty="0"/>
              <a:t>, </a:t>
            </a:r>
            <a:r>
              <a:rPr lang="en-US" altLang="sr-Latn-RS" sz="3200" dirty="0" err="1"/>
              <a:t>dakle</a:t>
            </a:r>
            <a:r>
              <a:rPr lang="en-US" altLang="sr-Latn-RS" sz="3200" dirty="0"/>
              <a:t>, </a:t>
            </a:r>
            <a:r>
              <a:rPr lang="en-US" altLang="sr-Latn-RS" sz="3200" dirty="0" err="1"/>
              <a:t>uglavnom</a:t>
            </a:r>
            <a:r>
              <a:rPr lang="en-US" altLang="sr-Latn-RS" sz="3200" dirty="0"/>
              <a:t> </a:t>
            </a:r>
            <a:r>
              <a:rPr lang="en-US" altLang="sr-Latn-RS" sz="3200" dirty="0" err="1" smtClean="0"/>
              <a:t>predla</a:t>
            </a:r>
            <a:r>
              <a:rPr lang="sl-SI" altLang="sr-Latn-RS" sz="3200" dirty="0" smtClean="0"/>
              <a:t>ž</a:t>
            </a:r>
            <a:r>
              <a:rPr lang="en-US" altLang="sr-Latn-RS" sz="3200" dirty="0" smtClean="0"/>
              <a:t>u </a:t>
            </a:r>
            <a:r>
              <a:rPr lang="en-US" altLang="sr-Latn-RS" sz="3200" dirty="0" err="1"/>
              <a:t>samo</a:t>
            </a:r>
            <a:r>
              <a:rPr lang="en-US" altLang="sr-Latn-RS" sz="3200" dirty="0"/>
              <a:t> </a:t>
            </a:r>
            <a:r>
              <a:rPr lang="en-US" altLang="sr-Latn-RS" sz="3200" dirty="0" err="1" smtClean="0"/>
              <a:t>rashode</a:t>
            </a:r>
            <a:r>
              <a:rPr lang="en-US" altLang="sr-Latn-RS" sz="3200" dirty="0" smtClean="0"/>
              <a:t> </a:t>
            </a:r>
            <a:r>
              <a:rPr lang="en-US" altLang="sr-Latn-RS" sz="3200" dirty="0"/>
              <a:t>(</a:t>
            </a:r>
            <a:r>
              <a:rPr lang="en-US" altLang="sr-Latn-RS" sz="3200" dirty="0" err="1"/>
              <a:t>sudovi</a:t>
            </a:r>
            <a:r>
              <a:rPr lang="en-US" altLang="sr-Latn-RS" sz="3200" dirty="0"/>
              <a:t>, </a:t>
            </a:r>
            <a:r>
              <a:rPr lang="en-US" altLang="sr-Latn-RS" sz="3200" dirty="0" err="1"/>
              <a:t>sekretarijati</a:t>
            </a:r>
            <a:r>
              <a:rPr lang="en-US" altLang="sr-Latn-RS" sz="3200" dirty="0"/>
              <a:t> i sl.), </a:t>
            </a:r>
            <a:r>
              <a:rPr lang="en-US" altLang="sr-Latn-RS" sz="3200" dirty="0" err="1"/>
              <a:t>dok</a:t>
            </a:r>
            <a:r>
              <a:rPr lang="en-US" altLang="sr-Latn-RS" sz="3200" dirty="0"/>
              <a:t> </a:t>
            </a:r>
            <a:r>
              <a:rPr lang="en-US" altLang="sr-Latn-RS" sz="3200" dirty="0" err="1"/>
              <a:t>finansijski</a:t>
            </a:r>
            <a:r>
              <a:rPr lang="en-US" altLang="sr-Latn-RS" sz="3200" dirty="0"/>
              <a:t> organ </a:t>
            </a:r>
            <a:r>
              <a:rPr lang="en-US" altLang="sr-Latn-RS" sz="3200" dirty="0" err="1"/>
              <a:t>ima</a:t>
            </a:r>
            <a:r>
              <a:rPr lang="en-US" altLang="sr-Latn-RS" sz="3200" dirty="0"/>
              <a:t> </a:t>
            </a:r>
            <a:r>
              <a:rPr lang="en-US" altLang="sr-Latn-RS" sz="3200" dirty="0" err="1"/>
              <a:t>ulogu</a:t>
            </a:r>
            <a:r>
              <a:rPr lang="en-US" altLang="sr-Latn-RS" sz="3200" dirty="0"/>
              <a:t> da </a:t>
            </a:r>
            <a:r>
              <a:rPr lang="en-US" altLang="sr-Latn-RS" sz="3200" dirty="0" err="1"/>
              <a:t>rashode</a:t>
            </a:r>
            <a:r>
              <a:rPr lang="en-US" altLang="sr-Latn-RS" sz="3200" dirty="0"/>
              <a:t> </a:t>
            </a:r>
            <a:r>
              <a:rPr lang="en-US" altLang="sr-Latn-RS" sz="3200" dirty="0" err="1" smtClean="0"/>
              <a:t>uravnote</a:t>
            </a:r>
            <a:r>
              <a:rPr lang="sl-SI" altLang="sr-Latn-RS" sz="3200" dirty="0" smtClean="0"/>
              <a:t>ž</a:t>
            </a:r>
            <a:r>
              <a:rPr lang="en-US" altLang="sr-Latn-RS" sz="3200" dirty="0" smtClean="0"/>
              <a:t>ava </a:t>
            </a:r>
            <a:r>
              <a:rPr lang="en-US" altLang="sr-Latn-RS" sz="3200" dirty="0"/>
              <a:t>s </a:t>
            </a:r>
            <a:r>
              <a:rPr lang="en-US" altLang="sr-Latn-RS" sz="3200" dirty="0" err="1"/>
              <a:t>odgo</a:t>
            </a:r>
            <a:r>
              <a:rPr lang="sr-Latn-ME" altLang="sr-Latn-RS" sz="3200" dirty="0"/>
              <a:t>v</a:t>
            </a:r>
            <a:r>
              <a:rPr lang="en-US" altLang="sr-Latn-RS" sz="3200" dirty="0" err="1" smtClean="0"/>
              <a:t>araju</a:t>
            </a:r>
            <a:r>
              <a:rPr lang="sl-SI" altLang="sr-Latn-RS" sz="3200" dirty="0" smtClean="0"/>
              <a:t>ć</a:t>
            </a:r>
            <a:r>
              <a:rPr lang="en-US" altLang="sr-Latn-RS" sz="3200" dirty="0" err="1" smtClean="0"/>
              <a:t>im</a:t>
            </a:r>
            <a:r>
              <a:rPr lang="en-US" altLang="sr-Latn-RS" sz="3200" dirty="0" smtClean="0"/>
              <a:t> </a:t>
            </a:r>
            <a:r>
              <a:rPr lang="en-US" altLang="sr-Latn-RS" sz="3200" dirty="0" err="1"/>
              <a:t>prihodima</a:t>
            </a:r>
            <a:r>
              <a:rPr lang="en-US" altLang="sr-Latn-RS" sz="3200" dirty="0"/>
              <a:t>, </a:t>
            </a:r>
            <a:r>
              <a:rPr lang="en-US" altLang="sr-Latn-RS" sz="3200" dirty="0" err="1"/>
              <a:t>odnosno</a:t>
            </a:r>
            <a:r>
              <a:rPr lang="en-US" altLang="sr-Latn-RS" sz="3200" dirty="0"/>
              <a:t> da </a:t>
            </a:r>
            <a:r>
              <a:rPr lang="en-US" altLang="sr-Latn-RS" sz="3200" dirty="0" err="1"/>
              <a:t>pronad</a:t>
            </a:r>
            <a:r>
              <a:rPr lang="sl-SI" altLang="sr-Latn-RS" sz="3200" dirty="0"/>
              <a:t>j</a:t>
            </a:r>
            <a:r>
              <a:rPr lang="en-US" altLang="sr-Latn-RS" sz="3200" dirty="0"/>
              <a:t>e </a:t>
            </a:r>
            <a:r>
              <a:rPr lang="en-US" altLang="sr-Latn-RS" sz="3200" dirty="0" err="1" smtClean="0"/>
              <a:t>odgovaraju</a:t>
            </a:r>
            <a:r>
              <a:rPr lang="sl-SI" altLang="sr-Latn-RS" sz="3200" dirty="0" smtClean="0"/>
              <a:t>ć</a:t>
            </a:r>
            <a:r>
              <a:rPr lang="en-US" altLang="sr-Latn-RS" sz="3200" dirty="0" smtClean="0"/>
              <a:t>a </a:t>
            </a:r>
            <a:r>
              <a:rPr lang="en-US" altLang="sr-Latn-RS" sz="3200" dirty="0" err="1"/>
              <a:t>sredstva</a:t>
            </a:r>
            <a:r>
              <a:rPr lang="en-US" altLang="sr-Latn-RS" sz="3200" dirty="0"/>
              <a:t>.	</a:t>
            </a:r>
          </a:p>
          <a:p>
            <a:pPr eaLnBrk="1" hangingPunct="1">
              <a:lnSpc>
                <a:spcPct val="90000"/>
              </a:lnSpc>
            </a:pPr>
            <a:endParaRPr lang="en-US" altLang="sr-Latn-RS" sz="1600" dirty="0"/>
          </a:p>
          <a:p>
            <a:pPr eaLnBrk="1" hangingPunct="1">
              <a:lnSpc>
                <a:spcPct val="90000"/>
              </a:lnSpc>
            </a:pPr>
            <a:endParaRPr lang="en-US" altLang="sr-Latn-RS" sz="2400" dirty="0"/>
          </a:p>
        </p:txBody>
      </p:sp>
    </p:spTree>
    <p:extLst>
      <p:ext uri="{BB962C8B-B14F-4D97-AF65-F5344CB8AC3E}">
        <p14:creationId xmlns:p14="http://schemas.microsoft.com/office/powerpoint/2010/main" xmlns="" val="4990153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4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4096" y="620689"/>
            <a:ext cx="10534918" cy="5505475"/>
          </a:xfrm>
        </p:spPr>
        <p:txBody>
          <a:bodyPr>
            <a:noAutofit/>
          </a:bodyPr>
          <a:lstStyle/>
          <a:p>
            <a:pPr algn="just" eaLnBrk="1" hangingPunct="1">
              <a:lnSpc>
                <a:spcPct val="80000"/>
              </a:lnSpc>
            </a:pPr>
            <a:r>
              <a:rPr lang="en-US" altLang="sr-Latn-RS" sz="3200" dirty="0"/>
              <a:t>U </a:t>
            </a:r>
            <a:r>
              <a:rPr lang="en-US" altLang="sr-Latn-RS" sz="3200" dirty="0" err="1"/>
              <a:t>sekretarijatu</a:t>
            </a:r>
            <a:r>
              <a:rPr lang="en-US" altLang="sr-Latn-RS" sz="3200" dirty="0"/>
              <a:t> (</a:t>
            </a:r>
            <a:r>
              <a:rPr lang="en-US" altLang="sr-Latn-RS" sz="3200" dirty="0" err="1"/>
              <a:t>ministarstvu</a:t>
            </a:r>
            <a:r>
              <a:rPr lang="en-US" altLang="sr-Latn-RS" sz="3200" dirty="0"/>
              <a:t>) </a:t>
            </a:r>
            <a:r>
              <a:rPr lang="en-US" altLang="sr-Latn-RS" sz="3200" dirty="0" err="1"/>
              <a:t>finansija</a:t>
            </a:r>
            <a:r>
              <a:rPr lang="en-US" altLang="sr-Latn-RS" sz="3200" dirty="0"/>
              <a:t> p</a:t>
            </a:r>
            <a:r>
              <a:rPr lang="sl-SI" altLang="sr-Latn-RS" sz="3200" dirty="0"/>
              <a:t>l</a:t>
            </a:r>
            <a:r>
              <a:rPr lang="en-US" altLang="sr-Latn-RS" sz="3200" dirty="0" err="1"/>
              <a:t>anovi</a:t>
            </a:r>
            <a:r>
              <a:rPr lang="en-US" altLang="sr-Latn-RS" sz="3200" dirty="0"/>
              <a:t> se </a:t>
            </a:r>
            <a:r>
              <a:rPr lang="en-US" altLang="sr-Latn-RS" sz="3200" dirty="0" err="1"/>
              <a:t>bri</a:t>
            </a:r>
            <a:r>
              <a:rPr lang="sl-SI" altLang="sr-Latn-RS" sz="3200" dirty="0"/>
              <a:t>z</a:t>
            </a:r>
            <a:r>
              <a:rPr lang="en-US" altLang="sr-Latn-RS" sz="3200" dirty="0" err="1"/>
              <a:t>ijivo</a:t>
            </a:r>
            <a:r>
              <a:rPr lang="en-US" altLang="sr-Latn-RS" sz="3200" dirty="0"/>
              <a:t> </a:t>
            </a:r>
            <a:r>
              <a:rPr lang="en-US" altLang="sr-Latn-RS" sz="3200" dirty="0" err="1" smtClean="0"/>
              <a:t>prou</a:t>
            </a:r>
            <a:r>
              <a:rPr lang="sr-Latn-ME" altLang="sr-Latn-RS" sz="3200" dirty="0" smtClean="0"/>
              <a:t>č</a:t>
            </a:r>
            <a:r>
              <a:rPr lang="en-US" altLang="sr-Latn-RS" sz="3200" dirty="0" err="1" smtClean="0"/>
              <a:t>avaju</a:t>
            </a:r>
            <a:r>
              <a:rPr lang="en-US" altLang="sr-Latn-RS" sz="3200" dirty="0"/>
              <a:t>, a </a:t>
            </a:r>
            <a:r>
              <a:rPr lang="en-US" altLang="sr-Latn-RS" sz="3200" dirty="0" err="1"/>
              <a:t>zatim</a:t>
            </a:r>
            <a:r>
              <a:rPr lang="en-US" altLang="sr-Latn-RS" sz="3200" dirty="0"/>
              <a:t> </a:t>
            </a:r>
            <a:r>
              <a:rPr lang="en-US" altLang="sr-Latn-RS" sz="3200" dirty="0" err="1"/>
              <a:t>nastoje</a:t>
            </a:r>
            <a:r>
              <a:rPr lang="en-US" altLang="sr-Latn-RS" sz="3200" dirty="0"/>
              <a:t> </a:t>
            </a:r>
            <a:r>
              <a:rPr lang="en-US" altLang="sr-Latn-RS" sz="3200" dirty="0" err="1"/>
              <a:t>dati</a:t>
            </a:r>
            <a:r>
              <a:rPr lang="en-US" altLang="sr-Latn-RS" sz="3200" dirty="0"/>
              <a:t> </a:t>
            </a:r>
            <a:r>
              <a:rPr lang="en-US" altLang="sr-Latn-RS" sz="3200" dirty="0" smtClean="0"/>
              <a:t>c</a:t>
            </a:r>
            <a:r>
              <a:rPr lang="sr-Latn-ME" altLang="sr-Latn-RS" sz="3200" dirty="0" smtClean="0"/>
              <a:t>j</a:t>
            </a:r>
            <a:r>
              <a:rPr lang="en-US" altLang="sr-Latn-RS" sz="3200" dirty="0" err="1" smtClean="0"/>
              <a:t>elokupni</a:t>
            </a:r>
            <a:r>
              <a:rPr lang="en-US" altLang="sr-Latn-RS" sz="3200" dirty="0" smtClean="0"/>
              <a:t> </a:t>
            </a:r>
            <a:r>
              <a:rPr lang="en-US" altLang="sr-Latn-RS" sz="3200" dirty="0" err="1"/>
              <a:t>projekti</a:t>
            </a:r>
            <a:r>
              <a:rPr lang="en-US" altLang="sr-Latn-RS" sz="3200" dirty="0"/>
              <a:t> </a:t>
            </a:r>
            <a:r>
              <a:rPr lang="en-US" altLang="sr-Latn-RS" sz="3200" dirty="0" err="1" smtClean="0"/>
              <a:t>finansi</a:t>
            </a:r>
            <a:r>
              <a:rPr lang="sr-Latn-ME" altLang="sr-Latn-RS" sz="3200" dirty="0" smtClean="0"/>
              <a:t>j</a:t>
            </a:r>
            <a:r>
              <a:rPr lang="en-US" altLang="sr-Latn-RS" sz="3200" dirty="0" err="1" smtClean="0"/>
              <a:t>sk</a:t>
            </a:r>
            <a:r>
              <a:rPr lang="sr-Latn-ME" altLang="sr-Latn-RS" sz="3200" dirty="0" smtClean="0"/>
              <a:t>i</a:t>
            </a:r>
            <a:r>
              <a:rPr lang="en-US" altLang="sr-Latn-RS" sz="3200" dirty="0" smtClean="0"/>
              <a:t>h </a:t>
            </a:r>
            <a:r>
              <a:rPr lang="en-US" altLang="sr-Latn-RS" sz="3200" dirty="0" err="1"/>
              <a:t>proporcija</a:t>
            </a:r>
            <a:r>
              <a:rPr lang="en-US" altLang="sr-Latn-RS" sz="3200" dirty="0"/>
              <a:t> u </a:t>
            </a:r>
            <a:r>
              <a:rPr lang="en-US" altLang="sr-Latn-RS" sz="3200" dirty="0" smtClean="0"/>
              <a:t>bud</a:t>
            </a:r>
            <a:r>
              <a:rPr lang="sl-SI" altLang="sr-Latn-RS" sz="3200" dirty="0" smtClean="0"/>
              <a:t>ž</a:t>
            </a:r>
            <a:r>
              <a:rPr lang="en-US" altLang="sr-Latn-RS" sz="3200" dirty="0" err="1" smtClean="0"/>
              <a:t>etu</a:t>
            </a:r>
            <a:r>
              <a:rPr lang="en-US" altLang="sr-Latn-RS" sz="3200" dirty="0"/>
              <a:t>. </a:t>
            </a:r>
            <a:endParaRPr lang="sr-Latn-ME" altLang="sr-Latn-RS" sz="3200" dirty="0" smtClean="0"/>
          </a:p>
          <a:p>
            <a:pPr algn="just" eaLnBrk="1" hangingPunct="1">
              <a:lnSpc>
                <a:spcPct val="80000"/>
              </a:lnSpc>
            </a:pPr>
            <a:r>
              <a:rPr lang="en-US" altLang="sr-Latn-RS" sz="3200" dirty="0" err="1" smtClean="0"/>
              <a:t>Nakon</a:t>
            </a:r>
            <a:r>
              <a:rPr lang="en-US" altLang="sr-Latn-RS" sz="3200" dirty="0" smtClean="0"/>
              <a:t> </a:t>
            </a:r>
            <a:r>
              <a:rPr lang="en-US" altLang="sr-Latn-RS" sz="3200" dirty="0"/>
              <a:t>toga se </a:t>
            </a:r>
            <a:r>
              <a:rPr lang="en-US" altLang="sr-Latn-RS" sz="3200" dirty="0" err="1"/>
              <a:t>sa</a:t>
            </a:r>
            <a:r>
              <a:rPr lang="en-US" altLang="sr-Latn-RS" sz="3200" dirty="0"/>
              <a:t> </a:t>
            </a:r>
            <a:r>
              <a:rPr lang="en-US" altLang="sr-Latn-RS" sz="3200" dirty="0" err="1"/>
              <a:t>zainteresovanim</a:t>
            </a:r>
            <a:r>
              <a:rPr lang="en-US" altLang="sr-Latn-RS" sz="3200" dirty="0"/>
              <a:t> </a:t>
            </a:r>
            <a:r>
              <a:rPr lang="en-US" altLang="sr-Latn-RS" sz="3200" dirty="0" err="1" smtClean="0"/>
              <a:t>reso</a:t>
            </a:r>
            <a:r>
              <a:rPr lang="sr-Latn-ME" altLang="sr-Latn-RS" sz="3200" dirty="0" smtClean="0"/>
              <a:t>ri</a:t>
            </a:r>
            <a:r>
              <a:rPr lang="en-US" altLang="sr-Latn-RS" sz="3200" dirty="0" smtClean="0"/>
              <a:t>ma </a:t>
            </a:r>
            <a:r>
              <a:rPr lang="en-US" altLang="sr-Latn-RS" sz="3200" dirty="0" err="1"/>
              <a:t>pretresa</a:t>
            </a:r>
            <a:r>
              <a:rPr lang="en-US" altLang="sr-Latn-RS" sz="3200" dirty="0"/>
              <a:t> </a:t>
            </a:r>
            <a:r>
              <a:rPr lang="en-US" altLang="sr-Latn-RS" sz="3200" dirty="0" err="1"/>
              <a:t>i</a:t>
            </a:r>
            <a:r>
              <a:rPr lang="en-US" altLang="sr-Latn-RS" sz="3200" dirty="0"/>
              <a:t> </a:t>
            </a:r>
            <a:r>
              <a:rPr lang="en-US" altLang="sr-Latn-RS" sz="3200" dirty="0" err="1" smtClean="0"/>
              <a:t>usagla</a:t>
            </a:r>
            <a:r>
              <a:rPr lang="sl-SI" altLang="sr-Latn-RS" sz="3200" dirty="0" smtClean="0"/>
              <a:t>š</a:t>
            </a:r>
            <a:r>
              <a:rPr lang="en-US" altLang="sr-Latn-RS" sz="3200" dirty="0" smtClean="0"/>
              <a:t>ava </a:t>
            </a:r>
            <a:r>
              <a:rPr lang="en-US" altLang="sr-Latn-RS" sz="3200" dirty="0" err="1"/>
              <a:t>taj</a:t>
            </a:r>
            <a:r>
              <a:rPr lang="en-US" altLang="sr-Latn-RS" sz="3200" dirty="0"/>
              <a:t> </a:t>
            </a:r>
            <a:r>
              <a:rPr lang="en-US" altLang="sr-Latn-RS" sz="3200" dirty="0" err="1"/>
              <a:t>predlog</a:t>
            </a:r>
            <a:r>
              <a:rPr lang="en-US" altLang="sr-Latn-RS" sz="3200" dirty="0"/>
              <a:t>, </a:t>
            </a:r>
            <a:r>
              <a:rPr lang="en-US" altLang="sr-Latn-RS" sz="3200" dirty="0" err="1"/>
              <a:t>dok</a:t>
            </a:r>
            <a:r>
              <a:rPr lang="en-US" altLang="sr-Latn-RS" sz="3200" dirty="0"/>
              <a:t> se </a:t>
            </a:r>
            <a:r>
              <a:rPr lang="en-US" altLang="sr-Latn-RS" sz="3200" dirty="0" err="1"/>
              <a:t>eventualna</a:t>
            </a:r>
            <a:r>
              <a:rPr lang="en-US" altLang="sr-Latn-RS" sz="3200" dirty="0"/>
              <a:t> </a:t>
            </a:r>
            <a:r>
              <a:rPr lang="en-US" altLang="sr-Latn-RS" sz="3200" dirty="0" err="1"/>
              <a:t>neslaganja</a:t>
            </a:r>
            <a:r>
              <a:rPr lang="en-US" altLang="sr-Latn-RS" sz="3200" dirty="0"/>
              <a:t> r</a:t>
            </a:r>
            <a:r>
              <a:rPr lang="sl-SI" altLang="sr-Latn-RS" sz="3200" dirty="0"/>
              <a:t>j</a:t>
            </a:r>
            <a:r>
              <a:rPr lang="en-US" altLang="sr-Latn-RS" sz="3200" dirty="0" smtClean="0"/>
              <a:t>e</a:t>
            </a:r>
            <a:r>
              <a:rPr lang="sl-SI" altLang="sr-Latn-RS" sz="3200" dirty="0" smtClean="0"/>
              <a:t>š</a:t>
            </a:r>
            <a:r>
              <a:rPr lang="en-US" altLang="sr-Latn-RS" sz="3200" dirty="0" err="1" smtClean="0"/>
              <a:t>avaju</a:t>
            </a:r>
            <a:r>
              <a:rPr lang="en-US" altLang="sr-Latn-RS" sz="3200" dirty="0" smtClean="0"/>
              <a:t> </a:t>
            </a:r>
            <a:r>
              <a:rPr lang="en-US" altLang="sr-Latn-RS" sz="3200" dirty="0" err="1"/>
              <a:t>na</a:t>
            </a:r>
            <a:r>
              <a:rPr lang="en-US" altLang="sr-Latn-RS" sz="3200" dirty="0"/>
              <a:t> </a:t>
            </a:r>
            <a:r>
              <a:rPr lang="en-US" altLang="sr-Latn-RS" sz="3200" dirty="0" err="1"/>
              <a:t>sednicama</a:t>
            </a:r>
            <a:r>
              <a:rPr lang="en-US" altLang="sr-Latn-RS" sz="3200" dirty="0"/>
              <a:t> </a:t>
            </a:r>
            <a:r>
              <a:rPr lang="en-US" altLang="sr-Latn-RS" sz="3200" dirty="0" err="1"/>
              <a:t>vlade</a:t>
            </a:r>
            <a:r>
              <a:rPr lang="en-US" altLang="sr-Latn-RS" sz="3200" dirty="0"/>
              <a:t> (</a:t>
            </a:r>
            <a:r>
              <a:rPr lang="en-US" altLang="sr-Latn-RS" sz="3200" dirty="0" err="1"/>
              <a:t>ili</a:t>
            </a:r>
            <a:r>
              <a:rPr lang="en-US" altLang="sr-Latn-RS" sz="3200" dirty="0"/>
              <a:t> </a:t>
            </a:r>
            <a:r>
              <a:rPr lang="en-US" altLang="sr-Latn-RS" sz="3200" dirty="0" smtClean="0"/>
              <a:t>vi</a:t>
            </a:r>
            <a:r>
              <a:rPr lang="sl-SI" altLang="sr-Latn-RS" sz="3200" dirty="0" smtClean="0"/>
              <a:t>š</a:t>
            </a:r>
            <a:r>
              <a:rPr lang="en-US" altLang="sr-Latn-RS" sz="3200" dirty="0" err="1" smtClean="0"/>
              <a:t>eg</a:t>
            </a:r>
            <a:r>
              <a:rPr lang="en-US" altLang="sr-Latn-RS" sz="3200" dirty="0" smtClean="0"/>
              <a:t> </a:t>
            </a:r>
            <a:r>
              <a:rPr lang="en-US" altLang="sr-Latn-RS" sz="3200" dirty="0" err="1" smtClean="0"/>
              <a:t>predstavni</a:t>
            </a:r>
            <a:r>
              <a:rPr lang="sl-SI" altLang="sr-Latn-RS" sz="3200" dirty="0" smtClean="0"/>
              <a:t>č</a:t>
            </a:r>
            <a:r>
              <a:rPr lang="en-US" altLang="sr-Latn-RS" sz="3200" dirty="0" err="1" smtClean="0"/>
              <a:t>kog</a:t>
            </a:r>
            <a:r>
              <a:rPr lang="en-US" altLang="sr-Latn-RS" sz="3200" dirty="0" smtClean="0"/>
              <a:t> </a:t>
            </a:r>
            <a:r>
              <a:rPr lang="en-US" altLang="sr-Latn-RS" sz="3200" dirty="0"/>
              <a:t>t</a:t>
            </a:r>
            <a:r>
              <a:rPr lang="sl-SI" altLang="sr-Latn-RS" sz="3200" dirty="0"/>
              <a:t>ij</a:t>
            </a:r>
            <a:r>
              <a:rPr lang="en-US" altLang="sr-Latn-RS" sz="3200" dirty="0" err="1"/>
              <a:t>ela</a:t>
            </a:r>
            <a:r>
              <a:rPr lang="en-US" altLang="sr-Latn-RS" sz="3200" dirty="0"/>
              <a:t> </a:t>
            </a:r>
            <a:r>
              <a:rPr lang="en-US" altLang="sr-Latn-RS" sz="3200" dirty="0" smtClean="0"/>
              <a:t>d</a:t>
            </a:r>
            <a:r>
              <a:rPr lang="sr-Latn-ME" altLang="sr-Latn-RS" sz="3200" dirty="0" smtClean="0"/>
              <a:t>ržavne</a:t>
            </a:r>
            <a:r>
              <a:rPr lang="en-US" altLang="sr-Latn-RS" sz="3200" dirty="0" smtClean="0"/>
              <a:t> </a:t>
            </a:r>
            <a:r>
              <a:rPr lang="en-US" altLang="sr-Latn-RS" sz="3200" dirty="0" err="1"/>
              <a:t>zajednice</a:t>
            </a:r>
            <a:r>
              <a:rPr lang="en-US" altLang="sr-Latn-RS" sz="3200" dirty="0"/>
              <a:t>).	</a:t>
            </a:r>
          </a:p>
          <a:p>
            <a:pPr algn="just" eaLnBrk="1" hangingPunct="1">
              <a:lnSpc>
                <a:spcPct val="80000"/>
              </a:lnSpc>
            </a:pPr>
            <a:r>
              <a:rPr lang="en-US" altLang="sr-Latn-RS" sz="3200" dirty="0" err="1"/>
              <a:t>Nacrt</a:t>
            </a:r>
            <a:r>
              <a:rPr lang="en-US" altLang="sr-Latn-RS" sz="3200" dirty="0"/>
              <a:t> </a:t>
            </a:r>
            <a:r>
              <a:rPr lang="en-US" altLang="sr-Latn-RS" sz="3200" dirty="0" smtClean="0"/>
              <a:t>bud</a:t>
            </a:r>
            <a:r>
              <a:rPr lang="sl-SI" altLang="sr-Latn-RS" sz="3200" dirty="0" smtClean="0"/>
              <a:t>ž</a:t>
            </a:r>
            <a:r>
              <a:rPr lang="en-US" altLang="sr-Latn-RS" sz="3200" dirty="0" smtClean="0"/>
              <a:t>eta </a:t>
            </a:r>
            <a:r>
              <a:rPr lang="en-US" altLang="sr-Latn-RS" sz="3200" dirty="0" err="1"/>
              <a:t>sekretarijata</a:t>
            </a:r>
            <a:r>
              <a:rPr lang="en-US" altLang="sr-Latn-RS" sz="3200" dirty="0"/>
              <a:t> </a:t>
            </a:r>
            <a:r>
              <a:rPr lang="en-US" altLang="sr-Latn-RS" sz="3200" dirty="0" err="1"/>
              <a:t>za</a:t>
            </a:r>
            <a:r>
              <a:rPr lang="en-US" altLang="sr-Latn-RS" sz="3200" dirty="0"/>
              <a:t> </a:t>
            </a:r>
            <a:r>
              <a:rPr lang="en-US" altLang="sr-Latn-RS" sz="3200" dirty="0" err="1"/>
              <a:t>finansije</a:t>
            </a:r>
            <a:r>
              <a:rPr lang="en-US" altLang="sr-Latn-RS" sz="3200" dirty="0"/>
              <a:t> </a:t>
            </a:r>
            <a:r>
              <a:rPr lang="en-US" altLang="sr-Latn-RS" sz="3200" dirty="0" err="1"/>
              <a:t>sada</a:t>
            </a:r>
            <a:r>
              <a:rPr lang="en-US" altLang="sr-Latn-RS" sz="3200" dirty="0"/>
              <a:t>, </a:t>
            </a:r>
            <a:r>
              <a:rPr lang="en-US" altLang="sr-Latn-RS" sz="3200" dirty="0" err="1"/>
              <a:t>zajedno</a:t>
            </a:r>
            <a:r>
              <a:rPr lang="en-US" altLang="sr-Latn-RS" sz="3200" dirty="0"/>
              <a:t> s </a:t>
            </a:r>
            <a:r>
              <a:rPr lang="en-US" altLang="sr-Latn-RS" sz="3200" dirty="0" err="1"/>
              <a:t>potrebnim</a:t>
            </a:r>
            <a:r>
              <a:rPr lang="en-US" altLang="sr-Latn-RS" sz="3200" dirty="0"/>
              <a:t> </a:t>
            </a:r>
            <a:r>
              <a:rPr lang="en-US" altLang="sr-Latn-RS" sz="3200" dirty="0" err="1" smtClean="0"/>
              <a:t>obrazlo</a:t>
            </a:r>
            <a:r>
              <a:rPr lang="sl-SI" altLang="sr-Latn-RS" sz="3200" dirty="0" smtClean="0"/>
              <a:t>ž</a:t>
            </a:r>
            <a:r>
              <a:rPr lang="en-US" altLang="sr-Latn-RS" sz="3200" dirty="0" err="1" smtClean="0"/>
              <a:t>enjem</a:t>
            </a:r>
            <a:r>
              <a:rPr lang="en-US" altLang="sr-Latn-RS" sz="3200" dirty="0" smtClean="0"/>
              <a:t> </a:t>
            </a:r>
            <a:r>
              <a:rPr lang="en-US" altLang="sr-Latn-RS" sz="3200" dirty="0"/>
              <a:t>i </a:t>
            </a:r>
            <a:r>
              <a:rPr lang="en-US" altLang="sr-Latn-RS" sz="3200" dirty="0" err="1"/>
              <a:t>doktimentacijom</a:t>
            </a:r>
            <a:r>
              <a:rPr lang="en-US" altLang="sr-Latn-RS" sz="3200" dirty="0"/>
              <a:t>, </a:t>
            </a:r>
            <a:r>
              <a:rPr lang="en-US" altLang="sr-Latn-RS" sz="3200" dirty="0" err="1"/>
              <a:t>dostavlja</a:t>
            </a:r>
            <a:r>
              <a:rPr lang="en-US" altLang="sr-Latn-RS" sz="3200" dirty="0"/>
              <a:t> se v</a:t>
            </a:r>
            <a:r>
              <a:rPr lang="sl-SI" altLang="sr-Latn-RS" sz="3200" dirty="0"/>
              <a:t>l</a:t>
            </a:r>
            <a:r>
              <a:rPr lang="en-US" altLang="sr-Latn-RS" sz="3200" dirty="0" err="1"/>
              <a:t>adi</a:t>
            </a:r>
            <a:r>
              <a:rPr lang="en-US" altLang="sr-Latn-RS" sz="3200" dirty="0"/>
              <a:t> </a:t>
            </a:r>
            <a:r>
              <a:rPr lang="en-US" altLang="sr-Latn-RS" sz="3200" dirty="0" err="1"/>
              <a:t>koja</a:t>
            </a:r>
            <a:r>
              <a:rPr lang="en-US" altLang="sr-Latn-RS" sz="3200" dirty="0"/>
              <a:t> </a:t>
            </a:r>
            <a:r>
              <a:rPr lang="en-US" altLang="sr-Latn-RS" sz="3200" dirty="0" err="1"/>
              <a:t>donosi</a:t>
            </a:r>
            <a:r>
              <a:rPr lang="en-US" altLang="sr-Latn-RS" sz="3200" dirty="0"/>
              <a:t> </a:t>
            </a:r>
            <a:r>
              <a:rPr lang="en-US" altLang="sr-Latn-RS" sz="3200" dirty="0" err="1" smtClean="0"/>
              <a:t>kona</a:t>
            </a:r>
            <a:r>
              <a:rPr lang="sl-SI" altLang="sr-Latn-RS" sz="3200" dirty="0" smtClean="0"/>
              <a:t>č</a:t>
            </a:r>
            <a:r>
              <a:rPr lang="en-US" altLang="sr-Latn-RS" sz="3200" dirty="0" smtClean="0"/>
              <a:t>nu </a:t>
            </a:r>
            <a:r>
              <a:rPr lang="en-US" altLang="sr-Latn-RS" sz="3200" dirty="0" err="1"/>
              <a:t>odluku</a:t>
            </a:r>
            <a:r>
              <a:rPr lang="en-US" altLang="sr-Latn-RS" sz="3200" dirty="0"/>
              <a:t> o </a:t>
            </a:r>
            <a:r>
              <a:rPr lang="en-US" altLang="sr-Latn-RS" sz="3200" dirty="0" smtClean="0"/>
              <a:t>bud</a:t>
            </a:r>
            <a:r>
              <a:rPr lang="sl-SI" altLang="sr-Latn-RS" sz="3200" dirty="0" smtClean="0"/>
              <a:t>ž</a:t>
            </a:r>
            <a:r>
              <a:rPr lang="en-US" altLang="sr-Latn-RS" sz="3200" dirty="0" err="1" smtClean="0"/>
              <a:t>etu</a:t>
            </a:r>
            <a:r>
              <a:rPr lang="en-US" altLang="sr-Latn-RS" sz="3200" dirty="0" smtClean="0"/>
              <a:t> </a:t>
            </a:r>
            <a:r>
              <a:rPr lang="en-US" altLang="sr-Latn-RS" sz="3200" dirty="0" err="1"/>
              <a:t>za</a:t>
            </a:r>
            <a:r>
              <a:rPr lang="en-US" altLang="sr-Latn-RS" sz="3200" dirty="0"/>
              <a:t> </a:t>
            </a:r>
            <a:r>
              <a:rPr lang="en-US" altLang="sr-Latn-RS" sz="3200" dirty="0" err="1"/>
              <a:t>narednu</a:t>
            </a:r>
            <a:r>
              <a:rPr lang="en-US" altLang="sr-Latn-RS" sz="3200" dirty="0"/>
              <a:t> </a:t>
            </a:r>
            <a:r>
              <a:rPr lang="en-US" altLang="sr-Latn-RS" sz="3200" dirty="0" smtClean="0"/>
              <a:t>g</a:t>
            </a:r>
            <a:r>
              <a:rPr lang="sr-Latn-ME" altLang="sr-Latn-RS" sz="3200" dirty="0" smtClean="0"/>
              <a:t>o</a:t>
            </a:r>
            <a:r>
              <a:rPr lang="en-US" altLang="sr-Latn-RS" sz="3200" dirty="0" err="1" smtClean="0"/>
              <a:t>dinu</a:t>
            </a:r>
            <a:r>
              <a:rPr lang="en-US" altLang="sr-Latn-RS" sz="3200" dirty="0"/>
              <a:t>. </a:t>
            </a:r>
            <a:endParaRPr lang="sr-Latn-ME" altLang="sr-Latn-RS" sz="3200" dirty="0" smtClean="0"/>
          </a:p>
        </p:txBody>
      </p:sp>
    </p:spTree>
    <p:extLst>
      <p:ext uri="{BB962C8B-B14F-4D97-AF65-F5344CB8AC3E}">
        <p14:creationId xmlns:p14="http://schemas.microsoft.com/office/powerpoint/2010/main" xmlns="" val="19844923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80000"/>
              </a:lnSpc>
            </a:pPr>
            <a:r>
              <a:rPr lang="en-US" altLang="sr-Latn-RS" sz="3600" dirty="0" err="1" smtClean="0"/>
              <a:t>Nakon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detaljnog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razmatranja</a:t>
            </a:r>
            <a:r>
              <a:rPr lang="en-US" altLang="sr-Latn-RS" sz="3600" dirty="0" smtClean="0"/>
              <a:t>, </a:t>
            </a:r>
            <a:r>
              <a:rPr lang="en-US" altLang="sr-Latn-RS" sz="3600" dirty="0" err="1" smtClean="0"/>
              <a:t>ona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ga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dalje</a:t>
            </a:r>
            <a:r>
              <a:rPr lang="sr-Latn-ME" altLang="sr-Latn-RS" sz="3600" dirty="0" smtClean="0"/>
              <a:t> </a:t>
            </a:r>
            <a:r>
              <a:rPr lang="en-US" altLang="sr-Latn-RS" sz="3600" dirty="0" err="1" smtClean="0"/>
              <a:t>upu</a:t>
            </a:r>
            <a:r>
              <a:rPr lang="sl-SI" altLang="sr-Latn-RS" sz="3600" dirty="0" smtClean="0"/>
              <a:t>ć</a:t>
            </a:r>
            <a:r>
              <a:rPr lang="en-US" altLang="sr-Latn-RS" sz="3600" dirty="0" err="1" smtClean="0"/>
              <a:t>uje</a:t>
            </a:r>
            <a:r>
              <a:rPr lang="en-US" altLang="sr-Latn-RS" sz="3600" dirty="0" smtClean="0"/>
              <a:t> „</a:t>
            </a:r>
            <a:r>
              <a:rPr lang="en-US" altLang="sr-Latn-RS" sz="3600" dirty="0" err="1" smtClean="0"/>
              <a:t>kao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svoj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pr</a:t>
            </a:r>
            <a:r>
              <a:rPr lang="sr-Latn-ME" altLang="sr-Latn-RS" sz="3600" dirty="0" smtClean="0"/>
              <a:t>ij</a:t>
            </a:r>
            <a:r>
              <a:rPr lang="en-US" altLang="sr-Latn-RS" sz="3600" dirty="0" err="1" smtClean="0"/>
              <a:t>edlog</a:t>
            </a:r>
            <a:r>
              <a:rPr lang="en-US" altLang="sr-Latn-RS" sz="3600" dirty="0" smtClean="0"/>
              <a:t> bud</a:t>
            </a:r>
            <a:r>
              <a:rPr lang="sl-SI" altLang="sr-Latn-RS" sz="3600" dirty="0" smtClean="0"/>
              <a:t>ž</a:t>
            </a:r>
            <a:r>
              <a:rPr lang="en-US" altLang="sr-Latn-RS" sz="3600" dirty="0" smtClean="0"/>
              <a:t>eta </a:t>
            </a:r>
            <a:r>
              <a:rPr lang="en-US" altLang="sr-Latn-RS" sz="3600" dirty="0" err="1" smtClean="0"/>
              <a:t>parlamentu</a:t>
            </a:r>
            <a:r>
              <a:rPr lang="en-US" altLang="sr-Latn-RS" sz="3600" dirty="0" smtClean="0"/>
              <a:t> (</a:t>
            </a:r>
            <a:r>
              <a:rPr lang="en-US" altLang="sr-Latn-RS" sz="3600" dirty="0" err="1" smtClean="0"/>
              <a:t>Skup</a:t>
            </a:r>
            <a:r>
              <a:rPr lang="sl-SI" altLang="sr-Latn-RS" sz="3600" dirty="0" smtClean="0"/>
              <a:t>s</a:t>
            </a:r>
            <a:r>
              <a:rPr lang="en-US" altLang="sr-Latn-RS" sz="3600" dirty="0" err="1" smtClean="0"/>
              <a:t>tini</a:t>
            </a:r>
            <a:r>
              <a:rPr lang="en-US" altLang="sr-Latn-RS" sz="3600" dirty="0" smtClean="0"/>
              <a:t>) </a:t>
            </a:r>
            <a:r>
              <a:rPr lang="en-US" altLang="sr-Latn-RS" sz="3600" dirty="0" err="1" smtClean="0"/>
              <a:t>na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usvajanje</a:t>
            </a:r>
            <a:r>
              <a:rPr lang="en-US" altLang="sr-Latn-RS" sz="3600" dirty="0" smtClean="0"/>
              <a:t>. </a:t>
            </a:r>
            <a:endParaRPr lang="sr-Latn-ME" altLang="sr-Latn-RS" sz="3600" dirty="0" smtClean="0"/>
          </a:p>
          <a:p>
            <a:pPr algn="just">
              <a:lnSpc>
                <a:spcPct val="80000"/>
              </a:lnSpc>
            </a:pPr>
            <a:r>
              <a:rPr lang="en-US" altLang="sr-Latn-RS" sz="3600" dirty="0" smtClean="0"/>
              <a:t>Time je </a:t>
            </a:r>
            <a:r>
              <a:rPr lang="en-US" altLang="sr-Latn-RS" sz="3600" dirty="0" err="1" smtClean="0"/>
              <a:t>zavr</a:t>
            </a:r>
            <a:r>
              <a:rPr lang="sl-SI" altLang="sr-Latn-RS" sz="3600" dirty="0" smtClean="0"/>
              <a:t>š</a:t>
            </a:r>
            <a:r>
              <a:rPr lang="en-US" altLang="sr-Latn-RS" sz="3600" dirty="0" err="1" smtClean="0"/>
              <a:t>ena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prva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faza</a:t>
            </a:r>
            <a:r>
              <a:rPr lang="en-US" altLang="sr-Latn-RS" sz="3600" dirty="0" smtClean="0"/>
              <a:t>, </a:t>
            </a:r>
            <a:r>
              <a:rPr lang="en-US" altLang="sr-Latn-RS" sz="3600" dirty="0" err="1" smtClean="0"/>
              <a:t>koja</a:t>
            </a:r>
            <a:r>
              <a:rPr lang="en-US" altLang="sr-Latn-RS" sz="3600" dirty="0" smtClean="0"/>
              <a:t> se </a:t>
            </a:r>
            <a:r>
              <a:rPr lang="en-US" altLang="sr-Latn-RS" sz="3600" dirty="0" err="1" smtClean="0"/>
              <a:t>sastoji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iz</a:t>
            </a:r>
            <a:r>
              <a:rPr lang="en-US" altLang="sr-Latn-RS" sz="3600" dirty="0" smtClean="0"/>
              <a:t>: </a:t>
            </a:r>
            <a:r>
              <a:rPr lang="en-US" altLang="sr-Latn-RS" sz="3600" dirty="0" err="1" smtClean="0"/>
              <a:t>planiranja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rashoda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i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prihoda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i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formiranja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pr</a:t>
            </a:r>
            <a:r>
              <a:rPr lang="sr-Latn-ME" altLang="sr-Latn-RS" sz="3600" dirty="0" smtClean="0"/>
              <a:t>ij</a:t>
            </a:r>
            <a:r>
              <a:rPr lang="en-US" altLang="sr-Latn-RS" sz="3600" dirty="0" err="1" smtClean="0"/>
              <a:t>edloga</a:t>
            </a:r>
            <a:r>
              <a:rPr lang="en-US" altLang="sr-Latn-RS" sz="3600" dirty="0" smtClean="0"/>
              <a:t> bud</a:t>
            </a:r>
            <a:r>
              <a:rPr lang="sl-SI" altLang="sr-Latn-RS" sz="3600" dirty="0"/>
              <a:t>ž</a:t>
            </a:r>
            <a:r>
              <a:rPr lang="en-US" altLang="sr-Latn-RS" sz="3600" dirty="0" smtClean="0"/>
              <a:t>eta. </a:t>
            </a:r>
            <a:endParaRPr lang="sr-Latn-ME" altLang="sr-Latn-RS" sz="3600" dirty="0" smtClean="0"/>
          </a:p>
          <a:p>
            <a:pPr algn="just">
              <a:lnSpc>
                <a:spcPct val="80000"/>
              </a:lnSpc>
            </a:pPr>
            <a:r>
              <a:rPr lang="en-US" altLang="sr-Latn-RS" sz="3600" dirty="0" err="1" smtClean="0"/>
              <a:t>Kada</a:t>
            </a:r>
            <a:r>
              <a:rPr lang="en-US" altLang="sr-Latn-RS" sz="3600" dirty="0" smtClean="0"/>
              <a:t> je </a:t>
            </a:r>
            <a:r>
              <a:rPr lang="en-US" altLang="sr-Latn-RS" sz="3600" dirty="0" err="1" smtClean="0"/>
              <a:t>sve</a:t>
            </a:r>
            <a:r>
              <a:rPr lang="en-US" altLang="sr-Latn-RS" sz="3600" dirty="0" smtClean="0"/>
              <a:t> to </a:t>
            </a:r>
            <a:r>
              <a:rPr lang="en-US" altLang="sr-Latn-RS" sz="3600" dirty="0" err="1" smtClean="0"/>
              <a:t>pripremljeno</a:t>
            </a:r>
            <a:r>
              <a:rPr lang="en-US" altLang="sr-Latn-RS" sz="3600" dirty="0" smtClean="0"/>
              <a:t> </a:t>
            </a:r>
            <a:r>
              <a:rPr lang="sl-SI" altLang="sr-Latn-RS" sz="3600" dirty="0" smtClean="0"/>
              <a:t>i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usagla</a:t>
            </a:r>
            <a:r>
              <a:rPr lang="sl-SI" altLang="sr-Latn-RS" sz="3600" dirty="0"/>
              <a:t>š</a:t>
            </a:r>
            <a:r>
              <a:rPr lang="en-US" altLang="sr-Latn-RS" sz="3600" dirty="0" err="1" smtClean="0"/>
              <a:t>eno</a:t>
            </a:r>
            <a:r>
              <a:rPr lang="en-US" altLang="sr-Latn-RS" sz="3600" dirty="0" smtClean="0"/>
              <a:t>, </a:t>
            </a:r>
            <a:r>
              <a:rPr lang="en-US" altLang="sr-Latn-RS" sz="3600" dirty="0" err="1" smtClean="0"/>
              <a:t>mogu</a:t>
            </a:r>
            <a:r>
              <a:rPr lang="sl-SI" altLang="sr-Latn-RS" sz="3600" dirty="0"/>
              <a:t>ć</a:t>
            </a:r>
            <a:r>
              <a:rPr lang="en-US" altLang="sr-Latn-RS" sz="3600" dirty="0" smtClean="0"/>
              <a:t>e je </a:t>
            </a:r>
            <a:r>
              <a:rPr lang="sl-SI" altLang="sr-Latn-RS" sz="3600" dirty="0" smtClean="0"/>
              <a:t>p</a:t>
            </a:r>
            <a:r>
              <a:rPr lang="en-US" altLang="sr-Latn-RS" sz="3600" dirty="0" smtClean="0"/>
              <a:t>re</a:t>
            </a:r>
            <a:r>
              <a:rPr lang="sl-SI" altLang="sr-Latn-RS" sz="3600" dirty="0"/>
              <a:t>ć</a:t>
            </a:r>
            <a:r>
              <a:rPr lang="en-US" altLang="sr-Latn-RS" sz="3600" dirty="0" err="1" smtClean="0"/>
              <a:t>i</a:t>
            </a:r>
            <a:r>
              <a:rPr lang="en-US" altLang="sr-Latn-RS" sz="3600" dirty="0" smtClean="0"/>
              <a:t> u </a:t>
            </a:r>
            <a:r>
              <a:rPr lang="en-US" altLang="sr-Latn-RS" sz="3600" dirty="0" err="1" smtClean="0"/>
              <a:t>sl</a:t>
            </a:r>
            <a:r>
              <a:rPr lang="sr-Latn-ME" altLang="sr-Latn-RS" sz="3600" dirty="0" smtClean="0"/>
              <a:t>ij</a:t>
            </a:r>
            <a:r>
              <a:rPr lang="en-US" altLang="sr-Latn-RS" sz="3600" dirty="0" err="1" smtClean="0"/>
              <a:t>ede</a:t>
            </a:r>
            <a:r>
              <a:rPr lang="sl-SI" altLang="sr-Latn-RS" sz="3600" dirty="0"/>
              <a:t>ć</a:t>
            </a:r>
            <a:r>
              <a:rPr lang="en-US" altLang="sr-Latn-RS" sz="3600" dirty="0" smtClean="0"/>
              <a:t>u </a:t>
            </a:r>
            <a:r>
              <a:rPr lang="en-US" altLang="sr-Latn-RS" sz="3600" dirty="0" err="1" smtClean="0"/>
              <a:t>fazu</a:t>
            </a:r>
            <a:r>
              <a:rPr lang="en-US" altLang="sr-Latn-RS" sz="3600" dirty="0" smtClean="0"/>
              <a:t> - </a:t>
            </a:r>
            <a:r>
              <a:rPr lang="en-US" altLang="sr-Latn-RS" sz="3600" dirty="0" err="1" smtClean="0"/>
              <a:t>dono</a:t>
            </a:r>
            <a:r>
              <a:rPr lang="sl-SI" altLang="sr-Latn-RS" sz="3600" dirty="0"/>
              <a:t>š</a:t>
            </a:r>
            <a:r>
              <a:rPr lang="en-US" altLang="sr-Latn-RS" sz="3600" dirty="0" err="1" smtClean="0"/>
              <a:t>enje</a:t>
            </a:r>
            <a:r>
              <a:rPr lang="en-US" altLang="sr-Latn-RS" sz="3600" dirty="0" smtClean="0"/>
              <a:t> (</a:t>
            </a:r>
            <a:r>
              <a:rPr lang="en-US" altLang="sr-Latn-RS" sz="3600" dirty="0" err="1" smtClean="0"/>
              <a:t>odobren</a:t>
            </a:r>
            <a:r>
              <a:rPr lang="sl-SI" altLang="sr-Latn-RS" sz="3600" dirty="0" smtClean="0"/>
              <a:t>j</a:t>
            </a:r>
            <a:r>
              <a:rPr lang="en-US" altLang="sr-Latn-RS" sz="3600" dirty="0" smtClean="0"/>
              <a:t>e</a:t>
            </a:r>
            <a:r>
              <a:rPr lang="sl-SI" altLang="sr-Latn-RS" sz="3600" dirty="0" smtClean="0"/>
              <a:t>)</a:t>
            </a:r>
            <a:r>
              <a:rPr lang="en-US" altLang="sr-Latn-RS" sz="3600" dirty="0" smtClean="0"/>
              <a:t> bud</a:t>
            </a:r>
            <a:r>
              <a:rPr lang="sl-SI" altLang="sr-Latn-RS" sz="3600" dirty="0"/>
              <a:t>ž</a:t>
            </a:r>
            <a:r>
              <a:rPr lang="en-US" altLang="sr-Latn-RS" sz="3600" dirty="0" smtClean="0"/>
              <a:t>eta.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877452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55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5459" y="953037"/>
            <a:ext cx="10658341" cy="5223926"/>
          </a:xfrm>
        </p:spPr>
        <p:txBody>
          <a:bodyPr>
            <a:normAutofit/>
          </a:bodyPr>
          <a:lstStyle/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en-US" altLang="sr-Latn-RS" dirty="0"/>
              <a:t>3</a:t>
            </a:r>
            <a:r>
              <a:rPr lang="en-US" altLang="sr-Latn-RS" sz="3200" dirty="0"/>
              <a:t>. ODOBRENJE I </a:t>
            </a:r>
            <a:r>
              <a:rPr lang="en-US" altLang="sr-Latn-RS" sz="3200" dirty="0" smtClean="0"/>
              <a:t>DONO</a:t>
            </a:r>
            <a:r>
              <a:rPr lang="sr-Latn-ME" altLang="sr-Latn-RS" sz="3200" dirty="0" smtClean="0"/>
              <a:t>Š</a:t>
            </a:r>
            <a:r>
              <a:rPr lang="en-US" altLang="sr-Latn-RS" sz="3200" dirty="0" smtClean="0"/>
              <a:t>ENJE BUD</a:t>
            </a:r>
            <a:r>
              <a:rPr lang="sl-SI" altLang="sr-Latn-RS" sz="3200" dirty="0"/>
              <a:t>Ž</a:t>
            </a:r>
            <a:r>
              <a:rPr lang="en-US" altLang="sr-Latn-RS" sz="3200" dirty="0" smtClean="0"/>
              <a:t>ETA</a:t>
            </a:r>
            <a:endParaRPr lang="en-US" altLang="sr-Latn-RS" sz="3200" dirty="0"/>
          </a:p>
          <a:p>
            <a:pPr algn="just" eaLnBrk="1" hangingPunct="1">
              <a:lnSpc>
                <a:spcPct val="80000"/>
              </a:lnSpc>
            </a:pPr>
            <a:r>
              <a:rPr lang="en-US" altLang="sr-Latn-RS" sz="3200" dirty="0" err="1"/>
              <a:t>Sektor</a:t>
            </a:r>
            <a:r>
              <a:rPr lang="en-US" altLang="sr-Latn-RS" sz="3200" dirty="0"/>
              <a:t> </a:t>
            </a:r>
            <a:r>
              <a:rPr lang="en-US" altLang="sr-Latn-RS" sz="3200" dirty="0" err="1"/>
              <a:t>za</a:t>
            </a:r>
            <a:r>
              <a:rPr lang="en-US" altLang="sr-Latn-RS" sz="3200" dirty="0"/>
              <a:t> </a:t>
            </a:r>
            <a:r>
              <a:rPr lang="en-US" altLang="sr-Latn-RS" sz="3200" dirty="0" err="1"/>
              <a:t>finansije</a:t>
            </a:r>
            <a:r>
              <a:rPr lang="en-US" altLang="sr-Latn-RS" sz="3200" dirty="0"/>
              <a:t> (i</a:t>
            </a:r>
            <a:r>
              <a:rPr lang="sl-SI" altLang="sr-Latn-RS" sz="3200" dirty="0"/>
              <a:t>l</a:t>
            </a:r>
            <a:r>
              <a:rPr lang="en-US" altLang="sr-Latn-RS" sz="3200" dirty="0"/>
              <a:t>i </a:t>
            </a:r>
            <a:r>
              <a:rPr lang="en-US" altLang="sr-Latn-RS" sz="3200" dirty="0" err="1"/>
              <a:t>ministar</a:t>
            </a:r>
            <a:r>
              <a:rPr lang="en-US" altLang="sr-Latn-RS" sz="3200" dirty="0"/>
              <a:t> </a:t>
            </a:r>
            <a:r>
              <a:rPr lang="en-US" altLang="sr-Latn-RS" sz="3200" dirty="0" err="1"/>
              <a:t>flnansija</a:t>
            </a:r>
            <a:r>
              <a:rPr lang="en-US" altLang="sr-Latn-RS" sz="3200" dirty="0"/>
              <a:t>) </a:t>
            </a:r>
            <a:r>
              <a:rPr lang="en-US" altLang="sr-Latn-RS" sz="3200" dirty="0" err="1"/>
              <a:t>tako</a:t>
            </a:r>
            <a:r>
              <a:rPr lang="en-US" altLang="sr-Latn-RS" sz="3200" dirty="0"/>
              <a:t> </a:t>
            </a:r>
            <a:r>
              <a:rPr lang="en-US" altLang="sr-Latn-RS" sz="3200" dirty="0" err="1"/>
              <a:t>pripremijen</a:t>
            </a:r>
            <a:r>
              <a:rPr lang="en-US" altLang="sr-Latn-RS" sz="3200" dirty="0"/>
              <a:t> </a:t>
            </a:r>
            <a:r>
              <a:rPr lang="en-US" altLang="sr-Latn-RS" sz="3200" dirty="0" err="1"/>
              <a:t>nacrt</a:t>
            </a:r>
            <a:r>
              <a:rPr lang="en-US" altLang="sr-Latn-RS" sz="3200" dirty="0"/>
              <a:t> </a:t>
            </a:r>
            <a:r>
              <a:rPr lang="en-US" altLang="sr-Latn-RS" sz="3200" dirty="0" err="1"/>
              <a:t>ili</a:t>
            </a:r>
            <a:r>
              <a:rPr lang="en-US" altLang="sr-Latn-RS" sz="3200" dirty="0"/>
              <a:t> </a:t>
            </a:r>
            <a:r>
              <a:rPr lang="en-US" altLang="sr-Latn-RS" sz="3200" dirty="0" err="1"/>
              <a:t>pr</a:t>
            </a:r>
            <a:r>
              <a:rPr lang="sl-SI" altLang="sr-Latn-RS" sz="3200" dirty="0"/>
              <a:t>ij</a:t>
            </a:r>
            <a:r>
              <a:rPr lang="en-US" altLang="sr-Latn-RS" sz="3200" dirty="0" err="1"/>
              <a:t>edlo</a:t>
            </a:r>
            <a:r>
              <a:rPr lang="sl-SI" altLang="sr-Latn-RS" sz="3200" dirty="0"/>
              <a:t>g</a:t>
            </a:r>
            <a:r>
              <a:rPr lang="en-US" altLang="sr-Latn-RS" sz="3200" dirty="0"/>
              <a:t> </a:t>
            </a:r>
            <a:r>
              <a:rPr lang="en-US" altLang="sr-Latn-RS" sz="3200" dirty="0" smtClean="0"/>
              <a:t>bud</a:t>
            </a:r>
            <a:r>
              <a:rPr lang="sl-SI" altLang="sr-Latn-RS" sz="3200" dirty="0" smtClean="0"/>
              <a:t>že</a:t>
            </a:r>
            <a:r>
              <a:rPr lang="en-US" altLang="sr-Latn-RS" sz="3200" dirty="0" smtClean="0"/>
              <a:t>ta </a:t>
            </a:r>
            <a:r>
              <a:rPr lang="en-US" altLang="sr-Latn-RS" sz="3200" dirty="0" err="1"/>
              <a:t>podnosi</a:t>
            </a:r>
            <a:r>
              <a:rPr lang="en-US" altLang="sr-Latn-RS" sz="3200" dirty="0"/>
              <a:t> </a:t>
            </a:r>
            <a:r>
              <a:rPr lang="en-US" altLang="sr-Latn-RS" sz="3200" dirty="0" err="1" smtClean="0"/>
              <a:t>odgovaraju</a:t>
            </a:r>
            <a:r>
              <a:rPr lang="sl-SI" altLang="sr-Latn-RS" sz="3200" dirty="0" smtClean="0"/>
              <a:t>ć</a:t>
            </a:r>
            <a:r>
              <a:rPr lang="en-US" altLang="sr-Latn-RS" sz="3200" dirty="0" err="1" smtClean="0"/>
              <a:t>em</a:t>
            </a:r>
            <a:r>
              <a:rPr lang="en-US" altLang="sr-Latn-RS" sz="3200" dirty="0" smtClean="0"/>
              <a:t> </a:t>
            </a:r>
            <a:r>
              <a:rPr lang="en-US" altLang="sr-Latn-RS" sz="3200" dirty="0" err="1"/>
              <a:t>predstavni</a:t>
            </a:r>
            <a:r>
              <a:rPr lang="sl-SI" altLang="sr-Latn-RS" sz="3200" dirty="0"/>
              <a:t>c</a:t>
            </a:r>
            <a:r>
              <a:rPr lang="en-US" altLang="sr-Latn-RS" sz="3200" dirty="0" err="1"/>
              <a:t>kom</a:t>
            </a:r>
            <a:r>
              <a:rPr lang="en-US" altLang="sr-Latn-RS" sz="3200" dirty="0"/>
              <a:t> t</a:t>
            </a:r>
            <a:r>
              <a:rPr lang="sl-SI" altLang="sr-Latn-RS" sz="3200" dirty="0"/>
              <a:t>ij</a:t>
            </a:r>
            <a:r>
              <a:rPr lang="en-US" altLang="sr-Latn-RS" sz="3200" dirty="0" err="1"/>
              <a:t>elu</a:t>
            </a:r>
            <a:r>
              <a:rPr lang="en-US" altLang="sr-Latn-RS" sz="3200" dirty="0"/>
              <a:t> </a:t>
            </a:r>
            <a:r>
              <a:rPr lang="en-US" altLang="sr-Latn-RS" sz="3200" dirty="0" err="1"/>
              <a:t>na</a:t>
            </a:r>
            <a:r>
              <a:rPr lang="en-US" altLang="sr-Latn-RS" sz="3200" dirty="0"/>
              <a:t> </a:t>
            </a:r>
            <a:r>
              <a:rPr lang="en-US" altLang="sr-Latn-RS" sz="3200" dirty="0" err="1"/>
              <a:t>odobrenje</a:t>
            </a:r>
            <a:r>
              <a:rPr lang="en-US" altLang="sr-Latn-RS" sz="3200" dirty="0"/>
              <a:t>. </a:t>
            </a:r>
            <a:endParaRPr lang="sr-Latn-ME" altLang="sr-Latn-RS" sz="3200" dirty="0" smtClean="0"/>
          </a:p>
          <a:p>
            <a:pPr algn="just" eaLnBrk="1" hangingPunct="1">
              <a:lnSpc>
                <a:spcPct val="80000"/>
              </a:lnSpc>
            </a:pPr>
            <a:r>
              <a:rPr lang="en-US" altLang="sr-Latn-RS" sz="3200" dirty="0" smtClean="0"/>
              <a:t> </a:t>
            </a:r>
            <a:r>
              <a:rPr lang="en-US" altLang="sr-Latn-RS" sz="3200" b="1" dirty="0"/>
              <a:t>Kao </a:t>
            </a:r>
            <a:r>
              <a:rPr lang="en-US" altLang="sr-Latn-RS" sz="3200" dirty="0" err="1"/>
              <a:t>os</a:t>
            </a:r>
            <a:r>
              <a:rPr lang="sl-SI" altLang="sr-Latn-RS" sz="3200" dirty="0"/>
              <a:t>n</a:t>
            </a:r>
            <a:r>
              <a:rPr lang="en-US" altLang="sr-Latn-RS" sz="3200" dirty="0" err="1"/>
              <a:t>ov</a:t>
            </a:r>
            <a:r>
              <a:rPr lang="sl-SI" altLang="sr-Latn-RS" sz="3200" dirty="0"/>
              <a:t>n</a:t>
            </a:r>
            <a:r>
              <a:rPr lang="en-US" altLang="sr-Latn-RS" sz="3200" dirty="0"/>
              <a:t>i instrument </a:t>
            </a:r>
            <a:r>
              <a:rPr lang="en-US" altLang="sr-Latn-RS" sz="3200" dirty="0" err="1"/>
              <a:t>javnih</a:t>
            </a:r>
            <a:r>
              <a:rPr lang="en-US" altLang="sr-Latn-RS" sz="3200" dirty="0"/>
              <a:t> </a:t>
            </a:r>
            <a:r>
              <a:rPr lang="en-US" altLang="sr-Latn-RS" sz="3200" dirty="0" err="1"/>
              <a:t>finansija</a:t>
            </a:r>
            <a:r>
              <a:rPr lang="en-US" altLang="sr-Latn-RS" sz="3200" dirty="0"/>
              <a:t> u </a:t>
            </a:r>
            <a:r>
              <a:rPr lang="en-US" altLang="sr-Latn-RS" sz="3200" dirty="0" err="1"/>
              <a:t>savre</a:t>
            </a:r>
            <a:r>
              <a:rPr lang="sr-Latn-ME" altLang="sr-Latn-RS" sz="3200" dirty="0"/>
              <a:t>m</a:t>
            </a:r>
            <a:r>
              <a:rPr lang="en-US" altLang="sr-Latn-RS" sz="3200" dirty="0" err="1"/>
              <a:t>eni</a:t>
            </a:r>
            <a:r>
              <a:rPr lang="sl-SI" altLang="sr-Latn-RS" sz="3200" dirty="0"/>
              <a:t>m</a:t>
            </a:r>
            <a:r>
              <a:rPr lang="en-US" altLang="sr-Latn-RS" sz="3200" dirty="0"/>
              <a:t> </a:t>
            </a:r>
            <a:r>
              <a:rPr lang="en-US" altLang="sr-Latn-RS" sz="3200" dirty="0" err="1" smtClean="0"/>
              <a:t>dr</a:t>
            </a:r>
            <a:r>
              <a:rPr lang="sl-SI" altLang="sr-Latn-RS" sz="3200" dirty="0" smtClean="0"/>
              <a:t>ž</a:t>
            </a:r>
            <a:r>
              <a:rPr lang="en-US" altLang="sr-Latn-RS" sz="3200" dirty="0" err="1" smtClean="0"/>
              <a:t>avama</a:t>
            </a:r>
            <a:r>
              <a:rPr lang="en-US" altLang="sr-Latn-RS" sz="3200" dirty="0"/>
              <a:t>, </a:t>
            </a:r>
            <a:r>
              <a:rPr lang="en-US" altLang="sr-Latn-RS" sz="3200" dirty="0" err="1"/>
              <a:t>odobrenje</a:t>
            </a:r>
            <a:r>
              <a:rPr lang="en-US" altLang="sr-Latn-RS" sz="3200" dirty="0"/>
              <a:t> </a:t>
            </a:r>
            <a:r>
              <a:rPr lang="en-US" altLang="sr-Latn-RS" sz="3200" dirty="0" smtClean="0"/>
              <a:t>bud</a:t>
            </a:r>
            <a:r>
              <a:rPr lang="sl-SI" altLang="sr-Latn-RS" sz="3200" dirty="0" smtClean="0"/>
              <a:t>ž</a:t>
            </a:r>
            <a:r>
              <a:rPr lang="en-US" altLang="sr-Latn-RS" sz="3200" dirty="0" smtClean="0"/>
              <a:t>eta </a:t>
            </a:r>
            <a:r>
              <a:rPr lang="sl-SI" altLang="sr-Latn-RS" sz="3200" dirty="0"/>
              <a:t>i</a:t>
            </a:r>
            <a:r>
              <a:rPr lang="en-US" altLang="sr-Latn-RS" sz="3200" dirty="0"/>
              <a:t> </a:t>
            </a:r>
            <a:r>
              <a:rPr lang="en-US" altLang="sr-Latn-RS" sz="3200" dirty="0" err="1"/>
              <a:t>procedura</a:t>
            </a:r>
            <a:r>
              <a:rPr lang="en-US" altLang="sr-Latn-RS" sz="3200" dirty="0"/>
              <a:t> </a:t>
            </a:r>
            <a:r>
              <a:rPr lang="en-US" altLang="sr-Latn-RS" sz="3200" dirty="0" err="1"/>
              <a:t>oko</a:t>
            </a:r>
            <a:r>
              <a:rPr lang="en-US" altLang="sr-Latn-RS" sz="3200" dirty="0"/>
              <a:t> </a:t>
            </a:r>
            <a:r>
              <a:rPr lang="en-US" altLang="sr-Latn-RS" sz="3200" dirty="0" err="1"/>
              <a:t>odobravanja</a:t>
            </a:r>
            <a:r>
              <a:rPr lang="en-US" altLang="sr-Latn-RS" sz="3200" dirty="0"/>
              <a:t> </a:t>
            </a:r>
            <a:r>
              <a:rPr lang="en-US" altLang="sr-Latn-RS" sz="3200" dirty="0" err="1"/>
              <a:t>su</a:t>
            </a:r>
            <a:r>
              <a:rPr lang="en-US" altLang="sr-Latn-RS" sz="3200" dirty="0"/>
              <a:t> </a:t>
            </a:r>
            <a:r>
              <a:rPr lang="en-US" altLang="sr-Latn-RS" sz="3200" dirty="0" err="1"/>
              <a:t>prilika</a:t>
            </a:r>
            <a:r>
              <a:rPr lang="en-US" altLang="sr-Latn-RS" sz="3200" dirty="0"/>
              <a:t> da </a:t>
            </a:r>
            <a:r>
              <a:rPr lang="en-US" altLang="sr-Latn-RS" sz="3200" dirty="0" err="1"/>
              <a:t>poslanici</a:t>
            </a:r>
            <a:r>
              <a:rPr lang="en-US" altLang="sr-Latn-RS" sz="3200" dirty="0"/>
              <a:t> (de</a:t>
            </a:r>
            <a:r>
              <a:rPr lang="sl-SI" altLang="sr-Latn-RS" sz="3200" dirty="0"/>
              <a:t>l</a:t>
            </a:r>
            <a:r>
              <a:rPr lang="en-US" altLang="sr-Latn-RS" sz="3200" dirty="0" err="1"/>
              <a:t>egati</a:t>
            </a:r>
            <a:r>
              <a:rPr lang="en-US" altLang="sr-Latn-RS" sz="3200" dirty="0"/>
              <a:t>) </a:t>
            </a:r>
            <a:r>
              <a:rPr lang="en-US" altLang="sr-Latn-RS" sz="3200" dirty="0" err="1"/>
              <a:t>detaljno</a:t>
            </a:r>
            <a:r>
              <a:rPr lang="en-US" altLang="sr-Latn-RS" sz="3200" dirty="0"/>
              <a:t> </a:t>
            </a:r>
            <a:r>
              <a:rPr lang="en-US" altLang="sr-Latn-RS" sz="3200" dirty="0" err="1"/>
              <a:t>rasprave</a:t>
            </a:r>
            <a:r>
              <a:rPr lang="en-US" altLang="sr-Latn-RS" sz="3200" dirty="0"/>
              <a:t> o </a:t>
            </a:r>
            <a:r>
              <a:rPr lang="en-US" altLang="sr-Latn-RS" sz="3200" dirty="0" err="1"/>
              <a:t>vladinoj</a:t>
            </a:r>
            <a:r>
              <a:rPr lang="en-US" altLang="sr-Latn-RS" sz="3200" dirty="0"/>
              <a:t> </a:t>
            </a:r>
            <a:r>
              <a:rPr lang="en-US" altLang="sr-Latn-RS" sz="3200" dirty="0" err="1"/>
              <a:t>socijalnoj</a:t>
            </a:r>
            <a:r>
              <a:rPr lang="en-US" altLang="sr-Latn-RS" sz="3200" dirty="0"/>
              <a:t> i </a:t>
            </a:r>
            <a:r>
              <a:rPr lang="en-US" altLang="sr-Latn-RS" sz="3200" dirty="0" err="1"/>
              <a:t>ekonomskoj</a:t>
            </a:r>
            <a:r>
              <a:rPr lang="en-US" altLang="sr-Latn-RS" sz="3200" dirty="0"/>
              <a:t> </a:t>
            </a:r>
            <a:r>
              <a:rPr lang="en-US" altLang="sr-Latn-RS" sz="3200" dirty="0" err="1"/>
              <a:t>politici</a:t>
            </a:r>
            <a:r>
              <a:rPr lang="en-US" altLang="sr-Latn-RS" sz="3200" dirty="0"/>
              <a:t> i </a:t>
            </a:r>
            <a:r>
              <a:rPr lang="en-US" altLang="sr-Latn-RS" sz="3200" dirty="0" err="1"/>
              <a:t>privrednoj</a:t>
            </a:r>
            <a:r>
              <a:rPr lang="en-US" altLang="sr-Latn-RS" sz="3200" dirty="0"/>
              <a:t> </a:t>
            </a:r>
            <a:r>
              <a:rPr lang="en-US" altLang="sr-Latn-RS" sz="3200" dirty="0" err="1"/>
              <a:t>situaciji</a:t>
            </a:r>
            <a:r>
              <a:rPr lang="en-US" altLang="sr-Latn-RS" sz="3200" dirty="0"/>
              <a:t> </a:t>
            </a:r>
            <a:r>
              <a:rPr lang="en-US" altLang="sr-Latn-RS" sz="3200" dirty="0" err="1"/>
              <a:t>zemije</a:t>
            </a:r>
            <a:r>
              <a:rPr lang="en-US" altLang="sr-Latn-RS" sz="3200" dirty="0"/>
              <a:t> u c</a:t>
            </a:r>
            <a:r>
              <a:rPr lang="sr-Latn-ME" altLang="sr-Latn-RS" sz="3200" dirty="0"/>
              <a:t>j</a:t>
            </a:r>
            <a:r>
              <a:rPr lang="en-US" altLang="sr-Latn-RS" sz="3200" dirty="0" err="1"/>
              <a:t>elini</a:t>
            </a:r>
            <a:r>
              <a:rPr lang="en-US" altLang="sr-Latn-RS" sz="3200" dirty="0"/>
              <a:t>.</a:t>
            </a:r>
          </a:p>
          <a:p>
            <a:pPr algn="just" eaLnBrk="1" hangingPunct="1">
              <a:lnSpc>
                <a:spcPct val="80000"/>
              </a:lnSpc>
            </a:pPr>
            <a:r>
              <a:rPr lang="en-US" altLang="sr-Latn-RS" sz="3200" dirty="0" err="1"/>
              <a:t>Finansijski</a:t>
            </a:r>
            <a:r>
              <a:rPr lang="en-US" altLang="sr-Latn-RS" sz="3200" dirty="0"/>
              <a:t> </a:t>
            </a:r>
            <a:r>
              <a:rPr lang="en-US" altLang="sr-Latn-RS" sz="3200" dirty="0" err="1"/>
              <a:t>zakoni</a:t>
            </a:r>
            <a:r>
              <a:rPr lang="en-US" altLang="sr-Latn-RS" sz="3200" dirty="0"/>
              <a:t> u </a:t>
            </a:r>
            <a:r>
              <a:rPr lang="en-US" altLang="sr-Latn-RS" sz="3200" dirty="0" err="1"/>
              <a:t>svim</a:t>
            </a:r>
            <a:r>
              <a:rPr lang="en-US" altLang="sr-Latn-RS" sz="3200" dirty="0"/>
              <a:t> d</a:t>
            </a:r>
            <a:r>
              <a:rPr lang="sl-SI" altLang="sr-Latn-RS" sz="3200" dirty="0" smtClean="0"/>
              <a:t>rž</a:t>
            </a:r>
            <a:r>
              <a:rPr lang="en-US" altLang="sr-Latn-RS" sz="3200" dirty="0" err="1" smtClean="0"/>
              <a:t>avama</a:t>
            </a:r>
            <a:r>
              <a:rPr lang="en-US" altLang="sr-Latn-RS" sz="3200" dirty="0" smtClean="0"/>
              <a:t> </a:t>
            </a:r>
            <a:r>
              <a:rPr lang="en-US" altLang="sr-Latn-RS" sz="3200" dirty="0" err="1"/>
              <a:t>imaju</a:t>
            </a:r>
            <a:r>
              <a:rPr lang="en-US" altLang="sr-Latn-RS" sz="3200" dirty="0"/>
              <a:t> </a:t>
            </a:r>
            <a:r>
              <a:rPr lang="en-US" altLang="sr-Latn-RS" sz="3200" dirty="0" err="1"/>
              <a:t>specijalan</a:t>
            </a:r>
            <a:r>
              <a:rPr lang="en-US" altLang="sr-Latn-RS" sz="3200" dirty="0"/>
              <a:t> </a:t>
            </a:r>
            <a:r>
              <a:rPr lang="en-US" altLang="sr-Latn-RS" sz="3200" dirty="0" err="1"/>
              <a:t>tretman</a:t>
            </a:r>
            <a:r>
              <a:rPr lang="en-US" altLang="sr-Latn-RS" sz="3200" dirty="0"/>
              <a:t> </a:t>
            </a:r>
            <a:r>
              <a:rPr lang="sl-SI" altLang="sr-Latn-RS" sz="3200" dirty="0"/>
              <a:t>i </a:t>
            </a:r>
            <a:r>
              <a:rPr lang="en-US" altLang="sr-Latn-RS" sz="3200" dirty="0" err="1"/>
              <a:t>postupak</a:t>
            </a:r>
            <a:r>
              <a:rPr lang="en-US" altLang="sr-Latn-RS" sz="32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xmlns="" val="34088358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5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98490" y="927279"/>
            <a:ext cx="10555310" cy="5249684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</a:pPr>
            <a:r>
              <a:rPr lang="en-US" altLang="sr-Latn-RS" sz="3200" dirty="0" err="1"/>
              <a:t>Generalna</a:t>
            </a:r>
            <a:r>
              <a:rPr lang="en-US" altLang="sr-Latn-RS" sz="3200" dirty="0"/>
              <a:t> </a:t>
            </a:r>
            <a:r>
              <a:rPr lang="en-US" altLang="sr-Latn-RS" sz="3200" dirty="0" err="1"/>
              <a:t>debata</a:t>
            </a:r>
            <a:r>
              <a:rPr lang="en-US" altLang="sr-Latn-RS" sz="3200" dirty="0"/>
              <a:t> o </a:t>
            </a:r>
            <a:r>
              <a:rPr lang="en-US" altLang="sr-Latn-RS" sz="3200" dirty="0" smtClean="0"/>
              <a:t>bud</a:t>
            </a:r>
            <a:r>
              <a:rPr lang="sl-SI" altLang="sr-Latn-RS" sz="3200" dirty="0" smtClean="0"/>
              <a:t>ž</a:t>
            </a:r>
            <a:r>
              <a:rPr lang="en-US" altLang="sr-Latn-RS" sz="3200" dirty="0" err="1" smtClean="0"/>
              <a:t>etu</a:t>
            </a:r>
            <a:r>
              <a:rPr lang="en-US" altLang="sr-Latn-RS" sz="3200" dirty="0"/>
              <a:t>,</a:t>
            </a:r>
            <a:r>
              <a:rPr lang="sl-SI" altLang="sr-Latn-RS" sz="3200" dirty="0"/>
              <a:t> </a:t>
            </a:r>
            <a:r>
              <a:rPr lang="en-US" altLang="sr-Latn-RS" sz="3200" dirty="0"/>
              <a:t>u </a:t>
            </a:r>
            <a:r>
              <a:rPr lang="en-US" altLang="sr-Latn-RS" sz="3200" dirty="0" err="1"/>
              <a:t>svim</a:t>
            </a:r>
            <a:r>
              <a:rPr lang="en-US" altLang="sr-Latn-RS" sz="3200" dirty="0"/>
              <a:t> </a:t>
            </a:r>
            <a:r>
              <a:rPr lang="en-US" altLang="sr-Latn-RS" sz="3200" dirty="0" err="1" smtClean="0"/>
              <a:t>zem</a:t>
            </a:r>
            <a:r>
              <a:rPr lang="sr-Latn-ME" altLang="sr-Latn-RS" sz="3200" dirty="0" smtClean="0"/>
              <a:t>l</a:t>
            </a:r>
            <a:r>
              <a:rPr lang="en-US" altLang="sr-Latn-RS" sz="3200" dirty="0" err="1" smtClean="0"/>
              <a:t>jama</a:t>
            </a:r>
            <a:r>
              <a:rPr lang="en-US" altLang="sr-Latn-RS" sz="3200" dirty="0" smtClean="0"/>
              <a:t> </a:t>
            </a:r>
            <a:r>
              <a:rPr lang="en-US" altLang="sr-Latn-RS" sz="3200" dirty="0"/>
              <a:t>da</a:t>
            </a:r>
            <a:r>
              <a:rPr lang="sl-SI" altLang="sr-Latn-RS" sz="3200" dirty="0"/>
              <a:t>n</a:t>
            </a:r>
            <a:r>
              <a:rPr lang="en-US" altLang="sr-Latn-RS" sz="3200" dirty="0"/>
              <a:t>as je </a:t>
            </a:r>
            <a:r>
              <a:rPr lang="en-US" altLang="sr-Latn-RS" sz="3200" dirty="0" err="1" smtClean="0"/>
              <a:t>pri</a:t>
            </a:r>
            <a:r>
              <a:rPr lang="sr-Latn-ME" altLang="sr-Latn-RS" sz="3200" dirty="0" smtClean="0"/>
              <a:t>l</a:t>
            </a:r>
            <a:r>
              <a:rPr lang="en-US" altLang="sr-Latn-RS" sz="3200" dirty="0" err="1" smtClean="0"/>
              <a:t>ika</a:t>
            </a:r>
            <a:r>
              <a:rPr lang="en-US" altLang="sr-Latn-RS" sz="3200" dirty="0" smtClean="0"/>
              <a:t> </a:t>
            </a:r>
            <a:r>
              <a:rPr lang="en-US" altLang="sr-Latn-RS" sz="3200" dirty="0"/>
              <a:t>da se </a:t>
            </a:r>
            <a:r>
              <a:rPr lang="en-US" altLang="sr-Latn-RS" sz="3200" dirty="0" err="1"/>
              <a:t>podvrgne</a:t>
            </a:r>
            <a:r>
              <a:rPr lang="en-US" altLang="sr-Latn-RS" sz="3200" dirty="0"/>
              <a:t> </a:t>
            </a:r>
            <a:r>
              <a:rPr lang="en-US" altLang="sr-Latn-RS" sz="3200" dirty="0" err="1"/>
              <a:t>kritici</a:t>
            </a:r>
            <a:r>
              <a:rPr lang="en-US" altLang="sr-Latn-RS" sz="3200" dirty="0"/>
              <a:t> c</a:t>
            </a:r>
            <a:r>
              <a:rPr lang="sl-SI" altLang="sr-Latn-RS" sz="3200" dirty="0"/>
              <a:t>j</a:t>
            </a:r>
            <a:r>
              <a:rPr lang="en-US" altLang="sr-Latn-RS" sz="3200" dirty="0" err="1"/>
              <a:t>okupna</a:t>
            </a:r>
            <a:r>
              <a:rPr lang="en-US" altLang="sr-Latn-RS" sz="3200" dirty="0"/>
              <a:t> </a:t>
            </a:r>
            <a:r>
              <a:rPr lang="en-US" altLang="sr-Latn-RS" sz="3200" dirty="0" err="1"/>
              <a:t>vladina</a:t>
            </a:r>
            <a:r>
              <a:rPr lang="en-US" altLang="sr-Latn-RS" sz="3200" dirty="0"/>
              <a:t> </a:t>
            </a:r>
            <a:r>
              <a:rPr lang="en-US" altLang="sr-Latn-RS" sz="3200" dirty="0" err="1" smtClean="0"/>
              <a:t>socijaln</a:t>
            </a:r>
            <a:r>
              <a:rPr lang="sr-Latn-ME" altLang="sr-Latn-RS" sz="3200" dirty="0" smtClean="0"/>
              <a:t>a i </a:t>
            </a:r>
            <a:r>
              <a:rPr lang="en-US" altLang="sr-Latn-RS" sz="3200" dirty="0" err="1" smtClean="0"/>
              <a:t>ekonomska</a:t>
            </a:r>
            <a:r>
              <a:rPr lang="en-US" altLang="sr-Latn-RS" sz="3200" dirty="0" smtClean="0"/>
              <a:t> </a:t>
            </a:r>
            <a:r>
              <a:rPr lang="en-US" altLang="sr-Latn-RS" sz="3200" dirty="0" err="1"/>
              <a:t>politika</a:t>
            </a:r>
            <a:r>
              <a:rPr lang="en-US" altLang="sr-Latn-RS" sz="3200" dirty="0"/>
              <a:t>. </a:t>
            </a:r>
            <a:endParaRPr lang="sr-Latn-ME" altLang="sr-Latn-RS" sz="3200" dirty="0"/>
          </a:p>
          <a:p>
            <a:pPr algn="just" eaLnBrk="1" hangingPunct="1">
              <a:lnSpc>
                <a:spcPct val="80000"/>
              </a:lnSpc>
            </a:pPr>
            <a:r>
              <a:rPr lang="en-US" altLang="sr-Latn-RS" sz="3200" dirty="0" err="1"/>
              <a:t>Kada</a:t>
            </a:r>
            <a:r>
              <a:rPr lang="en-US" altLang="sr-Latn-RS" sz="3200" dirty="0"/>
              <a:t> se </a:t>
            </a:r>
            <a:r>
              <a:rPr lang="en-US" altLang="sr-Latn-RS" sz="3200" dirty="0" err="1"/>
              <a:t>pretresaju</a:t>
            </a:r>
            <a:r>
              <a:rPr lang="en-US" altLang="sr-Latn-RS" sz="3200" dirty="0"/>
              <a:t> </a:t>
            </a:r>
            <a:r>
              <a:rPr lang="en-US" altLang="sr-Latn-RS" sz="3200" dirty="0" err="1" smtClean="0"/>
              <a:t>dr</a:t>
            </a:r>
            <a:r>
              <a:rPr lang="sl-SI" altLang="sr-Latn-RS" sz="3200" dirty="0" smtClean="0"/>
              <a:t>ž</a:t>
            </a:r>
            <a:r>
              <a:rPr lang="en-US" altLang="sr-Latn-RS" sz="3200" dirty="0" err="1" smtClean="0"/>
              <a:t>avni</a:t>
            </a:r>
            <a:r>
              <a:rPr lang="en-US" altLang="sr-Latn-RS" sz="3200" dirty="0" smtClean="0"/>
              <a:t> </a:t>
            </a:r>
            <a:r>
              <a:rPr lang="en-US" altLang="sr-Latn-RS" sz="3200" dirty="0" err="1"/>
              <a:t>rashodi</a:t>
            </a:r>
            <a:r>
              <a:rPr lang="en-US" altLang="sr-Latn-RS" sz="3200" dirty="0"/>
              <a:t> i </a:t>
            </a:r>
            <a:r>
              <a:rPr lang="en-US" altLang="sr-Latn-RS" sz="3200" dirty="0" err="1"/>
              <a:t>diskutuje</a:t>
            </a:r>
            <a:r>
              <a:rPr lang="en-US" altLang="sr-Latn-RS" sz="3200" dirty="0"/>
              <a:t>, o </a:t>
            </a:r>
            <a:r>
              <a:rPr lang="en-US" altLang="sr-Latn-RS" sz="3200" dirty="0" err="1"/>
              <a:t>prihodima</a:t>
            </a:r>
            <a:r>
              <a:rPr lang="en-US" altLang="sr-Latn-RS" sz="3200" dirty="0"/>
              <a:t>, u </a:t>
            </a:r>
            <a:r>
              <a:rPr lang="en-US" altLang="sr-Latn-RS" sz="3200" dirty="0" err="1"/>
              <a:t>stvari</a:t>
            </a:r>
            <a:r>
              <a:rPr lang="en-US" altLang="sr-Latn-RS" sz="3200" dirty="0"/>
              <a:t> </a:t>
            </a:r>
            <a:r>
              <a:rPr lang="en-US" altLang="sr-Latn-RS" sz="3200" dirty="0" err="1"/>
              <a:t>diskusija</a:t>
            </a:r>
            <a:r>
              <a:rPr lang="en-US" altLang="sr-Latn-RS" sz="3200" dirty="0"/>
              <a:t> se </a:t>
            </a:r>
            <a:r>
              <a:rPr lang="en-US" altLang="sr-Latn-RS" sz="3200" dirty="0" err="1"/>
              <a:t>vodi</a:t>
            </a:r>
            <a:r>
              <a:rPr lang="en-US" altLang="sr-Latn-RS" sz="3200" dirty="0"/>
              <a:t> o </a:t>
            </a:r>
            <a:r>
              <a:rPr lang="en-US" altLang="sr-Latn-RS" sz="3200" dirty="0" err="1"/>
              <a:t>upravi</a:t>
            </a:r>
            <a:r>
              <a:rPr lang="en-US" altLang="sr-Latn-RS" sz="3200" dirty="0"/>
              <a:t> i </a:t>
            </a:r>
            <a:r>
              <a:rPr lang="en-US" altLang="sr-Latn-RS" sz="3200" dirty="0" err="1"/>
              <a:t>sudovima</a:t>
            </a:r>
            <a:r>
              <a:rPr lang="en-US" altLang="sr-Latn-RS" sz="3200" dirty="0"/>
              <a:t>, </a:t>
            </a:r>
            <a:r>
              <a:rPr lang="en-US" altLang="sr-Latn-RS" sz="3200" dirty="0" err="1"/>
              <a:t>vojsci</a:t>
            </a:r>
            <a:r>
              <a:rPr lang="en-US" altLang="sr-Latn-RS" sz="3200" dirty="0"/>
              <a:t>, </a:t>
            </a:r>
            <a:r>
              <a:rPr lang="en-US" altLang="sr-Latn-RS" sz="3200" dirty="0" err="1"/>
              <a:t>privredi</a:t>
            </a:r>
            <a:r>
              <a:rPr lang="en-US" altLang="sr-Latn-RS" sz="3200" dirty="0"/>
              <a:t>, </a:t>
            </a:r>
            <a:r>
              <a:rPr lang="en-US" altLang="sr-Latn-RS" sz="3200" dirty="0" err="1" smtClean="0"/>
              <a:t>pr</a:t>
            </a:r>
            <a:r>
              <a:rPr lang="sr-Latn-ME" altLang="sr-Latn-RS" sz="3200" dirty="0" smtClean="0"/>
              <a:t>o</a:t>
            </a:r>
            <a:r>
              <a:rPr lang="en-US" altLang="sr-Latn-RS" sz="3200" dirty="0" err="1" smtClean="0"/>
              <a:t>sv</a:t>
            </a:r>
            <a:r>
              <a:rPr lang="sr-Latn-ME" altLang="sr-Latn-RS" sz="3200" dirty="0" smtClean="0"/>
              <a:t>j</a:t>
            </a:r>
            <a:r>
              <a:rPr lang="en-US" altLang="sr-Latn-RS" sz="3200" dirty="0" err="1" smtClean="0"/>
              <a:t>eti</a:t>
            </a:r>
            <a:r>
              <a:rPr lang="en-US" altLang="sr-Latn-RS" sz="3200" dirty="0" smtClean="0"/>
              <a:t> </a:t>
            </a:r>
            <a:r>
              <a:rPr lang="en-US" altLang="sr-Latn-RS" sz="3200" dirty="0" err="1"/>
              <a:t>itd</a:t>
            </a:r>
            <a:r>
              <a:rPr lang="en-US" altLang="sr-Latn-RS" sz="3200" dirty="0"/>
              <a:t>.</a:t>
            </a:r>
            <a:endParaRPr lang="sr-Latn-ME" altLang="sr-Latn-RS" sz="3200" dirty="0"/>
          </a:p>
          <a:p>
            <a:pPr algn="just" eaLnBrk="1" hangingPunct="1">
              <a:lnSpc>
                <a:spcPct val="80000"/>
              </a:lnSpc>
            </a:pPr>
            <a:r>
              <a:rPr lang="en-US" altLang="sr-Latn-RS" sz="3200" dirty="0"/>
              <a:t>To je </a:t>
            </a:r>
            <a:r>
              <a:rPr lang="en-US" altLang="sr-Latn-RS" sz="3200" dirty="0" err="1"/>
              <a:t>najpog</a:t>
            </a:r>
            <a:r>
              <a:rPr lang="sl-SI" altLang="sr-Latn-RS" sz="3200" dirty="0"/>
              <a:t>o</a:t>
            </a:r>
            <a:r>
              <a:rPr lang="en-US" altLang="sr-Latn-RS" sz="3200" dirty="0" err="1"/>
              <a:t>dniji</a:t>
            </a:r>
            <a:r>
              <a:rPr lang="en-US" altLang="sr-Latn-RS" sz="3200" dirty="0"/>
              <a:t> </a:t>
            </a:r>
            <a:r>
              <a:rPr lang="en-US" altLang="sr-Latn-RS" sz="3200" dirty="0" err="1"/>
              <a:t>momenat</a:t>
            </a:r>
            <a:r>
              <a:rPr lang="en-US" altLang="sr-Latn-RS" sz="3200" dirty="0"/>
              <a:t> da se od </a:t>
            </a:r>
            <a:r>
              <a:rPr lang="en-US" altLang="sr-Latn-RS" sz="3200" dirty="0" err="1"/>
              <a:t>ministara</a:t>
            </a:r>
            <a:r>
              <a:rPr lang="en-US" altLang="sr-Latn-RS" sz="3200" dirty="0"/>
              <a:t> </a:t>
            </a:r>
            <a:r>
              <a:rPr lang="en-US" altLang="sr-Latn-RS" sz="3200" dirty="0" err="1" smtClean="0"/>
              <a:t>potra</a:t>
            </a:r>
            <a:r>
              <a:rPr lang="sl-SI" altLang="sr-Latn-RS" sz="3200" dirty="0" smtClean="0"/>
              <a:t>ž</a:t>
            </a:r>
            <a:r>
              <a:rPr lang="en-US" altLang="sr-Latn-RS" sz="3200" dirty="0" err="1" smtClean="0"/>
              <a:t>i</a:t>
            </a:r>
            <a:r>
              <a:rPr lang="en-US" altLang="sr-Latn-RS" sz="3200" dirty="0" smtClean="0"/>
              <a:t> </a:t>
            </a:r>
            <a:r>
              <a:rPr lang="en-US" altLang="sr-Latn-RS" sz="3200" dirty="0"/>
              <a:t>,</a:t>
            </a:r>
            <a:r>
              <a:rPr lang="sl-SI" altLang="sr-Latn-RS" sz="3200" dirty="0"/>
              <a:t>,</a:t>
            </a:r>
            <a:r>
              <a:rPr lang="en-US" altLang="sr-Latn-RS" sz="3200" dirty="0" err="1"/>
              <a:t>polaganje</a:t>
            </a:r>
            <a:r>
              <a:rPr lang="en-US" altLang="sr-Latn-RS" sz="3200" dirty="0"/>
              <a:t>" </a:t>
            </a:r>
            <a:r>
              <a:rPr lang="en-US" altLang="sr-Latn-RS" sz="3200" dirty="0" err="1" smtClean="0"/>
              <a:t>ra</a:t>
            </a:r>
            <a:r>
              <a:rPr lang="sl-SI" altLang="sr-Latn-RS" sz="3200" dirty="0" smtClean="0"/>
              <a:t>č</a:t>
            </a:r>
            <a:r>
              <a:rPr lang="en-US" altLang="sr-Latn-RS" sz="3200" dirty="0" smtClean="0"/>
              <a:t>u</a:t>
            </a:r>
            <a:r>
              <a:rPr lang="sl-SI" altLang="sr-Latn-RS" sz="3200" dirty="0"/>
              <a:t>n</a:t>
            </a:r>
            <a:r>
              <a:rPr lang="en-US" altLang="sr-Latn-RS" sz="3200" dirty="0"/>
              <a:t>a</a:t>
            </a:r>
            <a:r>
              <a:rPr lang="sl-SI" altLang="sr-Latn-RS" sz="3200" dirty="0"/>
              <a:t>.</a:t>
            </a:r>
            <a:r>
              <a:rPr lang="en-US" altLang="sr-Latn-RS" sz="3200" dirty="0"/>
              <a:t> </a:t>
            </a:r>
            <a:endParaRPr lang="sr-Latn-ME" altLang="sr-Latn-RS" sz="3200" dirty="0" smtClean="0"/>
          </a:p>
          <a:p>
            <a:pPr algn="just" eaLnBrk="1" hangingPunct="1">
              <a:lnSpc>
                <a:spcPct val="80000"/>
              </a:lnSpc>
            </a:pPr>
            <a:r>
              <a:rPr lang="en-US" altLang="sr-Latn-RS" sz="3200" dirty="0" smtClean="0"/>
              <a:t>Na</a:t>
            </a:r>
            <a:r>
              <a:rPr lang="sl-SI" altLang="sr-Latn-RS" sz="3200" dirty="0" smtClean="0"/>
              <a:t>č</a:t>
            </a:r>
            <a:r>
              <a:rPr lang="en-US" altLang="sr-Latn-RS" sz="3200" dirty="0" smtClean="0"/>
              <a:t>e</a:t>
            </a:r>
            <a:r>
              <a:rPr lang="sl-SI" altLang="sr-Latn-RS" sz="3200" dirty="0"/>
              <a:t>l</a:t>
            </a:r>
            <a:r>
              <a:rPr lang="en-US" altLang="sr-Latn-RS" sz="3200" dirty="0" err="1"/>
              <a:t>na</a:t>
            </a:r>
            <a:r>
              <a:rPr lang="en-US" altLang="sr-Latn-RS" sz="3200" dirty="0"/>
              <a:t> </a:t>
            </a:r>
            <a:r>
              <a:rPr lang="en-US" altLang="sr-Latn-RS" sz="3200" dirty="0" err="1"/>
              <a:t>debata</a:t>
            </a:r>
            <a:r>
              <a:rPr lang="en-US" altLang="sr-Latn-RS" sz="3200" dirty="0"/>
              <a:t> </a:t>
            </a:r>
            <a:r>
              <a:rPr lang="en-US" altLang="sr-Latn-RS" sz="3200" dirty="0" err="1"/>
              <a:t>pokazuje</a:t>
            </a:r>
            <a:r>
              <a:rPr lang="en-US" altLang="sr-Latn-RS" sz="3200" dirty="0"/>
              <a:t> da je </a:t>
            </a:r>
            <a:r>
              <a:rPr lang="en-US" altLang="sr-Latn-RS" sz="3200" dirty="0" smtClean="0"/>
              <a:t>bud</a:t>
            </a:r>
            <a:r>
              <a:rPr lang="sl-SI" altLang="sr-Latn-RS" sz="3200" dirty="0" smtClean="0"/>
              <a:t>ž</a:t>
            </a:r>
            <a:r>
              <a:rPr lang="en-US" altLang="sr-Latn-RS" sz="3200" dirty="0" smtClean="0"/>
              <a:t>et </a:t>
            </a:r>
            <a:r>
              <a:rPr lang="en-US" altLang="sr-Latn-RS" sz="3200" dirty="0" err="1"/>
              <a:t>postao</a:t>
            </a:r>
            <a:r>
              <a:rPr lang="en-US" altLang="sr-Latn-RS" sz="3200" dirty="0"/>
              <a:t> </a:t>
            </a:r>
            <a:r>
              <a:rPr lang="en-US" altLang="sr-Latn-RS" sz="3200" dirty="0" err="1" smtClean="0"/>
              <a:t>sna</a:t>
            </a:r>
            <a:r>
              <a:rPr lang="sl-SI" altLang="sr-Latn-RS" sz="3200" dirty="0" smtClean="0"/>
              <a:t>ž</a:t>
            </a:r>
            <a:r>
              <a:rPr lang="en-US" altLang="sr-Latn-RS" sz="3200" dirty="0" smtClean="0"/>
              <a:t>no</a:t>
            </a:r>
            <a:r>
              <a:rPr lang="sl-SI" altLang="sr-Latn-RS" sz="3200" dirty="0" smtClean="0"/>
              <a:t> </a:t>
            </a:r>
            <a:r>
              <a:rPr lang="en-US" altLang="sr-Latn-RS" sz="3200" dirty="0" err="1" smtClean="0"/>
              <a:t>politi</a:t>
            </a:r>
            <a:r>
              <a:rPr lang="sl-SI" altLang="sr-Latn-RS" sz="3200" dirty="0" smtClean="0"/>
              <a:t>č</a:t>
            </a:r>
            <a:r>
              <a:rPr lang="en-US" altLang="sr-Latn-RS" sz="3200" dirty="0" err="1" smtClean="0"/>
              <a:t>ko</a:t>
            </a:r>
            <a:r>
              <a:rPr lang="en-US" altLang="sr-Latn-RS" sz="3200" dirty="0" smtClean="0"/>
              <a:t> </a:t>
            </a:r>
            <a:r>
              <a:rPr lang="en-US" altLang="sr-Latn-RS" sz="3200" dirty="0" err="1"/>
              <a:t>oru</a:t>
            </a:r>
            <a:r>
              <a:rPr lang="sl-SI" altLang="sr-Latn-RS" sz="3200" dirty="0"/>
              <a:t>dj</a:t>
            </a:r>
            <a:r>
              <a:rPr lang="en-US" altLang="sr-Latn-RS" sz="3200" dirty="0"/>
              <a:t>e u </a:t>
            </a:r>
            <a:r>
              <a:rPr lang="en-US" altLang="sr-Latn-RS" sz="3200" dirty="0" err="1"/>
              <a:t>zapadnim</a:t>
            </a:r>
            <a:r>
              <a:rPr lang="en-US" altLang="sr-Latn-RS" sz="3200" dirty="0"/>
              <a:t> </a:t>
            </a:r>
            <a:r>
              <a:rPr lang="en-US" altLang="sr-Latn-RS" sz="3200" dirty="0" err="1"/>
              <a:t>zemljama</a:t>
            </a:r>
            <a:r>
              <a:rPr lang="en-US" altLang="sr-Latn-RS" sz="3200" dirty="0"/>
              <a:t>, </a:t>
            </a:r>
            <a:r>
              <a:rPr lang="en-US" altLang="sr-Latn-RS" sz="3200" dirty="0" err="1" smtClean="0"/>
              <a:t>mada</a:t>
            </a:r>
            <a:r>
              <a:rPr lang="en-US" altLang="sr-Latn-RS" sz="3200" dirty="0" smtClean="0"/>
              <a:t> </a:t>
            </a:r>
            <a:r>
              <a:rPr lang="en-US" altLang="sr-Latn-RS" sz="3200" dirty="0" err="1"/>
              <a:t>su</a:t>
            </a:r>
            <a:r>
              <a:rPr lang="en-US" altLang="sr-Latn-RS" sz="3200" dirty="0"/>
              <a:t> </a:t>
            </a:r>
            <a:r>
              <a:rPr lang="en-US" altLang="sr-Latn-RS" sz="3200" dirty="0" err="1"/>
              <a:t>ove</a:t>
            </a:r>
            <a:r>
              <a:rPr lang="en-US" altLang="sr-Latn-RS" sz="3200" dirty="0"/>
              <a:t> debate i </a:t>
            </a:r>
            <a:r>
              <a:rPr lang="en-US" altLang="sr-Latn-RS" sz="3200" dirty="0" err="1"/>
              <a:t>tamo</a:t>
            </a:r>
            <a:r>
              <a:rPr lang="en-US" altLang="sr-Latn-RS" sz="3200" dirty="0"/>
              <a:t> </a:t>
            </a:r>
            <a:r>
              <a:rPr lang="en-US" altLang="sr-Latn-RS" sz="3200" dirty="0" err="1" smtClean="0"/>
              <a:t>ve</a:t>
            </a:r>
            <a:r>
              <a:rPr lang="sl-SI" altLang="sr-Latn-RS" sz="3200" dirty="0" smtClean="0"/>
              <a:t>ć</a:t>
            </a:r>
            <a:r>
              <a:rPr lang="en-US" altLang="sr-Latn-RS" sz="3200" dirty="0" smtClean="0"/>
              <a:t> </a:t>
            </a:r>
            <a:r>
              <a:rPr lang="en-US" altLang="sr-Latn-RS" sz="3200" dirty="0" err="1"/>
              <a:t>znatno</a:t>
            </a:r>
            <a:r>
              <a:rPr lang="en-US" altLang="sr-Latn-RS" sz="3200" dirty="0"/>
              <a:t> </a:t>
            </a:r>
            <a:r>
              <a:rPr lang="en-US" altLang="sr-Latn-RS" sz="3200" dirty="0" err="1"/>
              <a:t>izgubite</a:t>
            </a:r>
            <a:r>
              <a:rPr lang="en-US" altLang="sr-Latn-RS" sz="3200" dirty="0"/>
              <a:t> </a:t>
            </a:r>
            <a:r>
              <a:rPr lang="sl-SI" altLang="sr-Latn-RS" sz="3200" dirty="0"/>
              <a:t>o</a:t>
            </a:r>
            <a:r>
              <a:rPr lang="en-US" altLang="sr-Latn-RS" sz="3200" dirty="0"/>
              <a:t>d </a:t>
            </a:r>
            <a:r>
              <a:rPr lang="en-US" altLang="sr-Latn-RS" sz="3200" dirty="0" err="1"/>
              <a:t>svog</a:t>
            </a:r>
            <a:r>
              <a:rPr lang="en-US" altLang="sr-Latn-RS" sz="3200" dirty="0"/>
              <a:t> </a:t>
            </a:r>
            <a:r>
              <a:rPr lang="en-US" altLang="sr-Latn-RS" sz="3200" dirty="0" err="1" smtClean="0"/>
              <a:t>nekada</a:t>
            </a:r>
            <a:r>
              <a:rPr lang="sl-SI" altLang="sr-Latn-RS" sz="3200" dirty="0" smtClean="0"/>
              <a:t>š</a:t>
            </a:r>
            <a:r>
              <a:rPr lang="en-US" altLang="sr-Latn-RS" sz="3200" dirty="0" err="1" smtClean="0"/>
              <a:t>njeg</a:t>
            </a:r>
            <a:r>
              <a:rPr lang="en-US" altLang="sr-Latn-RS" sz="3200" dirty="0" smtClean="0"/>
              <a:t> </a:t>
            </a:r>
            <a:r>
              <a:rPr lang="en-US" altLang="sr-Latn-RS" sz="3200" dirty="0" err="1" smtClean="0"/>
              <a:t>sjaja</a:t>
            </a:r>
            <a:r>
              <a:rPr lang="en-US" altLang="sr-Latn-RS" sz="3200" dirty="0" smtClean="0"/>
              <a:t>.</a:t>
            </a:r>
            <a:endParaRPr lang="en-US" altLang="sr-Latn-RS" sz="3200" dirty="0"/>
          </a:p>
          <a:p>
            <a:pPr eaLnBrk="1" hangingPunct="1">
              <a:lnSpc>
                <a:spcPct val="80000"/>
              </a:lnSpc>
            </a:pPr>
            <a:endParaRPr lang="en-US" altLang="sr-Latn-RS" sz="1800" dirty="0"/>
          </a:p>
          <a:p>
            <a:pPr eaLnBrk="1" hangingPunct="1">
              <a:lnSpc>
                <a:spcPct val="80000"/>
              </a:lnSpc>
            </a:pPr>
            <a:endParaRPr lang="en-US" altLang="sr-Latn-RS" dirty="0"/>
          </a:p>
        </p:txBody>
      </p:sp>
    </p:spTree>
    <p:extLst>
      <p:ext uri="{BB962C8B-B14F-4D97-AF65-F5344CB8AC3E}">
        <p14:creationId xmlns:p14="http://schemas.microsoft.com/office/powerpoint/2010/main" xmlns="" val="31492343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5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72732" y="1184856"/>
            <a:ext cx="10581068" cy="4992107"/>
          </a:xfrm>
        </p:spPr>
        <p:txBody>
          <a:bodyPr>
            <a:noAutofit/>
          </a:bodyPr>
          <a:lstStyle/>
          <a:p>
            <a:pPr algn="just" eaLnBrk="1" hangingPunct="1">
              <a:lnSpc>
                <a:spcPct val="90000"/>
              </a:lnSpc>
            </a:pPr>
            <a:r>
              <a:rPr lang="en-US" altLang="sr-Latn-RS" sz="3600" dirty="0" smtClean="0"/>
              <a:t>Bud</a:t>
            </a:r>
            <a:r>
              <a:rPr lang="sl-SI" altLang="sr-Latn-RS" sz="3600" dirty="0" smtClean="0"/>
              <a:t>ž</a:t>
            </a:r>
            <a:r>
              <a:rPr lang="en-US" altLang="sr-Latn-RS" sz="3600" dirty="0" smtClean="0"/>
              <a:t>et</a:t>
            </a:r>
            <a:r>
              <a:rPr lang="en-US" altLang="sr-Latn-RS" sz="3600" dirty="0"/>
              <a:t>, </a:t>
            </a:r>
            <a:r>
              <a:rPr lang="en-US" altLang="sr-Latn-RS" sz="3600" dirty="0" err="1"/>
              <a:t>koji</a:t>
            </a:r>
            <a:r>
              <a:rPr lang="en-US" altLang="sr-Latn-RS" sz="3600" dirty="0"/>
              <a:t> je </a:t>
            </a:r>
            <a:r>
              <a:rPr lang="en-US" altLang="sr-Latn-RS" sz="3600" dirty="0" err="1"/>
              <a:t>odobrila</a:t>
            </a:r>
            <a:r>
              <a:rPr lang="en-US" altLang="sr-Latn-RS" sz="3600" dirty="0"/>
              <a:t> </a:t>
            </a:r>
            <a:r>
              <a:rPr lang="en-US" altLang="sr-Latn-RS" sz="3600" dirty="0" err="1" smtClean="0"/>
              <a:t>skup</a:t>
            </a:r>
            <a:r>
              <a:rPr lang="sr-Latn-ME" altLang="sr-Latn-RS" sz="3600" dirty="0" smtClean="0"/>
              <a:t>š</a:t>
            </a:r>
            <a:r>
              <a:rPr lang="en-US" altLang="sr-Latn-RS" sz="3600" dirty="0" smtClean="0"/>
              <a:t>t</a:t>
            </a:r>
            <a:r>
              <a:rPr lang="sl-SI" altLang="sr-Latn-RS" sz="3600" dirty="0"/>
              <a:t>i</a:t>
            </a:r>
            <a:r>
              <a:rPr lang="en-US" altLang="sr-Latn-RS" sz="3600" dirty="0" err="1"/>
              <a:t>na</a:t>
            </a:r>
            <a:r>
              <a:rPr lang="en-US" altLang="sr-Latn-RS" sz="3600" dirty="0"/>
              <a:t>, ne </a:t>
            </a:r>
            <a:r>
              <a:rPr lang="sl-SI" altLang="sr-Latn-RS" sz="3600" dirty="0"/>
              <a:t>m</a:t>
            </a:r>
            <a:r>
              <a:rPr lang="en-US" altLang="sr-Latn-RS" sz="3600" dirty="0" err="1"/>
              <a:t>ora</a:t>
            </a:r>
            <a:r>
              <a:rPr lang="en-US" altLang="sr-Latn-RS" sz="3600" dirty="0"/>
              <a:t> da </a:t>
            </a:r>
            <a:r>
              <a:rPr lang="en-US" altLang="sr-Latn-RS" sz="3600" dirty="0" err="1"/>
              <a:t>bude</a:t>
            </a:r>
            <a:r>
              <a:rPr lang="en-US" altLang="sr-Latn-RS" sz="3600" dirty="0"/>
              <a:t> </a:t>
            </a:r>
            <a:r>
              <a:rPr lang="en-US" altLang="sr-Latn-RS" sz="3600" dirty="0" err="1"/>
              <a:t>isti</a:t>
            </a:r>
            <a:r>
              <a:rPr lang="en-US" altLang="sr-Latn-RS" sz="3600" dirty="0"/>
              <a:t> </a:t>
            </a:r>
            <a:r>
              <a:rPr lang="en-US" altLang="sr-Latn-RS" sz="3600" dirty="0" err="1"/>
              <a:t>koji</a:t>
            </a:r>
            <a:r>
              <a:rPr lang="en-US" altLang="sr-Latn-RS" sz="3600" dirty="0"/>
              <a:t> je </a:t>
            </a:r>
            <a:r>
              <a:rPr lang="en-US" altLang="sr-Latn-RS" sz="3600" dirty="0" err="1" smtClean="0"/>
              <a:t>predlo</a:t>
            </a:r>
            <a:r>
              <a:rPr lang="sl-SI" altLang="sr-Latn-RS" sz="3600" dirty="0" smtClean="0"/>
              <a:t>ž</a:t>
            </a:r>
            <a:r>
              <a:rPr lang="en-US" altLang="sr-Latn-RS" sz="3600" dirty="0" err="1" smtClean="0"/>
              <a:t>ila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/>
              <a:t>vlada</a:t>
            </a:r>
            <a:r>
              <a:rPr lang="en-US" altLang="sr-Latn-RS" sz="3600" dirty="0"/>
              <a:t>.</a:t>
            </a:r>
            <a:endParaRPr lang="sr-Latn-ME" altLang="sr-Latn-RS" sz="3600" dirty="0"/>
          </a:p>
          <a:p>
            <a:pPr algn="just" eaLnBrk="1" hangingPunct="1">
              <a:lnSpc>
                <a:spcPct val="90000"/>
              </a:lnSpc>
            </a:pPr>
            <a:r>
              <a:rPr lang="en-US" altLang="sr-Latn-RS" sz="3600" dirty="0"/>
              <a:t>U </a:t>
            </a:r>
            <a:r>
              <a:rPr lang="en-US" altLang="sr-Latn-RS" sz="3600" dirty="0" err="1"/>
              <a:t>fazi</a:t>
            </a:r>
            <a:r>
              <a:rPr lang="en-US" altLang="sr-Latn-RS" sz="3600" dirty="0"/>
              <a:t> </a:t>
            </a:r>
            <a:r>
              <a:rPr lang="en-US" altLang="sr-Latn-RS" sz="3600" dirty="0" err="1" smtClean="0"/>
              <a:t>dono</a:t>
            </a:r>
            <a:r>
              <a:rPr lang="sl-SI" altLang="sr-Latn-RS" sz="3600" dirty="0" smtClean="0"/>
              <a:t>š</a:t>
            </a:r>
            <a:r>
              <a:rPr lang="en-US" altLang="sr-Latn-RS" sz="3600" dirty="0" err="1" smtClean="0"/>
              <a:t>enja</a:t>
            </a:r>
            <a:r>
              <a:rPr lang="en-US" altLang="sr-Latn-RS" sz="3600" dirty="0" smtClean="0"/>
              <a:t> bud</a:t>
            </a:r>
            <a:r>
              <a:rPr lang="sl-SI" altLang="sr-Latn-RS" sz="3600" dirty="0" smtClean="0"/>
              <a:t>ž</a:t>
            </a:r>
            <a:r>
              <a:rPr lang="en-US" altLang="sr-Latn-RS" sz="3600" dirty="0" smtClean="0"/>
              <a:t>eta</a:t>
            </a:r>
            <a:r>
              <a:rPr lang="en-US" altLang="sr-Latn-RS" sz="3600" dirty="0"/>
              <a:t>, </a:t>
            </a:r>
            <a:r>
              <a:rPr lang="sl-SI" altLang="sr-Latn-RS" sz="3600" dirty="0"/>
              <a:t>vl</a:t>
            </a:r>
            <a:r>
              <a:rPr lang="en-US" altLang="sr-Latn-RS" sz="3600" dirty="0" err="1"/>
              <a:t>adin</a:t>
            </a:r>
            <a:r>
              <a:rPr lang="en-US" altLang="sr-Latn-RS" sz="3600" dirty="0"/>
              <a:t> </a:t>
            </a:r>
            <a:r>
              <a:rPr lang="en-US" altLang="sr-Latn-RS" sz="3600" dirty="0" err="1"/>
              <a:t>pr</a:t>
            </a:r>
            <a:r>
              <a:rPr lang="sl-SI" altLang="sr-Latn-RS" sz="3600" dirty="0"/>
              <a:t>ij</a:t>
            </a:r>
            <a:r>
              <a:rPr lang="en-US" altLang="sr-Latn-RS" sz="3600" dirty="0" err="1"/>
              <a:t>edlog</a:t>
            </a:r>
            <a:r>
              <a:rPr lang="en-US" altLang="sr-Latn-RS" sz="3600" dirty="0"/>
              <a:t> </a:t>
            </a:r>
            <a:r>
              <a:rPr lang="en-US" altLang="sr-Latn-RS" sz="3600" dirty="0" err="1" smtClean="0"/>
              <a:t>mo</a:t>
            </a:r>
            <a:r>
              <a:rPr lang="sl-SI" altLang="sr-Latn-RS" sz="3600" dirty="0" smtClean="0"/>
              <a:t>ž</a:t>
            </a:r>
            <a:r>
              <a:rPr lang="en-US" altLang="sr-Latn-RS" sz="3600" dirty="0" smtClean="0"/>
              <a:t>e </a:t>
            </a:r>
            <a:r>
              <a:rPr lang="en-US" altLang="sr-Latn-RS" sz="3600" dirty="0" err="1"/>
              <a:t>pretrp</a:t>
            </a:r>
            <a:r>
              <a:rPr lang="sl-SI" altLang="sr-Latn-RS" sz="3600" dirty="0"/>
              <a:t>j</a:t>
            </a:r>
            <a:r>
              <a:rPr lang="en-US" altLang="sr-Latn-RS" sz="3600" dirty="0" err="1"/>
              <a:t>eti</a:t>
            </a:r>
            <a:r>
              <a:rPr lang="en-US" altLang="sr-Latn-RS" sz="3600" dirty="0"/>
              <a:t> </a:t>
            </a:r>
            <a:r>
              <a:rPr lang="sr-Latn-ME" altLang="sr-Latn-RS" sz="3600" dirty="0" err="1" smtClean="0"/>
              <a:t>i</a:t>
            </a:r>
            <a:r>
              <a:rPr lang="en-US" altLang="sr-Latn-RS" sz="3600" dirty="0" err="1" smtClean="0"/>
              <a:t>zm</a:t>
            </a:r>
            <a:r>
              <a:rPr lang="sl-SI" altLang="sr-Latn-RS" sz="3600" dirty="0"/>
              <a:t>j</a:t>
            </a:r>
            <a:r>
              <a:rPr lang="en-US" altLang="sr-Latn-RS" sz="3600" dirty="0" err="1"/>
              <a:t>ene</a:t>
            </a:r>
            <a:r>
              <a:rPr lang="en-US" altLang="sr-Latn-RS" sz="3600" dirty="0"/>
              <a:t>, </a:t>
            </a:r>
            <a:r>
              <a:rPr lang="en-US" altLang="sr-Latn-RS" sz="3600" dirty="0" err="1"/>
              <a:t>zbog</a:t>
            </a:r>
            <a:r>
              <a:rPr lang="en-US" altLang="sr-Latn-RS" sz="3600" dirty="0"/>
              <a:t> toga </a:t>
            </a:r>
            <a:r>
              <a:rPr lang="en-US" altLang="sr-Latn-RS" sz="3600" dirty="0" err="1"/>
              <a:t>jer</a:t>
            </a:r>
            <a:r>
              <a:rPr lang="en-US" altLang="sr-Latn-RS" sz="3600" dirty="0"/>
              <a:t> </a:t>
            </a:r>
            <a:r>
              <a:rPr lang="en-US" altLang="sr-Latn-RS" sz="3600" dirty="0" err="1"/>
              <a:t>poslanici</a:t>
            </a:r>
            <a:r>
              <a:rPr lang="en-US" altLang="sr-Latn-RS" sz="3600" dirty="0"/>
              <a:t> 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/>
              <a:t>imaju</a:t>
            </a:r>
            <a:r>
              <a:rPr lang="en-US" altLang="sr-Latn-RS" sz="3600" dirty="0"/>
              <a:t> </a:t>
            </a:r>
            <a:r>
              <a:rPr lang="en-US" altLang="sr-Latn-RS" sz="3600" dirty="0" err="1"/>
              <a:t>pravo</a:t>
            </a:r>
            <a:r>
              <a:rPr lang="en-US" altLang="sr-Latn-RS" sz="3600" dirty="0"/>
              <a:t> d</a:t>
            </a:r>
            <a:r>
              <a:rPr lang="sl-SI" altLang="sr-Latn-RS" sz="3600" dirty="0"/>
              <a:t>a</a:t>
            </a:r>
            <a:r>
              <a:rPr lang="en-US" altLang="sr-Latn-RS" sz="3600" dirty="0"/>
              <a:t> u </a:t>
            </a:r>
            <a:r>
              <a:rPr lang="en-US" altLang="sr-Latn-RS" sz="3600" dirty="0" err="1"/>
              <a:t>odbor</a:t>
            </a:r>
            <a:r>
              <a:rPr lang="sl-SI" altLang="sr-Latn-RS" sz="3600" dirty="0"/>
              <a:t>im</a:t>
            </a:r>
            <a:r>
              <a:rPr lang="en-US" altLang="sr-Latn-RS" sz="3600" dirty="0"/>
              <a:t>a,</a:t>
            </a:r>
            <a:r>
              <a:rPr lang="sl-SI" altLang="sr-Latn-RS" sz="3600" dirty="0"/>
              <a:t> </a:t>
            </a:r>
            <a:r>
              <a:rPr lang="en-US" altLang="sr-Latn-RS" sz="3600" dirty="0" err="1"/>
              <a:t>ili</a:t>
            </a:r>
            <a:r>
              <a:rPr lang="en-US" altLang="sr-Latn-RS" sz="3600" dirty="0"/>
              <a:t> </a:t>
            </a:r>
            <a:r>
              <a:rPr lang="en-US" altLang="sr-Latn-RS" sz="3600" dirty="0" err="1"/>
              <a:t>plenumu</a:t>
            </a:r>
            <a:r>
              <a:rPr lang="en-US" altLang="sr-Latn-RS" sz="3600" dirty="0"/>
              <a:t> </a:t>
            </a:r>
            <a:r>
              <a:rPr lang="en-US" altLang="sr-Latn-RS" sz="3600" dirty="0" smtClean="0"/>
              <a:t>(</a:t>
            </a:r>
            <a:r>
              <a:rPr lang="sl-SI" altLang="sr-Latn-RS" sz="3600" dirty="0" smtClean="0"/>
              <a:t>š</a:t>
            </a:r>
            <a:r>
              <a:rPr lang="en-US" altLang="sr-Latn-RS" sz="3600" dirty="0" smtClean="0"/>
              <a:t>to </a:t>
            </a:r>
            <a:r>
              <a:rPr lang="en-US" altLang="sr-Latn-RS" sz="3600" dirty="0" err="1"/>
              <a:t>sve</a:t>
            </a:r>
            <a:r>
              <a:rPr lang="en-US" altLang="sr-Latn-RS" sz="3600" dirty="0"/>
              <a:t> </a:t>
            </a:r>
            <a:r>
              <a:rPr lang="en-US" altLang="sr-Latn-RS" sz="3600" dirty="0" err="1"/>
              <a:t>zavisi</a:t>
            </a:r>
            <a:r>
              <a:rPr lang="en-US" altLang="sr-Latn-RS" sz="3600" dirty="0"/>
              <a:t> od </a:t>
            </a:r>
            <a:r>
              <a:rPr lang="en-US" altLang="sr-Latn-RS" sz="3600" dirty="0" err="1" smtClean="0"/>
              <a:t>skup</a:t>
            </a:r>
            <a:r>
              <a:rPr lang="sr-Latn-ME" altLang="sr-Latn-RS" sz="3600" dirty="0" smtClean="0"/>
              <a:t>š</a:t>
            </a:r>
            <a:r>
              <a:rPr lang="en-US" altLang="sr-Latn-RS" sz="3600" dirty="0" err="1" smtClean="0"/>
              <a:t>tinskih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/>
              <a:t>poslovnika</a:t>
            </a:r>
            <a:r>
              <a:rPr lang="en-US" altLang="sr-Latn-RS" sz="3600" dirty="0"/>
              <a:t>) </a:t>
            </a:r>
            <a:r>
              <a:rPr lang="en-US" altLang="sr-Latn-RS" sz="3600" dirty="0" err="1" smtClean="0"/>
              <a:t>vr</a:t>
            </a:r>
            <a:r>
              <a:rPr lang="sl-SI" altLang="sr-Latn-RS" sz="3600" dirty="0" smtClean="0"/>
              <a:t>š</a:t>
            </a:r>
            <a:r>
              <a:rPr lang="en-US" altLang="sr-Latn-RS" sz="3600" dirty="0" smtClean="0"/>
              <a:t>e </a:t>
            </a:r>
            <a:r>
              <a:rPr lang="en-US" altLang="sr-Latn-RS" sz="3600" dirty="0" err="1" smtClean="0"/>
              <a:t>izm</a:t>
            </a:r>
            <a:r>
              <a:rPr lang="sr-Latn-ME" altLang="sr-Latn-RS" sz="3600" dirty="0" smtClean="0"/>
              <a:t>j</a:t>
            </a:r>
            <a:r>
              <a:rPr lang="en-US" altLang="sr-Latn-RS" sz="3600" dirty="0" err="1" smtClean="0"/>
              <a:t>ene</a:t>
            </a:r>
            <a:r>
              <a:rPr lang="en-US" altLang="sr-Latn-RS" sz="3600" dirty="0"/>
              <a:t>, da </a:t>
            </a:r>
            <a:r>
              <a:rPr lang="en-US" altLang="sr-Latn-RS" sz="3600" dirty="0" err="1"/>
              <a:t>podnose</a:t>
            </a:r>
            <a:r>
              <a:rPr lang="en-US" altLang="sr-Latn-RS" sz="3600" dirty="0"/>
              <a:t> </a:t>
            </a:r>
            <a:r>
              <a:rPr lang="en-US" altLang="sr-Latn-RS" sz="3600" dirty="0" err="1"/>
              <a:t>amandmane</a:t>
            </a:r>
            <a:r>
              <a:rPr lang="en-US" altLang="sr-Latn-RS" sz="3600" dirty="0"/>
              <a:t> </a:t>
            </a:r>
            <a:r>
              <a:rPr lang="en-US" altLang="sr-Latn-RS" sz="3600" dirty="0" err="1"/>
              <a:t>na</a:t>
            </a:r>
            <a:r>
              <a:rPr lang="en-US" altLang="sr-Latn-RS" sz="3600" dirty="0"/>
              <a:t> </a:t>
            </a:r>
            <a:r>
              <a:rPr lang="en-US" altLang="sr-Latn-RS" sz="3600" dirty="0" err="1"/>
              <a:t>vladin</a:t>
            </a:r>
            <a:r>
              <a:rPr lang="en-US" altLang="sr-Latn-RS" sz="3600" dirty="0"/>
              <a:t> </a:t>
            </a:r>
            <a:r>
              <a:rPr lang="en-US" altLang="sr-Latn-RS" sz="3600" dirty="0" err="1"/>
              <a:t>pr</a:t>
            </a:r>
            <a:r>
              <a:rPr lang="sl-SI" altLang="sr-Latn-RS" sz="3600" dirty="0"/>
              <a:t>ij</a:t>
            </a:r>
            <a:r>
              <a:rPr lang="en-US" altLang="sr-Latn-RS" sz="3600" dirty="0" err="1"/>
              <a:t>edlog</a:t>
            </a:r>
            <a:r>
              <a:rPr lang="en-US" altLang="sr-Latn-RS" sz="3600" dirty="0"/>
              <a:t> </a:t>
            </a:r>
            <a:r>
              <a:rPr lang="en-US" altLang="sr-Latn-RS" sz="3600" dirty="0" smtClean="0"/>
              <a:t>bud</a:t>
            </a:r>
            <a:r>
              <a:rPr lang="sl-SI" altLang="sr-Latn-RS" sz="3600" dirty="0" smtClean="0"/>
              <a:t>ž</a:t>
            </a:r>
            <a:r>
              <a:rPr lang="en-US" altLang="sr-Latn-RS" sz="3600" dirty="0" smtClean="0"/>
              <a:t>eta.</a:t>
            </a:r>
            <a:endParaRPr lang="en-US" altLang="sr-Latn-RS" sz="3600" dirty="0"/>
          </a:p>
        </p:txBody>
      </p:sp>
    </p:spTree>
    <p:extLst>
      <p:ext uri="{BB962C8B-B14F-4D97-AF65-F5344CB8AC3E}">
        <p14:creationId xmlns:p14="http://schemas.microsoft.com/office/powerpoint/2010/main" xmlns="" val="35068638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50006" y="1056068"/>
            <a:ext cx="10503794" cy="5120895"/>
          </a:xfrm>
        </p:spPr>
        <p:txBody>
          <a:bodyPr>
            <a:normAutofit/>
          </a:bodyPr>
          <a:lstStyle/>
          <a:p>
            <a:pPr algn="just" eaLnBrk="1" hangingPunct="1">
              <a:lnSpc>
                <a:spcPct val="90000"/>
              </a:lnSpc>
            </a:pPr>
            <a:r>
              <a:rPr lang="en-US" altLang="sr-Latn-RS" sz="3600" dirty="0" err="1" smtClean="0"/>
              <a:t>Nakon</a:t>
            </a:r>
            <a:r>
              <a:rPr lang="en-US" altLang="sr-Latn-RS" sz="3600" dirty="0" smtClean="0"/>
              <a:t> </a:t>
            </a:r>
            <a:r>
              <a:rPr lang="sl-SI" altLang="sr-Latn-RS" sz="3600" dirty="0" smtClean="0"/>
              <a:t>š</a:t>
            </a:r>
            <a:r>
              <a:rPr lang="en-US" altLang="sr-Latn-RS" sz="3600" dirty="0" smtClean="0"/>
              <a:t>to </a:t>
            </a:r>
            <a:r>
              <a:rPr lang="en-US" altLang="sr-Latn-RS" sz="3600" dirty="0"/>
              <a:t>je </a:t>
            </a:r>
            <a:r>
              <a:rPr lang="en-US" altLang="sr-Latn-RS" sz="3600" dirty="0" err="1" smtClean="0"/>
              <a:t>predstavni</a:t>
            </a:r>
            <a:r>
              <a:rPr lang="sl-SI" altLang="sr-Latn-RS" sz="3600" dirty="0" smtClean="0"/>
              <a:t>č</a:t>
            </a:r>
            <a:r>
              <a:rPr lang="en-US" altLang="sr-Latn-RS" sz="3600" dirty="0" err="1" smtClean="0"/>
              <a:t>ko</a:t>
            </a:r>
            <a:r>
              <a:rPr lang="en-US" altLang="sr-Latn-RS" sz="3600" dirty="0" smtClean="0"/>
              <a:t> </a:t>
            </a:r>
            <a:r>
              <a:rPr lang="en-US" altLang="sr-Latn-RS" sz="3600" dirty="0"/>
              <a:t>t</a:t>
            </a:r>
            <a:r>
              <a:rPr lang="sl-SI" altLang="sr-Latn-RS" sz="3600" dirty="0"/>
              <a:t>ij</a:t>
            </a:r>
            <a:r>
              <a:rPr lang="en-US" altLang="sr-Latn-RS" sz="3600" dirty="0" err="1"/>
              <a:t>elo</a:t>
            </a:r>
            <a:r>
              <a:rPr lang="en-US" altLang="sr-Latn-RS" sz="3600" dirty="0"/>
              <a:t> </a:t>
            </a:r>
            <a:r>
              <a:rPr lang="en-US" altLang="sr-Latn-RS" sz="3600" dirty="0" err="1"/>
              <a:t>usvojilo</a:t>
            </a:r>
            <a:r>
              <a:rPr lang="en-US" altLang="sr-Latn-RS" sz="3600" dirty="0"/>
              <a:t> </a:t>
            </a:r>
            <a:r>
              <a:rPr lang="en-US" altLang="sr-Latn-RS" sz="3600" dirty="0" smtClean="0"/>
              <a:t>bud</a:t>
            </a:r>
            <a:r>
              <a:rPr lang="sl-SI" altLang="sr-Latn-RS" sz="3600" dirty="0" smtClean="0"/>
              <a:t>ž</a:t>
            </a:r>
            <a:r>
              <a:rPr lang="en-US" altLang="sr-Latn-RS" sz="3600" dirty="0" smtClean="0"/>
              <a:t>et</a:t>
            </a:r>
            <a:r>
              <a:rPr lang="en-US" altLang="sr-Latn-RS" sz="3600" dirty="0"/>
              <a:t>, on se </a:t>
            </a:r>
            <a:r>
              <a:rPr lang="en-US" altLang="sr-Latn-RS" sz="3600" dirty="0" err="1"/>
              <a:t>objavlju</a:t>
            </a:r>
            <a:r>
              <a:rPr lang="sl-SI" altLang="sr-Latn-RS" sz="3600" dirty="0"/>
              <a:t>j</a:t>
            </a:r>
            <a:r>
              <a:rPr lang="en-US" altLang="sr-Latn-RS" sz="3600" dirty="0"/>
              <a:t>e, </a:t>
            </a:r>
            <a:r>
              <a:rPr lang="en-US" altLang="sr-Latn-RS" sz="3600" dirty="0" err="1"/>
              <a:t>saglasno</a:t>
            </a:r>
            <a:r>
              <a:rPr lang="en-US" altLang="sr-Latn-RS" sz="3600" dirty="0"/>
              <a:t> </a:t>
            </a:r>
            <a:r>
              <a:rPr lang="en-US" altLang="sr-Latn-RS" sz="3600" dirty="0" err="1" smtClean="0"/>
              <a:t>na</a:t>
            </a:r>
            <a:r>
              <a:rPr lang="sl-SI" altLang="sr-Latn-RS" sz="3600" dirty="0" smtClean="0"/>
              <a:t>č</a:t>
            </a:r>
            <a:r>
              <a:rPr lang="en-US" altLang="sr-Latn-RS" sz="3600" dirty="0" err="1" smtClean="0"/>
              <a:t>elu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/>
              <a:t>javnosti</a:t>
            </a:r>
            <a:r>
              <a:rPr lang="en-US" altLang="sr-Latn-RS" sz="3600" dirty="0"/>
              <a:t> </a:t>
            </a:r>
            <a:r>
              <a:rPr lang="en-US" altLang="sr-Latn-RS" sz="3600" dirty="0" smtClean="0"/>
              <a:t>bud</a:t>
            </a:r>
            <a:r>
              <a:rPr lang="sl-SI" altLang="sr-Latn-RS" sz="3600" dirty="0" smtClean="0"/>
              <a:t>ž</a:t>
            </a:r>
            <a:r>
              <a:rPr lang="en-US" altLang="sr-Latn-RS" sz="3600" dirty="0" smtClean="0"/>
              <a:t>eta</a:t>
            </a:r>
            <a:r>
              <a:rPr lang="en-US" altLang="sr-Latn-RS" sz="3600" dirty="0"/>
              <a:t>. </a:t>
            </a:r>
            <a:endParaRPr lang="sr-Latn-ME" altLang="sr-Latn-RS" sz="3600" dirty="0"/>
          </a:p>
          <a:p>
            <a:pPr algn="just" eaLnBrk="1" hangingPunct="1">
              <a:lnSpc>
                <a:spcPct val="90000"/>
              </a:lnSpc>
            </a:pPr>
            <a:r>
              <a:rPr lang="sr-Latn-ME" altLang="sr-Latn-RS" sz="3600" dirty="0"/>
              <a:t>Z</a:t>
            </a:r>
            <a:r>
              <a:rPr lang="en-US" altLang="sr-Latn-RS" sz="3600" dirty="0" err="1"/>
              <a:t>akon</a:t>
            </a:r>
            <a:r>
              <a:rPr lang="en-US" altLang="sr-Latn-RS" sz="3600" dirty="0"/>
              <a:t> </a:t>
            </a:r>
            <a:r>
              <a:rPr lang="en-US" altLang="sr-Latn-RS" sz="3600" dirty="0" err="1"/>
              <a:t>propisuje</a:t>
            </a:r>
            <a:r>
              <a:rPr lang="en-US" altLang="sr-Latn-RS" sz="3600" dirty="0"/>
              <a:t> da se </a:t>
            </a:r>
            <a:r>
              <a:rPr lang="en-US" altLang="sr-Latn-RS" sz="3600" dirty="0" smtClean="0"/>
              <a:t>bud</a:t>
            </a:r>
            <a:r>
              <a:rPr lang="sl-SI" altLang="sr-Latn-RS" sz="3600" dirty="0" smtClean="0"/>
              <a:t>že</a:t>
            </a:r>
            <a:r>
              <a:rPr lang="en-US" altLang="sr-Latn-RS" sz="3600" dirty="0"/>
              <a:t>t u c</a:t>
            </a:r>
            <a:r>
              <a:rPr lang="sl-SI" altLang="sr-Latn-RS" sz="3600" dirty="0"/>
              <a:t>je</a:t>
            </a:r>
            <a:r>
              <a:rPr lang="en-US" altLang="sr-Latn-RS" sz="3600" dirty="0" err="1"/>
              <a:t>lini</a:t>
            </a:r>
            <a:r>
              <a:rPr lang="sl-SI" altLang="sr-Latn-RS" sz="3600" dirty="0"/>
              <a:t> </a:t>
            </a:r>
            <a:r>
              <a:rPr lang="sl-SI" altLang="sr-Latn-RS" sz="3600" dirty="0" smtClean="0"/>
              <a:t>mora 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/>
              <a:t>staviti</a:t>
            </a:r>
            <a:r>
              <a:rPr lang="en-US" altLang="sr-Latn-RS" sz="3600" dirty="0"/>
              <a:t> </a:t>
            </a:r>
            <a:r>
              <a:rPr lang="en-US" altLang="sr-Latn-RS" sz="3600" dirty="0" err="1"/>
              <a:t>na</a:t>
            </a:r>
            <a:r>
              <a:rPr lang="en-US" altLang="sr-Latn-RS" sz="3600" dirty="0"/>
              <a:t> </a:t>
            </a:r>
            <a:r>
              <a:rPr lang="en-US" altLang="sr-Latn-RS" sz="3600" dirty="0" err="1"/>
              <a:t>uvid</a:t>
            </a:r>
            <a:r>
              <a:rPr lang="en-US" altLang="sr-Latn-RS" sz="3600" dirty="0"/>
              <a:t> </a:t>
            </a:r>
            <a:r>
              <a:rPr lang="en-US" altLang="sr-Latn-RS" sz="3600" dirty="0" err="1"/>
              <a:t>svakome</a:t>
            </a:r>
            <a:r>
              <a:rPr lang="en-US" altLang="sr-Latn-RS" sz="3600" dirty="0"/>
              <a:t> </a:t>
            </a:r>
            <a:r>
              <a:rPr lang="en-US" altLang="sr-Latn-RS" sz="3600" dirty="0" err="1"/>
              <a:t>ko</a:t>
            </a:r>
            <a:r>
              <a:rPr lang="en-US" altLang="sr-Latn-RS" sz="3600" dirty="0"/>
              <a:t> je </a:t>
            </a:r>
            <a:r>
              <a:rPr lang="en-US" altLang="sr-Latn-RS" sz="3600" dirty="0" err="1"/>
              <a:t>zainteresovan</a:t>
            </a:r>
            <a:r>
              <a:rPr lang="en-US" altLang="sr-Latn-RS" sz="3600" dirty="0"/>
              <a:t> da se </a:t>
            </a:r>
            <a:r>
              <a:rPr lang="en-US" altLang="sr-Latn-RS" sz="3600" dirty="0" err="1"/>
              <a:t>upozna</a:t>
            </a:r>
            <a:r>
              <a:rPr lang="en-US" altLang="sr-Latn-RS" sz="3600" dirty="0"/>
              <a:t> s </a:t>
            </a:r>
            <a:r>
              <a:rPr lang="en-US" altLang="sr-Latn-RS" sz="3600" dirty="0" err="1"/>
              <a:t>njegovim</a:t>
            </a:r>
            <a:r>
              <a:rPr lang="en-US" altLang="sr-Latn-RS" sz="3600" dirty="0"/>
              <a:t> sad</a:t>
            </a:r>
            <a:r>
              <a:rPr lang="sl-SI" altLang="sr-Latn-RS" sz="3600" dirty="0" smtClean="0"/>
              <a:t>rž</a:t>
            </a:r>
            <a:r>
              <a:rPr lang="en-US" altLang="sr-Latn-RS" sz="3600" dirty="0" err="1" smtClean="0"/>
              <a:t>ajem</a:t>
            </a:r>
            <a:r>
              <a:rPr lang="sr-Latn-ME" altLang="sr-Latn-RS" sz="3600" dirty="0" smtClean="0"/>
              <a:t>. 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sr-Latn-RS" sz="3600" dirty="0" smtClean="0"/>
              <a:t> </a:t>
            </a:r>
            <a:r>
              <a:rPr lang="en-US" altLang="sr-Latn-RS" sz="3600" dirty="0"/>
              <a:t>Pored toga, u </a:t>
            </a:r>
            <a:r>
              <a:rPr lang="sl-SI" altLang="sr-Latn-RS" sz="3600" dirty="0"/>
              <a:t>s</a:t>
            </a:r>
            <a:r>
              <a:rPr lang="en-US" altLang="sr-Latn-RS" sz="3600" dirty="0" err="1" smtClean="0"/>
              <a:t>lu</a:t>
            </a:r>
            <a:r>
              <a:rPr lang="sl-SI" altLang="sr-Latn-RS" sz="3600" dirty="0" smtClean="0"/>
              <a:t>ž</a:t>
            </a:r>
            <a:r>
              <a:rPr lang="en-US" altLang="sr-Latn-RS" sz="3600" dirty="0" smtClean="0"/>
              <a:t>b</a:t>
            </a:r>
            <a:r>
              <a:rPr lang="sl-SI" altLang="sr-Latn-RS" sz="3600" dirty="0"/>
              <a:t>e</a:t>
            </a:r>
            <a:r>
              <a:rPr lang="en-US" altLang="sr-Latn-RS" sz="3600" dirty="0"/>
              <a:t>nom </a:t>
            </a:r>
            <a:r>
              <a:rPr lang="sl-SI" altLang="sr-Latn-RS" sz="3600" dirty="0"/>
              <a:t>l</a:t>
            </a:r>
            <a:r>
              <a:rPr lang="en-US" altLang="sr-Latn-RS" sz="3600" dirty="0" err="1"/>
              <a:t>istu</a:t>
            </a:r>
            <a:r>
              <a:rPr lang="en-US" altLang="sr-Latn-RS" sz="3600" dirty="0"/>
              <a:t> se </a:t>
            </a:r>
            <a:r>
              <a:rPr lang="en-US" altLang="sr-Latn-RS" sz="3600" dirty="0" err="1"/>
              <a:t>objav</a:t>
            </a:r>
            <a:r>
              <a:rPr lang="sl-SI" altLang="sr-Latn-RS" sz="3600" dirty="0"/>
              <a:t>l</a:t>
            </a:r>
            <a:r>
              <a:rPr lang="en-US" altLang="sr-Latn-RS" sz="3600" dirty="0" err="1"/>
              <a:t>juje</a:t>
            </a:r>
            <a:r>
              <a:rPr lang="en-US" altLang="sr-Latn-RS" sz="3600" dirty="0"/>
              <a:t> 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/>
              <a:t>zakon</a:t>
            </a:r>
            <a:r>
              <a:rPr lang="en-US" altLang="sr-Latn-RS" sz="3600" dirty="0"/>
              <a:t> </a:t>
            </a:r>
            <a:r>
              <a:rPr lang="sr-Latn-ME" altLang="sr-Latn-RS" sz="3600" dirty="0" smtClean="0"/>
              <a:t>o budžetu </a:t>
            </a:r>
            <a:r>
              <a:rPr lang="en-US" altLang="sr-Latn-RS" sz="3600" dirty="0" err="1" smtClean="0"/>
              <a:t>koji</a:t>
            </a:r>
            <a:r>
              <a:rPr lang="sl-SI" altLang="sr-Latn-RS" sz="3600" dirty="0" smtClean="0"/>
              <a:t> </a:t>
            </a:r>
            <a:r>
              <a:rPr lang="en-US" altLang="sr-Latn-RS" sz="3600" dirty="0" err="1"/>
              <a:t>prati</a:t>
            </a:r>
            <a:r>
              <a:rPr lang="en-US" altLang="sr-Latn-RS" sz="3600" dirty="0"/>
              <a:t> </a:t>
            </a:r>
            <a:r>
              <a:rPr lang="en-US" altLang="sr-Latn-RS" sz="3600" dirty="0" err="1" smtClean="0"/>
              <a:t>usvajanje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/>
              <a:t>i</a:t>
            </a:r>
            <a:r>
              <a:rPr lang="en-US" altLang="sr-Latn-RS" sz="3600" dirty="0"/>
              <a:t> </a:t>
            </a:r>
            <a:r>
              <a:rPr lang="en-US" altLang="sr-Latn-RS" sz="3600" dirty="0" smtClean="0"/>
              <a:t> bud</a:t>
            </a:r>
            <a:r>
              <a:rPr lang="sl-SI" altLang="sr-Latn-RS" sz="3600" dirty="0" smtClean="0"/>
              <a:t>ž</a:t>
            </a:r>
            <a:r>
              <a:rPr lang="en-US" altLang="sr-Latn-RS" sz="3600" dirty="0" err="1" smtClean="0"/>
              <a:t>etsk</a:t>
            </a:r>
            <a:r>
              <a:rPr lang="sr-Latn-ME" altLang="sr-Latn-RS" sz="3600" dirty="0" smtClean="0"/>
              <a:t>e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pozicij</a:t>
            </a:r>
            <a:r>
              <a:rPr lang="sr-Latn-ME" altLang="sr-Latn-RS" sz="3600" dirty="0" smtClean="0"/>
              <a:t>e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/>
              <a:t>prihoda</a:t>
            </a:r>
            <a:r>
              <a:rPr lang="en-US" altLang="sr-Latn-RS" sz="3600" dirty="0"/>
              <a:t> </a:t>
            </a:r>
            <a:r>
              <a:rPr lang="sl-SI" altLang="sr-Latn-RS" sz="3600" dirty="0"/>
              <a:t>i</a:t>
            </a:r>
            <a:r>
              <a:rPr lang="en-US" altLang="sr-Latn-RS" sz="3600" dirty="0"/>
              <a:t> </a:t>
            </a:r>
            <a:r>
              <a:rPr lang="en-US" altLang="sr-Latn-RS" sz="3600" dirty="0" err="1"/>
              <a:t>rashoda</a:t>
            </a:r>
            <a:r>
              <a:rPr lang="en-US" altLang="sr-Latn-RS" sz="3600" dirty="0"/>
              <a:t>.</a:t>
            </a:r>
          </a:p>
          <a:p>
            <a:pPr algn="just" eaLnBrk="1" hangingPunct="1">
              <a:lnSpc>
                <a:spcPct val="90000"/>
              </a:lnSpc>
            </a:pPr>
            <a:endParaRPr lang="en-US" altLang="sr-Latn-RS" sz="3600" dirty="0"/>
          </a:p>
        </p:txBody>
      </p:sp>
    </p:spTree>
    <p:extLst>
      <p:ext uri="{BB962C8B-B14F-4D97-AF65-F5344CB8AC3E}">
        <p14:creationId xmlns:p14="http://schemas.microsoft.com/office/powerpoint/2010/main" xmlns="" val="16421261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6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sr-Latn-RS" sz="3200" b="1" dirty="0"/>
              <a:t>IZVRSENJE</a:t>
            </a:r>
            <a:r>
              <a:rPr lang="en-US" altLang="sr-Latn-RS" sz="3200" b="1" dirty="0" smtClean="0"/>
              <a:t>,</a:t>
            </a:r>
            <a:r>
              <a:rPr lang="sr-Latn-ME" altLang="sr-Latn-RS" sz="3200" b="1" dirty="0" smtClean="0"/>
              <a:t> </a:t>
            </a:r>
            <a:r>
              <a:rPr lang="en-US" altLang="sr-Latn-RS" sz="3200" b="1" dirty="0" smtClean="0"/>
              <a:t>KONTROLA</a:t>
            </a:r>
            <a:r>
              <a:rPr lang="sl-SI" altLang="sr-Latn-RS" sz="3200" b="1" dirty="0" smtClean="0"/>
              <a:t> </a:t>
            </a:r>
            <a:r>
              <a:rPr lang="en-US" altLang="sr-Latn-RS" sz="3200" b="1" dirty="0"/>
              <a:t>IZVRSENJA I ZAVRSNI RACUN BUDZETA</a:t>
            </a:r>
          </a:p>
        </p:txBody>
      </p:sp>
      <p:sp>
        <p:nvSpPr>
          <p:cNvPr id="410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sr-Latn-RS" dirty="0"/>
              <a:t>I. IZVR</a:t>
            </a:r>
            <a:r>
              <a:rPr lang="sl-SI" altLang="sr-Latn-RS" dirty="0"/>
              <a:t>S</a:t>
            </a:r>
            <a:r>
              <a:rPr lang="en-US" altLang="sr-Latn-RS" dirty="0"/>
              <a:t>ENJE BUD</a:t>
            </a:r>
            <a:r>
              <a:rPr lang="sl-SI" altLang="sr-Latn-RS" dirty="0"/>
              <a:t>Z</a:t>
            </a:r>
            <a:r>
              <a:rPr lang="en-US" altLang="sr-Latn-RS" dirty="0"/>
              <a:t>ETA - FAZA SPROVODENJA BUD</a:t>
            </a:r>
            <a:r>
              <a:rPr lang="sr-Latn-ME" altLang="sr-Latn-RS" dirty="0"/>
              <a:t>ž</a:t>
            </a:r>
            <a:r>
              <a:rPr lang="en-US" altLang="sr-Latn-RS" dirty="0" smtClean="0"/>
              <a:t>ET</a:t>
            </a:r>
            <a:r>
              <a:rPr lang="sr-Latn-ME" altLang="sr-Latn-RS" dirty="0" smtClean="0"/>
              <a:t>A </a:t>
            </a:r>
            <a:endParaRPr lang="en-US" altLang="sr-Latn-RS" dirty="0"/>
          </a:p>
          <a:p>
            <a:pPr algn="just" eaLnBrk="1" hangingPunct="1">
              <a:lnSpc>
                <a:spcPct val="90000"/>
              </a:lnSpc>
            </a:pPr>
            <a:r>
              <a:rPr lang="en-US" altLang="sr-Latn-RS" sz="3200" dirty="0" err="1"/>
              <a:t>Kada</a:t>
            </a:r>
            <a:r>
              <a:rPr lang="en-US" altLang="sr-Latn-RS" sz="3200" dirty="0"/>
              <a:t> </a:t>
            </a:r>
            <a:r>
              <a:rPr lang="en-US" altLang="sr-Latn-RS" sz="3200" dirty="0" err="1"/>
              <a:t>pred</a:t>
            </a:r>
            <a:r>
              <a:rPr lang="sl-SI" altLang="sr-Latn-RS" sz="3200" dirty="0"/>
              <a:t>stav</a:t>
            </a:r>
            <a:r>
              <a:rPr lang="en-US" altLang="sr-Latn-RS" sz="3200" dirty="0" err="1" smtClean="0"/>
              <a:t>ni</a:t>
            </a:r>
            <a:r>
              <a:rPr lang="sl-SI" altLang="sr-Latn-RS" sz="3200" dirty="0" smtClean="0"/>
              <a:t>č</a:t>
            </a:r>
            <a:r>
              <a:rPr lang="en-US" altLang="sr-Latn-RS" sz="3200" dirty="0" err="1" smtClean="0"/>
              <a:t>ki</a:t>
            </a:r>
            <a:r>
              <a:rPr lang="en-US" altLang="sr-Latn-RS" sz="3200" dirty="0" smtClean="0"/>
              <a:t> </a:t>
            </a:r>
            <a:r>
              <a:rPr lang="sr-Latn-ME" altLang="sr-Latn-RS" sz="3200" dirty="0" smtClean="0"/>
              <a:t>dom</a:t>
            </a:r>
            <a:r>
              <a:rPr lang="en-US" altLang="sr-Latn-RS" sz="3200" dirty="0" smtClean="0"/>
              <a:t> </a:t>
            </a:r>
            <a:r>
              <a:rPr lang="en-US" altLang="sr-Latn-RS" sz="3200" dirty="0" err="1"/>
              <a:t>usvoji</a:t>
            </a:r>
            <a:r>
              <a:rPr lang="en-US" altLang="sr-Latn-RS" sz="3200" dirty="0"/>
              <a:t> </a:t>
            </a:r>
            <a:r>
              <a:rPr lang="en-US" altLang="sr-Latn-RS" sz="3200" dirty="0" err="1"/>
              <a:t>i</a:t>
            </a:r>
            <a:r>
              <a:rPr lang="en-US" altLang="sr-Latn-RS" sz="3200" dirty="0"/>
              <a:t> </a:t>
            </a:r>
            <a:r>
              <a:rPr lang="en-US" altLang="sr-Latn-RS" sz="3200" dirty="0" err="1"/>
              <a:t>prihvati</a:t>
            </a:r>
            <a:r>
              <a:rPr lang="en-US" altLang="sr-Latn-RS" sz="3200" dirty="0"/>
              <a:t> </a:t>
            </a:r>
            <a:r>
              <a:rPr lang="en-US" altLang="sr-Latn-RS" sz="3200" dirty="0" err="1"/>
              <a:t>pr</a:t>
            </a:r>
            <a:r>
              <a:rPr lang="sl-SI" altLang="sr-Latn-RS" sz="3200" dirty="0"/>
              <a:t>ij</a:t>
            </a:r>
            <a:r>
              <a:rPr lang="en-US" altLang="sr-Latn-RS" sz="3200" dirty="0" err="1"/>
              <a:t>edlog</a:t>
            </a:r>
            <a:r>
              <a:rPr lang="en-US" altLang="sr-Latn-RS" sz="3200" dirty="0"/>
              <a:t> </a:t>
            </a:r>
            <a:r>
              <a:rPr lang="en-US" altLang="sr-Latn-RS" sz="3200" dirty="0" smtClean="0"/>
              <a:t>bud</a:t>
            </a:r>
            <a:r>
              <a:rPr lang="sl-SI" altLang="sr-Latn-RS" sz="3200" dirty="0" smtClean="0"/>
              <a:t>ž</a:t>
            </a:r>
            <a:r>
              <a:rPr lang="en-US" altLang="sr-Latn-RS" sz="3200" dirty="0" smtClean="0"/>
              <a:t>eta</a:t>
            </a:r>
            <a:r>
              <a:rPr lang="en-US" altLang="sr-Latn-RS" sz="3200" dirty="0"/>
              <a:t>, </a:t>
            </a:r>
            <a:r>
              <a:rPr lang="en-US" altLang="sr-Latn-RS" sz="3200" dirty="0" err="1"/>
              <a:t>prelazi</a:t>
            </a:r>
            <a:r>
              <a:rPr lang="en-US" altLang="sr-Latn-RS" sz="3200" dirty="0"/>
              <a:t> se </a:t>
            </a:r>
            <a:r>
              <a:rPr lang="en-US" altLang="sr-Latn-RS" sz="3200" dirty="0" err="1"/>
              <a:t>na</a:t>
            </a:r>
            <a:r>
              <a:rPr lang="en-US" altLang="sr-Latn-RS" sz="3200" dirty="0"/>
              <a:t> </a:t>
            </a:r>
            <a:r>
              <a:rPr lang="en-US" altLang="sr-Latn-RS" sz="3200" dirty="0" err="1"/>
              <a:t>sl</a:t>
            </a:r>
            <a:r>
              <a:rPr lang="sl-SI" altLang="sr-Latn-RS" sz="3200" dirty="0"/>
              <a:t>ij</a:t>
            </a:r>
            <a:r>
              <a:rPr lang="en-US" altLang="sr-Latn-RS" sz="3200" dirty="0" err="1" smtClean="0"/>
              <a:t>ede</a:t>
            </a:r>
            <a:r>
              <a:rPr lang="sr-Latn-ME" altLang="sr-Latn-RS" sz="3200" dirty="0" smtClean="0"/>
              <a:t>ć</a:t>
            </a:r>
            <a:r>
              <a:rPr lang="en-US" altLang="sr-Latn-RS" sz="3200" dirty="0" smtClean="0"/>
              <a:t>u </a:t>
            </a:r>
            <a:r>
              <a:rPr lang="en-US" altLang="sr-Latn-RS" sz="3200" dirty="0" err="1"/>
              <a:t>fazu</a:t>
            </a:r>
            <a:r>
              <a:rPr lang="en-US" altLang="sr-Latn-RS" sz="3200" dirty="0"/>
              <a:t> </a:t>
            </a:r>
            <a:r>
              <a:rPr lang="en-US" altLang="sr-Latn-RS" sz="3200" dirty="0" smtClean="0"/>
              <a:t>bud</a:t>
            </a:r>
            <a:r>
              <a:rPr lang="sl-SI" altLang="sr-Latn-RS" sz="3200" dirty="0" smtClean="0"/>
              <a:t>ž</a:t>
            </a:r>
            <a:r>
              <a:rPr lang="en-US" altLang="sr-Latn-RS" sz="3200" dirty="0" smtClean="0"/>
              <a:t>eta</a:t>
            </a:r>
            <a:r>
              <a:rPr lang="sr-Latn-ME" altLang="sr-Latn-RS" sz="3200" dirty="0" smtClean="0"/>
              <a:t> - izvršenje</a:t>
            </a:r>
            <a:r>
              <a:rPr lang="en-US" altLang="sr-Latn-RS" sz="3200" dirty="0" smtClean="0"/>
              <a:t>. </a:t>
            </a:r>
            <a:endParaRPr lang="sr-Latn-ME" altLang="sr-Latn-RS" sz="3200" dirty="0" smtClean="0"/>
          </a:p>
          <a:p>
            <a:pPr algn="just" eaLnBrk="1" hangingPunct="1">
              <a:lnSpc>
                <a:spcPct val="90000"/>
              </a:lnSpc>
            </a:pPr>
            <a:r>
              <a:rPr lang="sl-SI" altLang="sr-Latn-RS" sz="3200" dirty="0" smtClean="0"/>
              <a:t>I</a:t>
            </a:r>
            <a:r>
              <a:rPr lang="en-US" altLang="sr-Latn-RS" sz="3200" dirty="0" err="1"/>
              <a:t>zvrsen</a:t>
            </a:r>
            <a:r>
              <a:rPr lang="sl-SI" altLang="sr-Latn-RS" sz="3200" dirty="0"/>
              <a:t>j</a:t>
            </a:r>
            <a:r>
              <a:rPr lang="en-US" altLang="sr-Latn-RS" sz="3200" dirty="0"/>
              <a:t>e </a:t>
            </a:r>
            <a:r>
              <a:rPr lang="en-US" altLang="sr-Latn-RS" sz="3200" dirty="0" smtClean="0"/>
              <a:t>bud</a:t>
            </a:r>
            <a:r>
              <a:rPr lang="sl-SI" altLang="sr-Latn-RS" sz="3200" dirty="0" smtClean="0"/>
              <a:t>ž</a:t>
            </a:r>
            <a:r>
              <a:rPr lang="en-US" altLang="sr-Latn-RS" sz="3200" dirty="0" smtClean="0"/>
              <a:t>eta </a:t>
            </a:r>
            <a:r>
              <a:rPr lang="en-US" altLang="sr-Latn-RS" sz="3200" dirty="0"/>
              <a:t>u d</a:t>
            </a:r>
            <a:r>
              <a:rPr lang="sr-Latn-ME" altLang="sr-Latn-RS" sz="3200" dirty="0"/>
              <a:t>i</a:t>
            </a:r>
            <a:r>
              <a:rPr lang="en-US" altLang="sr-Latn-RS" sz="3200" dirty="0" err="1" smtClean="0"/>
              <a:t>nami</a:t>
            </a:r>
            <a:r>
              <a:rPr lang="sr-Latn-ME" altLang="sr-Latn-RS" sz="3200" dirty="0"/>
              <a:t>č</a:t>
            </a:r>
            <a:r>
              <a:rPr lang="en-US" altLang="sr-Latn-RS" sz="3200" dirty="0" err="1" smtClean="0"/>
              <a:t>kom</a:t>
            </a:r>
            <a:r>
              <a:rPr lang="en-US" altLang="sr-Latn-RS" sz="3200" dirty="0" smtClean="0"/>
              <a:t> </a:t>
            </a:r>
            <a:r>
              <a:rPr lang="en-US" altLang="sr-Latn-RS" sz="3200" dirty="0" err="1"/>
              <a:t>smislu</a:t>
            </a:r>
            <a:r>
              <a:rPr lang="en-US" altLang="sr-Latn-RS" sz="3200" dirty="0"/>
              <a:t> </a:t>
            </a:r>
            <a:r>
              <a:rPr lang="en-US" altLang="sr-Latn-RS" sz="3200" dirty="0" err="1" smtClean="0"/>
              <a:t>zna</a:t>
            </a:r>
            <a:r>
              <a:rPr lang="sl-SI" altLang="sr-Latn-RS" sz="3200" dirty="0" smtClean="0"/>
              <a:t>či</a:t>
            </a:r>
            <a:r>
              <a:rPr lang="en-US" altLang="sr-Latn-RS" sz="3200" dirty="0"/>
              <a:t>, u </a:t>
            </a:r>
            <a:r>
              <a:rPr lang="en-US" altLang="sr-Latn-RS" sz="3200" dirty="0" err="1"/>
              <a:t>stvari</a:t>
            </a:r>
            <a:r>
              <a:rPr lang="en-US" altLang="sr-Latn-RS" sz="3200" dirty="0"/>
              <a:t>, </a:t>
            </a:r>
            <a:r>
              <a:rPr lang="en-US" altLang="sr-Latn-RS" sz="3200" dirty="0" err="1"/>
              <a:t>sprovod</a:t>
            </a:r>
            <a:r>
              <a:rPr lang="sl-SI" altLang="sr-Latn-RS" sz="3200" dirty="0"/>
              <a:t>j</a:t>
            </a:r>
            <a:r>
              <a:rPr lang="en-US" altLang="sr-Latn-RS" sz="3200" dirty="0" err="1"/>
              <a:t>enje</a:t>
            </a:r>
            <a:r>
              <a:rPr lang="en-US" altLang="sr-Latn-RS" sz="3200" dirty="0"/>
              <a:t> u</a:t>
            </a:r>
            <a:r>
              <a:rPr lang="sl-SI" altLang="sr-Latn-RS" sz="3200" dirty="0"/>
              <a:t> </a:t>
            </a:r>
            <a:r>
              <a:rPr lang="sl-SI" altLang="sr-Latn-RS" sz="3200" dirty="0" smtClean="0"/>
              <a:t>ž</a:t>
            </a:r>
            <a:r>
              <a:rPr lang="en-US" altLang="sr-Latn-RS" sz="3200" dirty="0" err="1" smtClean="0"/>
              <a:t>ivot</a:t>
            </a:r>
            <a:r>
              <a:rPr lang="en-US" altLang="sr-Latn-RS" sz="3200" dirty="0" smtClean="0"/>
              <a:t> </a:t>
            </a:r>
            <a:r>
              <a:rPr lang="en-US" altLang="sr-Latn-RS" sz="3200" dirty="0" err="1"/>
              <a:t>zacrtane</a:t>
            </a:r>
            <a:r>
              <a:rPr lang="en-US" altLang="sr-Latn-RS" sz="3200" dirty="0"/>
              <a:t> </a:t>
            </a:r>
            <a:r>
              <a:rPr lang="en-US" altLang="sr-Latn-RS" sz="3200" dirty="0" err="1"/>
              <a:t>i</a:t>
            </a:r>
            <a:r>
              <a:rPr lang="en-US" altLang="sr-Latn-RS" sz="3200" dirty="0"/>
              <a:t> </a:t>
            </a:r>
            <a:r>
              <a:rPr lang="en-US" altLang="sr-Latn-RS" sz="3200" dirty="0" err="1"/>
              <a:t>usvojene</a:t>
            </a:r>
            <a:r>
              <a:rPr lang="en-US" altLang="sr-Latn-RS" sz="3200" dirty="0"/>
              <a:t> </a:t>
            </a:r>
            <a:r>
              <a:rPr lang="en-US" altLang="sr-Latn-RS" sz="3200" dirty="0" smtClean="0"/>
              <a:t>bud</a:t>
            </a:r>
            <a:r>
              <a:rPr lang="sl-SI" altLang="sr-Latn-RS" sz="3200" dirty="0" smtClean="0"/>
              <a:t>ž</a:t>
            </a:r>
            <a:r>
              <a:rPr lang="en-US" altLang="sr-Latn-RS" sz="3200" dirty="0" err="1" smtClean="0"/>
              <a:t>etske</a:t>
            </a:r>
            <a:r>
              <a:rPr lang="en-US" altLang="sr-Latn-RS" sz="3200" dirty="0" smtClean="0"/>
              <a:t> </a:t>
            </a:r>
            <a:r>
              <a:rPr lang="en-US" altLang="sr-Latn-RS" sz="3200" dirty="0" err="1"/>
              <a:t>politike</a:t>
            </a:r>
            <a:r>
              <a:rPr lang="en-US" altLang="sr-Latn-RS" sz="3200" dirty="0"/>
              <a:t>, </a:t>
            </a:r>
            <a:r>
              <a:rPr lang="en-US" altLang="sr-Latn-RS" sz="3200" dirty="0" err="1"/>
              <a:t>odnosno</a:t>
            </a:r>
            <a:r>
              <a:rPr lang="en-US" altLang="sr-Latn-RS" sz="3200" dirty="0"/>
              <a:t> </a:t>
            </a:r>
            <a:r>
              <a:rPr lang="en-US" altLang="sr-Latn-RS" sz="3200" dirty="0" err="1"/>
              <a:t>ostvarivanje</a:t>
            </a:r>
            <a:r>
              <a:rPr lang="en-US" altLang="sr-Latn-RS" sz="3200" dirty="0"/>
              <a:t> </a:t>
            </a:r>
            <a:r>
              <a:rPr lang="en-US" altLang="sr-Latn-RS" sz="3200" dirty="0" err="1"/>
              <a:t>javnih</a:t>
            </a:r>
            <a:r>
              <a:rPr lang="en-US" altLang="sr-Latn-RS" sz="3200" dirty="0"/>
              <a:t> </a:t>
            </a:r>
            <a:r>
              <a:rPr lang="en-US" altLang="sr-Latn-RS" sz="3200" dirty="0" err="1"/>
              <a:t>prihoda</a:t>
            </a:r>
            <a:r>
              <a:rPr lang="en-US" altLang="sr-Latn-RS" sz="3200" dirty="0"/>
              <a:t>, s </a:t>
            </a:r>
            <a:r>
              <a:rPr lang="en-US" altLang="sr-Latn-RS" sz="3200" dirty="0" err="1"/>
              <a:t>jedne</a:t>
            </a:r>
            <a:r>
              <a:rPr lang="en-US" altLang="sr-Latn-RS" sz="3200" dirty="0"/>
              <a:t>, </a:t>
            </a:r>
            <a:r>
              <a:rPr lang="en-US" altLang="sr-Latn-RS" sz="3200" dirty="0" err="1"/>
              <a:t>i</a:t>
            </a:r>
            <a:r>
              <a:rPr lang="en-US" altLang="sr-Latn-RS" sz="3200" dirty="0"/>
              <a:t> </a:t>
            </a:r>
            <a:r>
              <a:rPr lang="en-US" altLang="sr-Latn-RS" sz="3200" dirty="0" err="1"/>
              <a:t>finansiranje</a:t>
            </a:r>
            <a:r>
              <a:rPr lang="en-US" altLang="sr-Latn-RS" sz="3200" dirty="0"/>
              <a:t> </a:t>
            </a:r>
            <a:r>
              <a:rPr lang="en-US" altLang="sr-Latn-RS" sz="3200" dirty="0" err="1"/>
              <a:t>odred</a:t>
            </a:r>
            <a:r>
              <a:rPr lang="sl-SI" altLang="sr-Latn-RS" sz="3200" dirty="0"/>
              <a:t>j</a:t>
            </a:r>
            <a:r>
              <a:rPr lang="en-US" altLang="sr-Latn-RS" sz="3200" dirty="0" err="1"/>
              <a:t>enih</a:t>
            </a:r>
            <a:r>
              <a:rPr lang="en-US" altLang="sr-Latn-RS" sz="3200" dirty="0"/>
              <a:t> </a:t>
            </a:r>
            <a:r>
              <a:rPr lang="sr-Latn-ME" altLang="sr-Latn-RS" sz="3200" dirty="0" smtClean="0"/>
              <a:t>javnih</a:t>
            </a:r>
            <a:r>
              <a:rPr lang="en-US" altLang="sr-Latn-RS" sz="3200" dirty="0" smtClean="0"/>
              <a:t> </a:t>
            </a:r>
            <a:r>
              <a:rPr lang="en-US" altLang="sr-Latn-RS" sz="3200" dirty="0" err="1"/>
              <a:t>potreba</a:t>
            </a:r>
            <a:r>
              <a:rPr lang="en-US" altLang="sr-Latn-RS" sz="3200" dirty="0"/>
              <a:t>, s </a:t>
            </a:r>
            <a:r>
              <a:rPr lang="en-US" altLang="sr-Latn-RS" sz="3200" dirty="0" err="1"/>
              <a:t>druge</a:t>
            </a:r>
            <a:r>
              <a:rPr lang="en-US" altLang="sr-Latn-RS" sz="3200" dirty="0"/>
              <a:t> </a:t>
            </a:r>
            <a:r>
              <a:rPr lang="en-US" altLang="sr-Latn-RS" sz="3200" dirty="0" err="1"/>
              <a:t>strane</a:t>
            </a:r>
            <a:r>
              <a:rPr lang="en-US" altLang="sr-Latn-RS" sz="3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241772235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6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/>
            <a:r>
              <a:rPr lang="en-US" altLang="sr-Latn-RS" sz="3600" dirty="0" err="1" smtClean="0"/>
              <a:t>Izvr</a:t>
            </a:r>
            <a:r>
              <a:rPr lang="sl-SI" altLang="sr-Latn-RS" sz="3600" dirty="0"/>
              <a:t>š</a:t>
            </a:r>
            <a:r>
              <a:rPr lang="en-US" altLang="sr-Latn-RS" sz="3600" dirty="0" smtClean="0"/>
              <a:t>it</a:t>
            </a:r>
            <a:r>
              <a:rPr lang="sl-SI" altLang="sr-Latn-RS" sz="3600" dirty="0" smtClean="0"/>
              <a:t>i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odred</a:t>
            </a:r>
            <a:r>
              <a:rPr lang="sl-SI" altLang="sr-Latn-RS" sz="3600" dirty="0" smtClean="0"/>
              <a:t>j</a:t>
            </a:r>
            <a:r>
              <a:rPr lang="en-US" altLang="sr-Latn-RS" sz="3600" dirty="0" err="1" smtClean="0"/>
              <a:t>eni</a:t>
            </a:r>
            <a:r>
              <a:rPr lang="en-US" altLang="sr-Latn-RS" sz="3600" dirty="0" smtClean="0"/>
              <a:t> bud</a:t>
            </a:r>
            <a:r>
              <a:rPr lang="sl-SI" altLang="sr-Latn-RS" sz="3600" dirty="0"/>
              <a:t>ž</a:t>
            </a:r>
            <a:r>
              <a:rPr lang="en-US" altLang="sr-Latn-RS" sz="3600" dirty="0" smtClean="0"/>
              <a:t>et, </a:t>
            </a:r>
            <a:r>
              <a:rPr lang="en-US" altLang="sr-Latn-RS" sz="3600" dirty="0" err="1" smtClean="0"/>
              <a:t>stati</a:t>
            </a:r>
            <a:r>
              <a:rPr lang="sl-SI" altLang="sr-Latn-RS" sz="3600" dirty="0"/>
              <a:t>č</a:t>
            </a:r>
            <a:r>
              <a:rPr lang="en-US" altLang="sr-Latn-RS" sz="3600" dirty="0" err="1" smtClean="0"/>
              <a:t>ki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posmatrano</a:t>
            </a:r>
            <a:r>
              <a:rPr lang="en-US" altLang="sr-Latn-RS" sz="3600" dirty="0" smtClean="0"/>
              <a:t>, </a:t>
            </a:r>
            <a:r>
              <a:rPr lang="en-US" altLang="sr-Latn-RS" sz="3600" dirty="0" err="1" smtClean="0"/>
              <a:t>zna</a:t>
            </a:r>
            <a:r>
              <a:rPr lang="sl-SI" altLang="sr-Latn-RS" sz="3600" dirty="0"/>
              <a:t>č</a:t>
            </a:r>
            <a:r>
              <a:rPr lang="en-US" altLang="sr-Latn-RS" sz="3600" dirty="0" err="1" smtClean="0"/>
              <a:t>i</a:t>
            </a:r>
            <a:r>
              <a:rPr lang="en-US" altLang="sr-Latn-RS" sz="3600" dirty="0" smtClean="0"/>
              <a:t>, u </a:t>
            </a:r>
            <a:r>
              <a:rPr lang="en-US" altLang="sr-Latn-RS" sz="3600" dirty="0" err="1" smtClean="0"/>
              <a:t>stvari</a:t>
            </a:r>
            <a:r>
              <a:rPr lang="en-US" altLang="sr-Latn-RS" sz="3600" dirty="0" smtClean="0"/>
              <a:t>, </a:t>
            </a:r>
            <a:r>
              <a:rPr lang="en-US" altLang="sr-Latn-RS" sz="3600" dirty="0" err="1" smtClean="0"/>
              <a:t>prikupiti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odred</a:t>
            </a:r>
            <a:r>
              <a:rPr lang="sl-SI" altLang="sr-Latn-RS" sz="3600" dirty="0" smtClean="0"/>
              <a:t>j</a:t>
            </a:r>
            <a:r>
              <a:rPr lang="en-US" altLang="sr-Latn-RS" sz="3600" dirty="0" err="1" smtClean="0"/>
              <a:t>ena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planirana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javna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sredstva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i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utro</a:t>
            </a:r>
            <a:r>
              <a:rPr lang="sl-SI" altLang="sr-Latn-RS" sz="3600" dirty="0"/>
              <a:t>š</a:t>
            </a:r>
            <a:r>
              <a:rPr lang="en-US" altLang="sr-Latn-RS" sz="3600" dirty="0" err="1" smtClean="0"/>
              <a:t>iti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ih</a:t>
            </a:r>
            <a:r>
              <a:rPr lang="en-US" altLang="sr-Latn-RS" sz="3600" dirty="0" smtClean="0"/>
              <a:t> u one </a:t>
            </a:r>
            <a:r>
              <a:rPr lang="en-US" altLang="sr-Latn-RS" sz="3600" dirty="0" err="1" smtClean="0"/>
              <a:t>nam</a:t>
            </a:r>
            <a:r>
              <a:rPr lang="sl-SI" altLang="sr-Latn-RS" sz="3600" dirty="0" smtClean="0"/>
              <a:t>j</a:t>
            </a:r>
            <a:r>
              <a:rPr lang="en-US" altLang="sr-Latn-RS" sz="3600" dirty="0" err="1" smtClean="0"/>
              <a:t>ene</a:t>
            </a:r>
            <a:r>
              <a:rPr lang="en-US" altLang="sr-Latn-RS" sz="3600" dirty="0" smtClean="0"/>
              <a:t>, </a:t>
            </a:r>
            <a:r>
              <a:rPr lang="en-US" altLang="sr-Latn-RS" sz="3600" dirty="0" err="1" smtClean="0"/>
              <a:t>korisni</a:t>
            </a:r>
            <a:r>
              <a:rPr lang="sl-SI" altLang="sr-Latn-RS" sz="3600" dirty="0"/>
              <a:t>č</a:t>
            </a:r>
            <a:r>
              <a:rPr lang="en-US" altLang="sr-Latn-RS" sz="3600" dirty="0" err="1" smtClean="0"/>
              <a:t>ke</a:t>
            </a:r>
            <a:r>
              <a:rPr lang="en-US" altLang="sr-Latn-RS" sz="3600" dirty="0" smtClean="0"/>
              <a:t> </a:t>
            </a:r>
            <a:r>
              <a:rPr lang="sl-SI" altLang="sr-Latn-RS" sz="3600" dirty="0" smtClean="0"/>
              <a:t>i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pravce</a:t>
            </a:r>
            <a:r>
              <a:rPr lang="en-US" altLang="sr-Latn-RS" sz="3600" dirty="0" smtClean="0"/>
              <a:t> - </a:t>
            </a:r>
            <a:r>
              <a:rPr lang="en-US" altLang="sr-Latn-RS" sz="3600" dirty="0" err="1" smtClean="0"/>
              <a:t>kako</a:t>
            </a:r>
            <a:r>
              <a:rPr lang="en-US" altLang="sr-Latn-RS" sz="3600" dirty="0" smtClean="0"/>
              <a:t> je to u bud</a:t>
            </a:r>
            <a:r>
              <a:rPr lang="sl-SI" altLang="sr-Latn-RS" sz="3600" dirty="0"/>
              <a:t>ž</a:t>
            </a:r>
            <a:r>
              <a:rPr lang="en-US" altLang="sr-Latn-RS" sz="3600" dirty="0" err="1" smtClean="0"/>
              <a:t>etu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bilo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predvid</a:t>
            </a:r>
            <a:r>
              <a:rPr lang="sl-SI" altLang="sr-Latn-RS" sz="3600" dirty="0" smtClean="0"/>
              <a:t>j</a:t>
            </a:r>
            <a:r>
              <a:rPr lang="en-US" altLang="sr-Latn-RS" sz="3600" dirty="0" err="1" smtClean="0"/>
              <a:t>eno</a:t>
            </a:r>
            <a:r>
              <a:rPr lang="en-US" altLang="sr-Latn-RS" sz="3600" dirty="0" smtClean="0"/>
              <a:t>.</a:t>
            </a:r>
          </a:p>
          <a:p>
            <a:pPr eaLnBrk="1" hangingPunct="1"/>
            <a:endParaRPr lang="en-US" altLang="sr-Latn-RS" dirty="0" smtClean="0"/>
          </a:p>
        </p:txBody>
      </p:sp>
    </p:spTree>
    <p:extLst>
      <p:ext uri="{BB962C8B-B14F-4D97-AF65-F5344CB8AC3E}">
        <p14:creationId xmlns:p14="http://schemas.microsoft.com/office/powerpoint/2010/main" xmlns="" val="347657233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6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5459" y="1249251"/>
            <a:ext cx="10658341" cy="4927712"/>
          </a:xfrm>
        </p:spPr>
        <p:txBody>
          <a:bodyPr>
            <a:normAutofit/>
          </a:bodyPr>
          <a:lstStyle/>
          <a:p>
            <a:pPr algn="just" eaLnBrk="1" hangingPunct="1"/>
            <a:r>
              <a:rPr lang="en-US" altLang="sr-Latn-RS" sz="3600" dirty="0" err="1" smtClean="0"/>
              <a:t>Izvr</a:t>
            </a:r>
            <a:r>
              <a:rPr lang="sl-SI" altLang="sr-Latn-RS" sz="3600" dirty="0" smtClean="0"/>
              <a:t>š</a:t>
            </a:r>
            <a:r>
              <a:rPr lang="en-US" altLang="sr-Latn-RS" sz="3600" dirty="0" err="1" smtClean="0"/>
              <a:t>enje</a:t>
            </a:r>
            <a:r>
              <a:rPr lang="en-US" altLang="sr-Latn-RS" sz="3600" dirty="0" smtClean="0"/>
              <a:t> bud</a:t>
            </a:r>
            <a:r>
              <a:rPr lang="sl-SI" altLang="sr-Latn-RS" sz="3600" dirty="0" smtClean="0"/>
              <a:t>ž</a:t>
            </a:r>
            <a:r>
              <a:rPr lang="en-US" altLang="sr-Latn-RS" sz="3600" dirty="0" smtClean="0"/>
              <a:t>eta</a:t>
            </a:r>
            <a:r>
              <a:rPr lang="en-US" altLang="sr-Latn-RS" sz="3600" dirty="0"/>
              <a:t>, </a:t>
            </a:r>
            <a:r>
              <a:rPr lang="en-US" altLang="sr-Latn-RS" sz="3600" dirty="0" err="1"/>
              <a:t>kao</a:t>
            </a:r>
            <a:r>
              <a:rPr lang="en-US" altLang="sr-Latn-RS" sz="3600" dirty="0"/>
              <a:t> </a:t>
            </a:r>
            <a:r>
              <a:rPr lang="en-US" altLang="sr-Latn-RS" sz="3600" dirty="0" err="1" smtClean="0"/>
              <a:t>i</a:t>
            </a:r>
            <a:r>
              <a:rPr lang="sr-Latn-ME" altLang="sr-Latn-RS" sz="3600" dirty="0" smtClean="0"/>
              <a:t> </a:t>
            </a:r>
            <a:r>
              <a:rPr lang="en-US" altLang="sr-Latn-RS" sz="3600" dirty="0" err="1" smtClean="0"/>
              <a:t>kod</a:t>
            </a:r>
            <a:r>
              <a:rPr lang="en-US" altLang="sr-Latn-RS" sz="3600" dirty="0" smtClean="0"/>
              <a:t> bud</a:t>
            </a:r>
            <a:r>
              <a:rPr lang="sl-SI" altLang="sr-Latn-RS" sz="3600" dirty="0" smtClean="0"/>
              <a:t>ž</a:t>
            </a:r>
            <a:r>
              <a:rPr lang="en-US" altLang="sr-Latn-RS" sz="3600" dirty="0" err="1" smtClean="0"/>
              <a:t>etske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/>
              <a:t>inicijative</a:t>
            </a:r>
            <a:r>
              <a:rPr lang="en-US" altLang="sr-Latn-RS" sz="3600" dirty="0"/>
              <a:t>, </a:t>
            </a:r>
            <a:r>
              <a:rPr lang="en-US" altLang="sr-Latn-RS" sz="3600" dirty="0" err="1"/>
              <a:t>povereno</a:t>
            </a:r>
            <a:r>
              <a:rPr lang="en-US" altLang="sr-Latn-RS" sz="3600" dirty="0"/>
              <a:t> je </a:t>
            </a:r>
            <a:r>
              <a:rPr lang="en-US" altLang="sr-Latn-RS" sz="3600" dirty="0" err="1"/>
              <a:t>organima</a:t>
            </a:r>
            <a:r>
              <a:rPr lang="sl-SI" altLang="sr-Latn-RS" sz="3600" dirty="0"/>
              <a:t> </a:t>
            </a:r>
            <a:r>
              <a:rPr lang="en-US" altLang="sr-Latn-RS" sz="3600" dirty="0" err="1"/>
              <a:t>javne</a:t>
            </a:r>
            <a:r>
              <a:rPr lang="en-US" altLang="sr-Latn-RS" sz="3600" dirty="0"/>
              <a:t> </a:t>
            </a:r>
            <a:r>
              <a:rPr lang="en-US" altLang="sr-Latn-RS" sz="3600" dirty="0" err="1"/>
              <a:t>uprave</a:t>
            </a:r>
            <a:r>
              <a:rPr lang="en-US" altLang="sr-Latn-RS" sz="3600" dirty="0"/>
              <a:t>, </a:t>
            </a:r>
            <a:r>
              <a:rPr lang="en-US" altLang="sr-Latn-RS" sz="3600" dirty="0" err="1"/>
              <a:t>koji</a:t>
            </a:r>
            <a:r>
              <a:rPr lang="en-US" altLang="sr-Latn-RS" sz="3600" dirty="0"/>
              <a:t> se </a:t>
            </a:r>
            <a:r>
              <a:rPr lang="en-US" altLang="sr-Latn-RS" sz="3600" dirty="0" err="1"/>
              <a:t>sada</a:t>
            </a:r>
            <a:r>
              <a:rPr lang="en-US" altLang="sr-Latn-RS" sz="3600" dirty="0"/>
              <a:t>, s </a:t>
            </a:r>
            <a:r>
              <a:rPr lang="en-US" altLang="sr-Latn-RS" sz="3600" dirty="0" err="1"/>
              <a:t>obzirom</a:t>
            </a:r>
            <a:r>
              <a:rPr lang="en-US" altLang="sr-Latn-RS" sz="3600" dirty="0"/>
              <a:t> </a:t>
            </a:r>
            <a:r>
              <a:rPr lang="en-US" altLang="sr-Latn-RS" sz="3600" dirty="0" err="1"/>
              <a:t>na</a:t>
            </a:r>
            <a:r>
              <a:rPr lang="en-US" altLang="sr-Latn-RS" sz="3600" dirty="0"/>
              <a:t> </a:t>
            </a:r>
            <a:r>
              <a:rPr lang="en-US" altLang="sr-Latn-RS" sz="3600" dirty="0" err="1"/>
              <a:t>funkcije</a:t>
            </a:r>
            <a:r>
              <a:rPr lang="en-US" altLang="sr-Latn-RS" sz="3600" dirty="0"/>
              <a:t> </a:t>
            </a:r>
            <a:r>
              <a:rPr lang="en-US" altLang="sr-Latn-RS" sz="3600" dirty="0" err="1"/>
              <a:t>koje</a:t>
            </a:r>
            <a:r>
              <a:rPr lang="en-US" altLang="sr-Latn-RS" sz="3600" dirty="0"/>
              <a:t> </a:t>
            </a:r>
            <a:r>
              <a:rPr lang="en-US" altLang="sr-Latn-RS" sz="3600" dirty="0" err="1"/>
              <a:t>obavljaju</a:t>
            </a:r>
            <a:r>
              <a:rPr lang="en-US" altLang="sr-Latn-RS" sz="3600" dirty="0"/>
              <a:t>, d</a:t>
            </a:r>
            <a:r>
              <a:rPr lang="sl-SI" altLang="sr-Latn-RS" sz="3600" dirty="0"/>
              <a:t>ij</a:t>
            </a:r>
            <a:r>
              <a:rPr lang="en-US" altLang="sr-Latn-RS" sz="3600" dirty="0" err="1"/>
              <a:t>ele</a:t>
            </a:r>
            <a:r>
              <a:rPr lang="en-US" altLang="sr-Latn-RS" sz="3600" dirty="0"/>
              <a:t> </a:t>
            </a:r>
            <a:r>
              <a:rPr lang="en-US" altLang="sr-Latn-RS" sz="3600" dirty="0" err="1"/>
              <a:t>na</a:t>
            </a:r>
            <a:r>
              <a:rPr lang="en-US" altLang="sr-Latn-RS" sz="3600" dirty="0"/>
              <a:t> </a:t>
            </a:r>
            <a:r>
              <a:rPr lang="en-US" altLang="sr-Latn-RS" sz="3600" dirty="0" err="1"/>
              <a:t>naredbodavce</a:t>
            </a:r>
            <a:r>
              <a:rPr lang="en-US" altLang="sr-Latn-RS" sz="3600" dirty="0"/>
              <a:t> i </a:t>
            </a:r>
            <a:r>
              <a:rPr lang="en-US" altLang="sr-Latn-RS" sz="3600" dirty="0" err="1"/>
              <a:t>ra</a:t>
            </a:r>
            <a:r>
              <a:rPr lang="sl-SI" altLang="sr-Latn-RS" sz="3600" dirty="0"/>
              <a:t>c</a:t>
            </a:r>
            <a:r>
              <a:rPr lang="en-US" altLang="sr-Latn-RS" sz="3600" dirty="0" err="1" smtClean="0"/>
              <a:t>runopolaga</a:t>
            </a:r>
            <a:r>
              <a:rPr lang="sl-SI" altLang="sr-Latn-RS" sz="3600" dirty="0" smtClean="0"/>
              <a:t>če</a:t>
            </a:r>
            <a:r>
              <a:rPr lang="en-US" altLang="sr-Latn-RS" sz="3600" dirty="0" smtClean="0"/>
              <a:t> </a:t>
            </a:r>
            <a:r>
              <a:rPr lang="sr-Latn-ME" altLang="sr-Latn-RS" sz="3600" dirty="0"/>
              <a:t>. </a:t>
            </a:r>
          </a:p>
          <a:p>
            <a:pPr algn="just" eaLnBrk="1" hangingPunct="1"/>
            <a:r>
              <a:rPr lang="en-US" altLang="sr-Latn-RS" sz="3600" dirty="0" err="1"/>
              <a:t>Organi</a:t>
            </a:r>
            <a:r>
              <a:rPr lang="en-US" altLang="sr-Latn-RS" sz="3600" dirty="0"/>
              <a:t> </a:t>
            </a:r>
            <a:r>
              <a:rPr lang="en-US" altLang="sr-Latn-RS" sz="3600" dirty="0" err="1"/>
              <a:t>na</a:t>
            </a:r>
            <a:r>
              <a:rPr lang="en-US" altLang="sr-Latn-RS" sz="3600" dirty="0"/>
              <a:t> </a:t>
            </a:r>
            <a:r>
              <a:rPr lang="en-US" altLang="sr-Latn-RS" sz="3600" dirty="0" err="1"/>
              <a:t>koje</a:t>
            </a:r>
            <a:r>
              <a:rPr lang="en-US" altLang="sr-Latn-RS" sz="3600" dirty="0"/>
              <a:t> </a:t>
            </a:r>
            <a:r>
              <a:rPr lang="en-US" altLang="sr-Latn-RS" sz="3600" dirty="0" err="1"/>
              <a:t>pada</a:t>
            </a:r>
            <a:r>
              <a:rPr lang="en-US" altLang="sr-Latn-RS" sz="3600" dirty="0"/>
              <a:t> </a:t>
            </a:r>
            <a:r>
              <a:rPr lang="en-US" altLang="sr-Latn-RS" sz="3600" dirty="0" err="1"/>
              <a:t>odgovornost</a:t>
            </a:r>
            <a:r>
              <a:rPr lang="en-US" altLang="sr-Latn-RS" sz="3600" dirty="0"/>
              <a:t> </a:t>
            </a:r>
            <a:r>
              <a:rPr lang="en-US" altLang="sr-Latn-RS" sz="3600" dirty="0" err="1"/>
              <a:t>za</a:t>
            </a:r>
            <a:r>
              <a:rPr lang="en-US" altLang="sr-Latn-RS" sz="3600" dirty="0"/>
              <a:t> </a:t>
            </a:r>
            <a:r>
              <a:rPr lang="en-US" altLang="sr-Latn-RS" sz="3600" dirty="0" err="1" smtClean="0"/>
              <a:t>izvr</a:t>
            </a:r>
            <a:r>
              <a:rPr lang="sl-SI" altLang="sr-Latn-RS" sz="3600" dirty="0" smtClean="0"/>
              <a:t>š</a:t>
            </a:r>
            <a:r>
              <a:rPr lang="en-US" altLang="sr-Latn-RS" sz="3600" dirty="0" err="1" smtClean="0"/>
              <a:t>enje</a:t>
            </a:r>
            <a:r>
              <a:rPr lang="en-US" altLang="sr-Latn-RS" sz="3600" dirty="0" smtClean="0"/>
              <a:t> bud</a:t>
            </a:r>
            <a:r>
              <a:rPr lang="sr-Latn-ME" altLang="sr-Latn-RS" sz="3600" dirty="0" smtClean="0"/>
              <a:t>ž</a:t>
            </a:r>
            <a:r>
              <a:rPr lang="en-US" altLang="sr-Latn-RS" sz="3600" dirty="0" smtClean="0"/>
              <a:t>eta </a:t>
            </a:r>
            <a:r>
              <a:rPr lang="en-US" altLang="sr-Latn-RS" sz="3600" dirty="0" err="1"/>
              <a:t>imaju</a:t>
            </a:r>
            <a:r>
              <a:rPr lang="en-US" altLang="sr-Latn-RS" sz="3600" dirty="0"/>
              <a:t> </a:t>
            </a:r>
            <a:r>
              <a:rPr lang="en-US" altLang="sr-Latn-RS" sz="3600" dirty="0" smtClean="0"/>
              <a:t>du</a:t>
            </a:r>
            <a:r>
              <a:rPr lang="sr-Latn-ME" altLang="sr-Latn-RS" sz="3600" dirty="0" smtClean="0"/>
              <a:t>ž</a:t>
            </a:r>
            <a:r>
              <a:rPr lang="en-US" altLang="sr-Latn-RS" sz="3600" dirty="0" err="1" smtClean="0"/>
              <a:t>nosti</a:t>
            </a:r>
            <a:r>
              <a:rPr lang="en-US" altLang="sr-Latn-RS" sz="3600" dirty="0"/>
              <a:t>, pored </a:t>
            </a:r>
            <a:r>
              <a:rPr lang="en-US" altLang="sr-Latn-RS" sz="3600" dirty="0" err="1"/>
              <a:t>obaveze</a:t>
            </a:r>
            <a:r>
              <a:rPr lang="en-US" altLang="sr-Latn-RS" sz="3600" dirty="0"/>
              <a:t> da </a:t>
            </a:r>
            <a:r>
              <a:rPr lang="en-US" altLang="sr-Latn-RS" sz="3600" dirty="0" err="1"/>
              <a:t>prikupljaju</a:t>
            </a:r>
            <a:r>
              <a:rPr lang="en-US" altLang="sr-Latn-RS" sz="3600" dirty="0"/>
              <a:t> </a:t>
            </a:r>
            <a:r>
              <a:rPr lang="en-US" altLang="sr-Latn-RS" sz="3600" dirty="0" err="1"/>
              <a:t>prihode</a:t>
            </a:r>
            <a:r>
              <a:rPr lang="en-US" altLang="sr-Latn-RS" sz="3600" dirty="0"/>
              <a:t>, i </a:t>
            </a:r>
            <a:r>
              <a:rPr lang="en-US" altLang="sr-Latn-RS" sz="3600" dirty="0" err="1"/>
              <a:t>pravo</a:t>
            </a:r>
            <a:r>
              <a:rPr lang="en-US" altLang="sr-Latn-RS" sz="3600" dirty="0"/>
              <a:t> da </a:t>
            </a:r>
            <a:r>
              <a:rPr lang="en-US" altLang="sr-Latn-RS" sz="3600" dirty="0" err="1"/>
              <a:t>ih</a:t>
            </a:r>
            <a:r>
              <a:rPr lang="en-US" altLang="sr-Latn-RS" sz="3600" dirty="0"/>
              <a:t> </a:t>
            </a:r>
            <a:r>
              <a:rPr lang="en-US" altLang="sr-Latn-RS" sz="3600" dirty="0" err="1" smtClean="0"/>
              <a:t>tro</a:t>
            </a:r>
            <a:r>
              <a:rPr lang="sl-SI" altLang="sr-Latn-RS" sz="3600" dirty="0" smtClean="0"/>
              <a:t>š</a:t>
            </a:r>
            <a:r>
              <a:rPr lang="en-US" altLang="sr-Latn-RS" sz="3600" dirty="0" smtClean="0"/>
              <a:t>e </a:t>
            </a:r>
            <a:r>
              <a:rPr lang="en-US" altLang="sr-Latn-RS" sz="3600" dirty="0" err="1"/>
              <a:t>za</a:t>
            </a:r>
            <a:r>
              <a:rPr lang="en-US" altLang="sr-Latn-RS" sz="3600" dirty="0"/>
              <a:t> </a:t>
            </a:r>
            <a:r>
              <a:rPr lang="en-US" altLang="sr-Latn-RS" sz="3600" dirty="0" err="1"/>
              <a:t>odred</a:t>
            </a:r>
            <a:r>
              <a:rPr lang="sl-SI" altLang="sr-Latn-RS" sz="3600" dirty="0"/>
              <a:t>j</a:t>
            </a:r>
            <a:r>
              <a:rPr lang="en-US" altLang="sr-Latn-RS" sz="3600" dirty="0" err="1"/>
              <a:t>ene</a:t>
            </a:r>
            <a:r>
              <a:rPr lang="en-US" altLang="sr-Latn-RS" sz="3600" dirty="0"/>
              <a:t> </a:t>
            </a:r>
            <a:r>
              <a:rPr lang="en-US" altLang="sr-Latn-RS" sz="3600" dirty="0" err="1"/>
              <a:t>nam</a:t>
            </a:r>
            <a:r>
              <a:rPr lang="sl-SI" altLang="sr-Latn-RS" sz="3600" dirty="0"/>
              <a:t>j</a:t>
            </a:r>
            <a:r>
              <a:rPr lang="en-US" altLang="sr-Latn-RS" sz="3600" dirty="0" err="1"/>
              <a:t>ene</a:t>
            </a:r>
            <a:r>
              <a:rPr lang="en-US" altLang="sr-Latn-RS" sz="3600" dirty="0"/>
              <a:t>, da </a:t>
            </a:r>
            <a:r>
              <a:rPr lang="en-US" altLang="sr-Latn-RS" sz="3600" dirty="0" err="1"/>
              <a:t>vode</a:t>
            </a:r>
            <a:r>
              <a:rPr lang="en-US" altLang="sr-Latn-RS" sz="3600" dirty="0"/>
              <a:t> </a:t>
            </a:r>
            <a:r>
              <a:rPr lang="en-US" altLang="sr-Latn-RS" sz="3600" dirty="0" err="1"/>
              <a:t>evidenciju</a:t>
            </a:r>
            <a:r>
              <a:rPr lang="en-US" altLang="sr-Latn-RS" sz="3600" dirty="0"/>
              <a:t> </a:t>
            </a:r>
            <a:r>
              <a:rPr lang="en-US" altLang="sr-Latn-RS" sz="3600" dirty="0" err="1"/>
              <a:t>i</a:t>
            </a:r>
            <a:r>
              <a:rPr lang="en-US" altLang="sr-Latn-RS" sz="3600" dirty="0"/>
              <a:t> </a:t>
            </a:r>
            <a:r>
              <a:rPr lang="en-US" altLang="sr-Latn-RS" sz="3600" dirty="0" err="1" smtClean="0"/>
              <a:t>pola</a:t>
            </a:r>
            <a:r>
              <a:rPr lang="sl-SI" altLang="sr-Latn-RS" sz="3600" dirty="0" smtClean="0"/>
              <a:t>ž</a:t>
            </a:r>
            <a:r>
              <a:rPr lang="en-US" altLang="sr-Latn-RS" sz="3600" dirty="0" smtClean="0"/>
              <a:t>u </a:t>
            </a:r>
            <a:r>
              <a:rPr lang="en-US" altLang="sr-Latn-RS" sz="3600" dirty="0" err="1" smtClean="0"/>
              <a:t>ra</a:t>
            </a:r>
            <a:r>
              <a:rPr lang="sl-SI" altLang="sr-Latn-RS" sz="3600" dirty="0" smtClean="0"/>
              <a:t>ču</a:t>
            </a:r>
            <a:r>
              <a:rPr lang="en-US" altLang="sr-Latn-RS" sz="3600" dirty="0"/>
              <a:t>ne o </a:t>
            </a:r>
            <a:r>
              <a:rPr lang="en-US" altLang="sr-Latn-RS" sz="3600" dirty="0" err="1"/>
              <a:t>naplati</a:t>
            </a:r>
            <a:r>
              <a:rPr lang="en-US" altLang="sr-Latn-RS" sz="3600" dirty="0"/>
              <a:t> </a:t>
            </a:r>
            <a:r>
              <a:rPr lang="sr-Latn-ME" altLang="sr-Latn-RS" sz="3600" dirty="0" smtClean="0"/>
              <a:t>javnih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/>
              <a:t>prihoda</a:t>
            </a:r>
            <a:r>
              <a:rPr lang="en-US" altLang="sr-Latn-RS" sz="3600" dirty="0"/>
              <a:t> </a:t>
            </a:r>
            <a:r>
              <a:rPr lang="en-US" altLang="sr-Latn-RS" sz="3600" dirty="0" err="1"/>
              <a:t>i</a:t>
            </a:r>
            <a:r>
              <a:rPr lang="en-US" altLang="sr-Latn-RS" sz="3600" dirty="0"/>
              <a:t> </a:t>
            </a:r>
            <a:r>
              <a:rPr lang="en-US" altLang="sr-Latn-RS" sz="3600" dirty="0" err="1" smtClean="0"/>
              <a:t>izvr</a:t>
            </a:r>
            <a:r>
              <a:rPr lang="sr-Latn-ME" altLang="sr-Latn-RS" sz="3600" dirty="0" smtClean="0"/>
              <a:t>š</a:t>
            </a:r>
            <a:r>
              <a:rPr lang="en-US" altLang="sr-Latn-RS" sz="3600" dirty="0" err="1" smtClean="0"/>
              <a:t>enju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/>
              <a:t>rashoda</a:t>
            </a:r>
            <a:r>
              <a:rPr lang="sl-SI" altLang="sr-Latn-RS" sz="3600" dirty="0"/>
              <a:t>.</a:t>
            </a:r>
            <a:r>
              <a:rPr lang="en-US" altLang="sr-Latn-RS" sz="36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10655877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2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sr-Latn-ME" altLang="sr-Latn-RS" sz="3600" b="1" dirty="0" smtClean="0"/>
              <a:t>DONOŠENJE BUDŽETA</a:t>
            </a:r>
            <a:endParaRPr lang="en-US" altLang="sr-Latn-RS" sz="3600" b="1" dirty="0"/>
          </a:p>
        </p:txBody>
      </p:sp>
      <p:sp>
        <p:nvSpPr>
          <p:cNvPr id="394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 eaLnBrk="1" hangingPunct="1">
              <a:buFontTx/>
              <a:buNone/>
            </a:pPr>
            <a:r>
              <a:rPr lang="en-US" altLang="sr-Latn-RS" sz="3600" dirty="0" smtClean="0"/>
              <a:t>1. PLANIRANJE RASHODA I PRIHODA BUD</a:t>
            </a:r>
            <a:r>
              <a:rPr lang="sr-Latn-ME" altLang="sr-Latn-RS" sz="3600" dirty="0"/>
              <a:t>Ž</a:t>
            </a:r>
            <a:r>
              <a:rPr lang="en-US" altLang="sr-Latn-RS" sz="3600" dirty="0" smtClean="0"/>
              <a:t>ETA</a:t>
            </a:r>
          </a:p>
          <a:p>
            <a:pPr algn="just" eaLnBrk="1" hangingPunct="1"/>
            <a:r>
              <a:rPr lang="en-US" altLang="sr-Latn-RS" sz="3600" dirty="0" smtClean="0"/>
              <a:t>Bud</a:t>
            </a:r>
            <a:r>
              <a:rPr lang="sl-SI" altLang="sr-Latn-RS" sz="3600" dirty="0"/>
              <a:t>ž</a:t>
            </a:r>
            <a:r>
              <a:rPr lang="en-US" altLang="sr-Latn-RS" sz="3600" dirty="0" err="1" smtClean="0"/>
              <a:t>etski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proces</a:t>
            </a:r>
            <a:r>
              <a:rPr lang="en-US" altLang="sr-Latn-RS" sz="3600" dirty="0" smtClean="0"/>
              <a:t> je </a:t>
            </a:r>
            <a:r>
              <a:rPr lang="en-US" altLang="sr-Latn-RS" sz="3600" dirty="0" err="1" smtClean="0"/>
              <a:t>zakonom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odred</a:t>
            </a:r>
            <a:r>
              <a:rPr lang="sl-SI" altLang="sr-Latn-RS" sz="3600" dirty="0" smtClean="0"/>
              <a:t>j</a:t>
            </a:r>
            <a:r>
              <a:rPr lang="en-US" altLang="sr-Latn-RS" sz="3600" dirty="0" err="1" smtClean="0"/>
              <a:t>ena</a:t>
            </a:r>
            <a:r>
              <a:rPr lang="en-US" altLang="sr-Latn-RS" sz="3600" dirty="0" smtClean="0"/>
              <a:t> d</a:t>
            </a:r>
            <a:r>
              <a:rPr lang="sl-SI" altLang="sr-Latn-RS" sz="3600" dirty="0" smtClean="0"/>
              <a:t>j</a:t>
            </a:r>
            <a:r>
              <a:rPr lang="en-US" altLang="sr-Latn-RS" sz="3600" dirty="0" err="1" smtClean="0"/>
              <a:t>elatnost</a:t>
            </a:r>
            <a:r>
              <a:rPr lang="en-US" altLang="sr-Latn-RS" sz="3600" dirty="0" smtClean="0"/>
              <a:t> d</a:t>
            </a:r>
            <a:r>
              <a:rPr lang="sl-SI" altLang="sr-Latn-RS" sz="3600" dirty="0" smtClean="0"/>
              <a:t>rž</a:t>
            </a:r>
            <a:r>
              <a:rPr lang="en-US" altLang="sr-Latn-RS" sz="3600" dirty="0" err="1" smtClean="0"/>
              <a:t>avnih</a:t>
            </a:r>
            <a:r>
              <a:rPr lang="en-US" altLang="sr-Latn-RS" sz="3600" dirty="0" smtClean="0"/>
              <a:t> organa </a:t>
            </a:r>
            <a:r>
              <a:rPr lang="sr-Latn-ME" altLang="sr-Latn-RS" sz="3600" dirty="0" smtClean="0"/>
              <a:t>usmjerena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za</a:t>
            </a:r>
            <a:r>
              <a:rPr lang="en-US" altLang="sr-Latn-RS" sz="3600" dirty="0" smtClean="0"/>
              <a:t> s</a:t>
            </a:r>
            <a:r>
              <a:rPr lang="sl-SI" altLang="sr-Latn-RS" sz="3600" dirty="0" smtClean="0"/>
              <a:t>a</a:t>
            </a:r>
            <a:r>
              <a:rPr lang="en-US" altLang="sr-Latn-RS" sz="3600" dirty="0" err="1" smtClean="0"/>
              <a:t>stav</a:t>
            </a:r>
            <a:r>
              <a:rPr lang="sl-SI" altLang="sr-Latn-RS" sz="3600" dirty="0" smtClean="0"/>
              <a:t>l</a:t>
            </a:r>
            <a:r>
              <a:rPr lang="en-US" altLang="sr-Latn-RS" sz="3600" dirty="0" err="1" smtClean="0"/>
              <a:t>janje</a:t>
            </a:r>
            <a:r>
              <a:rPr lang="en-US" altLang="sr-Latn-RS" sz="3600" dirty="0" smtClean="0"/>
              <a:t>, </a:t>
            </a:r>
            <a:r>
              <a:rPr lang="en-US" altLang="sr-Latn-RS" sz="3600" dirty="0" err="1" smtClean="0"/>
              <a:t>utvrd</a:t>
            </a:r>
            <a:r>
              <a:rPr lang="sl-SI" altLang="sr-Latn-RS" sz="3600" dirty="0" smtClean="0"/>
              <a:t>j</a:t>
            </a:r>
            <a:r>
              <a:rPr lang="en-US" altLang="sr-Latn-RS" sz="3600" dirty="0" err="1" smtClean="0"/>
              <a:t>ivanje</a:t>
            </a:r>
            <a:r>
              <a:rPr lang="en-US" altLang="sr-Latn-RS" sz="3600" dirty="0" smtClean="0"/>
              <a:t>, </a:t>
            </a:r>
            <a:r>
              <a:rPr lang="en-US" altLang="sr-Latn-RS" sz="3600" dirty="0" err="1" smtClean="0"/>
              <a:t>dono</a:t>
            </a:r>
            <a:r>
              <a:rPr lang="sl-SI" altLang="sr-Latn-RS" sz="3600" dirty="0" smtClean="0"/>
              <a:t>s</a:t>
            </a:r>
            <a:r>
              <a:rPr lang="en-US" altLang="sr-Latn-RS" sz="3600" dirty="0" err="1" smtClean="0"/>
              <a:t>nje</a:t>
            </a:r>
            <a:r>
              <a:rPr lang="en-US" altLang="sr-Latn-RS" sz="3600" dirty="0" smtClean="0"/>
              <a:t> i </a:t>
            </a:r>
            <a:r>
              <a:rPr lang="en-US" altLang="sr-Latn-RS" sz="3600" dirty="0" err="1" smtClean="0"/>
              <a:t>izvr</a:t>
            </a:r>
            <a:r>
              <a:rPr lang="sl-SI" altLang="sr-Latn-RS" sz="3600" dirty="0" smtClean="0"/>
              <a:t>s</a:t>
            </a:r>
            <a:r>
              <a:rPr lang="en-US" altLang="sr-Latn-RS" sz="3600" dirty="0" err="1" smtClean="0"/>
              <a:t>enje</a:t>
            </a:r>
            <a:r>
              <a:rPr lang="en-US" altLang="sr-Latn-RS" sz="3600" dirty="0" smtClean="0"/>
              <a:t> bud</a:t>
            </a:r>
            <a:r>
              <a:rPr lang="sl-SI" altLang="sr-Latn-RS" sz="3600" dirty="0" smtClean="0"/>
              <a:t>z</a:t>
            </a:r>
            <a:r>
              <a:rPr lang="en-US" altLang="sr-Latn-RS" sz="3600" dirty="0" smtClean="0"/>
              <a:t>eta (</a:t>
            </a:r>
            <a:r>
              <a:rPr lang="en-US" altLang="sr-Latn-RS" sz="3600" dirty="0" err="1" smtClean="0"/>
              <a:t>federacije</a:t>
            </a:r>
            <a:r>
              <a:rPr lang="en-US" altLang="sr-Latn-RS" sz="3600" dirty="0" smtClean="0"/>
              <a:t>, </a:t>
            </a:r>
            <a:r>
              <a:rPr lang="en-US" altLang="sr-Latn-RS" sz="3600" dirty="0" err="1" smtClean="0"/>
              <a:t>federainih</a:t>
            </a:r>
            <a:r>
              <a:rPr lang="en-US" altLang="sr-Latn-RS" sz="3600" dirty="0" smtClean="0"/>
              <a:t> </a:t>
            </a:r>
            <a:r>
              <a:rPr lang="sr-Latn-ME" altLang="sr-Latn-RS" sz="3600" dirty="0" smtClean="0"/>
              <a:t>č</a:t>
            </a:r>
            <a:r>
              <a:rPr lang="en-US" altLang="sr-Latn-RS" sz="3600" dirty="0" err="1" smtClean="0"/>
              <a:t>lanica</a:t>
            </a:r>
            <a:r>
              <a:rPr lang="sr-Latn-ME" altLang="sr-Latn-RS" sz="3600" dirty="0" smtClean="0"/>
              <a:t>,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federaln</a:t>
            </a:r>
            <a:r>
              <a:rPr lang="sl-SI" altLang="sr-Latn-RS" sz="3600" dirty="0" smtClean="0"/>
              <a:t>ih</a:t>
            </a:r>
            <a:r>
              <a:rPr lang="en-US" altLang="sr-Latn-RS" sz="3600" dirty="0" smtClean="0"/>
              <a:t> i </a:t>
            </a:r>
            <a:r>
              <a:rPr lang="en-US" altLang="sr-Latn-RS" sz="3600" dirty="0" err="1" smtClean="0"/>
              <a:t>mesnih</a:t>
            </a:r>
            <a:r>
              <a:rPr lang="en-US" altLang="sr-Latn-RS" sz="3600" dirty="0" smtClean="0"/>
              <a:t> i </a:t>
            </a:r>
            <a:r>
              <a:rPr lang="en-US" altLang="sr-Latn-RS" sz="3600" dirty="0" err="1" smtClean="0"/>
              <a:t>lokalnih</a:t>
            </a:r>
            <a:r>
              <a:rPr lang="en-US" altLang="sr-Latn-RS" sz="3600" dirty="0" smtClean="0"/>
              <a:t> organa </a:t>
            </a:r>
            <a:r>
              <a:rPr lang="en-US" altLang="sr-Latn-RS" sz="3600" dirty="0" err="1" smtClean="0"/>
              <a:t>vlasti</a:t>
            </a:r>
            <a:r>
              <a:rPr lang="en-US" altLang="sr-Latn-RS" sz="3600" dirty="0" smtClean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xmlns="" val="49021769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36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4248" y="850006"/>
            <a:ext cx="10529552" cy="5326957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en-US" altLang="sr-Latn-RS" sz="3600" dirty="0" err="1" smtClean="0"/>
              <a:t>Posebnim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pravnim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propisima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precizno</a:t>
            </a:r>
            <a:r>
              <a:rPr lang="en-US" altLang="sr-Latn-RS" sz="3600" dirty="0" smtClean="0"/>
              <a:t> je </a:t>
            </a:r>
            <a:r>
              <a:rPr lang="en-US" altLang="sr-Latn-RS" sz="3600" dirty="0" err="1" smtClean="0"/>
              <a:t>regulisano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izvr</a:t>
            </a:r>
            <a:r>
              <a:rPr lang="sr-Latn-ME" altLang="sr-Latn-RS" sz="3600" dirty="0" smtClean="0"/>
              <a:t>š</a:t>
            </a:r>
            <a:r>
              <a:rPr lang="en-US" altLang="sr-Latn-RS" sz="3600" dirty="0" err="1" smtClean="0"/>
              <a:t>enje</a:t>
            </a:r>
            <a:r>
              <a:rPr lang="en-US" altLang="sr-Latn-RS" sz="3600" dirty="0" smtClean="0"/>
              <a:t> bud</a:t>
            </a:r>
            <a:r>
              <a:rPr lang="sl-SI" altLang="sr-Latn-RS" sz="3600" dirty="0"/>
              <a:t>ž</a:t>
            </a:r>
            <a:r>
              <a:rPr lang="en-US" altLang="sr-Latn-RS" sz="3600" dirty="0" smtClean="0"/>
              <a:t>eta, da bi se </a:t>
            </a:r>
            <a:r>
              <a:rPr lang="en-US" altLang="sr-Latn-RS" sz="3600" dirty="0" err="1" smtClean="0"/>
              <a:t>otklonile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eventualne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nepravilnostr</a:t>
            </a:r>
            <a:r>
              <a:rPr lang="en-US" altLang="sr-Latn-RS" sz="3600" dirty="0" smtClean="0"/>
              <a:t> u </a:t>
            </a:r>
            <a:r>
              <a:rPr lang="en-US" altLang="sr-Latn-RS" sz="3600" dirty="0" err="1" smtClean="0"/>
              <a:t>naplati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i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utro</a:t>
            </a:r>
            <a:r>
              <a:rPr lang="sl-SI" altLang="sr-Latn-RS" sz="3600" dirty="0"/>
              <a:t>š</a:t>
            </a:r>
            <a:r>
              <a:rPr lang="en-US" altLang="sr-Latn-RS" sz="3600" dirty="0" err="1" smtClean="0"/>
              <a:t>ku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sredstava</a:t>
            </a:r>
            <a:r>
              <a:rPr lang="en-US" altLang="sr-Latn-RS" sz="3600" dirty="0" smtClean="0"/>
              <a:t>.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sr-Latn-RS" sz="3600" dirty="0" err="1" smtClean="0"/>
              <a:t>Zbog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specifi</a:t>
            </a:r>
            <a:r>
              <a:rPr lang="sl-SI" altLang="sr-Latn-RS" sz="3600" dirty="0" smtClean="0"/>
              <a:t>c</a:t>
            </a:r>
            <a:r>
              <a:rPr lang="en-US" altLang="sr-Latn-RS" sz="3600" dirty="0" err="1" smtClean="0"/>
              <a:t>nosti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poslova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koji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im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spadaju</a:t>
            </a:r>
            <a:r>
              <a:rPr lang="en-US" altLang="sr-Latn-RS" sz="3600" dirty="0" smtClean="0"/>
              <a:t> u </a:t>
            </a:r>
            <a:r>
              <a:rPr lang="en-US" altLang="sr-Latn-RS" sz="3600" dirty="0" err="1" smtClean="0"/>
              <a:t>nadle</a:t>
            </a:r>
            <a:r>
              <a:rPr lang="sr-Latn-ME" altLang="sr-Latn-RS" sz="3600" dirty="0" smtClean="0"/>
              <a:t>ž</a:t>
            </a:r>
            <a:r>
              <a:rPr lang="en-US" altLang="sr-Latn-RS" sz="3600" dirty="0" err="1" smtClean="0"/>
              <a:t>nost</a:t>
            </a:r>
            <a:r>
              <a:rPr lang="en-US" altLang="sr-Latn-RS" sz="3600" dirty="0" smtClean="0"/>
              <a:t> (</a:t>
            </a:r>
            <a:r>
              <a:rPr lang="en-US" altLang="sr-Latn-RS" sz="3600" dirty="0" err="1" smtClean="0"/>
              <a:t>kori</a:t>
            </a:r>
            <a:r>
              <a:rPr lang="sr-Latn-ME" altLang="sr-Latn-RS" sz="3600" dirty="0" smtClean="0"/>
              <a:t>šć</a:t>
            </a:r>
            <a:r>
              <a:rPr lang="en-US" altLang="sr-Latn-RS" sz="3600" dirty="0" err="1" smtClean="0"/>
              <a:t>enje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sredstava</a:t>
            </a:r>
            <a:r>
              <a:rPr lang="en-US" altLang="sr-Latn-RS" sz="3600" dirty="0" smtClean="0"/>
              <a:t>, </a:t>
            </a:r>
            <a:r>
              <a:rPr lang="en-US" altLang="sr-Latn-RS" sz="3600" dirty="0" err="1" smtClean="0"/>
              <a:t>njihova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upotreba</a:t>
            </a:r>
            <a:r>
              <a:rPr lang="en-US" altLang="sr-Latn-RS" sz="3600" dirty="0" smtClean="0"/>
              <a:t>, </a:t>
            </a:r>
            <a:r>
              <a:rPr lang="en-US" altLang="sr-Latn-RS" sz="3600" dirty="0" err="1" smtClean="0"/>
              <a:t>usm</a:t>
            </a:r>
            <a:r>
              <a:rPr lang="sr-Latn-ME" altLang="sr-Latn-RS" sz="3600" dirty="0" smtClean="0"/>
              <a:t>j</a:t>
            </a:r>
            <a:r>
              <a:rPr lang="en-US" altLang="sr-Latn-RS" sz="3600" dirty="0" err="1" smtClean="0"/>
              <a:t>eravanje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i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kontrola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pravilnog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izvr</a:t>
            </a:r>
            <a:r>
              <a:rPr lang="sl-SI" altLang="sr-Latn-RS" sz="3600" dirty="0"/>
              <a:t>š</a:t>
            </a:r>
            <a:r>
              <a:rPr lang="en-US" altLang="sr-Latn-RS" sz="3600" dirty="0" err="1" smtClean="0"/>
              <a:t>enja</a:t>
            </a:r>
            <a:r>
              <a:rPr lang="en-US" altLang="sr-Latn-RS" sz="3600" dirty="0" smtClean="0"/>
              <a:t> bud</a:t>
            </a:r>
            <a:r>
              <a:rPr lang="sl-SI" altLang="sr-Latn-RS" sz="3600" dirty="0"/>
              <a:t>ž</a:t>
            </a:r>
            <a:r>
              <a:rPr lang="en-US" altLang="sr-Latn-RS" sz="3600" dirty="0" smtClean="0"/>
              <a:t>eta</a:t>
            </a:r>
            <a:r>
              <a:rPr lang="sr-Latn-ME" altLang="sr-Latn-RS" sz="3600" dirty="0" smtClean="0"/>
              <a:t>)</a:t>
            </a:r>
            <a:r>
              <a:rPr lang="en-US" altLang="sr-Latn-RS" sz="3600" dirty="0" smtClean="0"/>
              <a:t>, </a:t>
            </a:r>
            <a:r>
              <a:rPr lang="en-US" altLang="sr-Latn-RS" sz="3600" dirty="0" err="1" smtClean="0"/>
              <a:t>ove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funkcije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su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odvojene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jedna</a:t>
            </a:r>
            <a:r>
              <a:rPr lang="en-US" altLang="sr-Latn-RS" sz="3600" dirty="0" smtClean="0"/>
              <a:t> od </a:t>
            </a:r>
            <a:r>
              <a:rPr lang="en-US" altLang="sr-Latn-RS" sz="3600" dirty="0" err="1" smtClean="0"/>
              <a:t>druge</a:t>
            </a:r>
            <a:r>
              <a:rPr lang="en-US" altLang="sr-Latn-RS" sz="3600" dirty="0"/>
              <a:t>.</a:t>
            </a:r>
          </a:p>
          <a:p>
            <a:pPr eaLnBrk="1" hangingPunct="1">
              <a:lnSpc>
                <a:spcPct val="90000"/>
              </a:lnSpc>
            </a:pPr>
            <a:endParaRPr lang="en-US" altLang="sr-Latn-RS" sz="2000" dirty="0"/>
          </a:p>
          <a:p>
            <a:pPr eaLnBrk="1" hangingPunct="1">
              <a:lnSpc>
                <a:spcPct val="90000"/>
              </a:lnSpc>
            </a:pPr>
            <a:endParaRPr lang="en-US" altLang="sr-Latn-RS" dirty="0" smtClean="0"/>
          </a:p>
        </p:txBody>
      </p:sp>
    </p:spTree>
    <p:extLst>
      <p:ext uri="{BB962C8B-B14F-4D97-AF65-F5344CB8AC3E}">
        <p14:creationId xmlns:p14="http://schemas.microsoft.com/office/powerpoint/2010/main" xmlns="" val="288786868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47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4096" y="1030310"/>
            <a:ext cx="10619704" cy="5146653"/>
          </a:xfrm>
        </p:spPr>
        <p:txBody>
          <a:bodyPr>
            <a:normAutofit/>
          </a:bodyPr>
          <a:lstStyle/>
          <a:p>
            <a:pPr algn="just" eaLnBrk="1" hangingPunct="1"/>
            <a:r>
              <a:rPr lang="en-US" altLang="sr-Latn-RS" sz="3600" dirty="0" err="1" smtClean="0"/>
              <a:t>Naredbodavci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su</a:t>
            </a:r>
            <a:r>
              <a:rPr lang="en-US" altLang="sr-Latn-RS" sz="3600" dirty="0" smtClean="0"/>
              <a:t> d</a:t>
            </a:r>
            <a:r>
              <a:rPr lang="sl-SI" altLang="sr-Latn-RS" sz="3600" dirty="0" smtClean="0"/>
              <a:t>rž</a:t>
            </a:r>
            <a:r>
              <a:rPr lang="en-US" altLang="sr-Latn-RS" sz="3600" dirty="0" err="1" smtClean="0"/>
              <a:t>avni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organi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koji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imaju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pravo</a:t>
            </a:r>
            <a:r>
              <a:rPr lang="en-US" altLang="sr-Latn-RS" sz="3600" dirty="0" smtClean="0"/>
              <a:t> da </a:t>
            </a:r>
            <a:r>
              <a:rPr lang="en-US" altLang="sr-Latn-RS" sz="3600" dirty="0" err="1" smtClean="0"/>
              <a:t>raspola</a:t>
            </a:r>
            <a:r>
              <a:rPr lang="sl-SI" altLang="sr-Latn-RS" sz="3600" dirty="0"/>
              <a:t>ž</a:t>
            </a:r>
            <a:r>
              <a:rPr lang="en-US" altLang="sr-Latn-RS" sz="3600" dirty="0" smtClean="0"/>
              <a:t>u (</a:t>
            </a:r>
            <a:r>
              <a:rPr lang="en-US" altLang="sr-Latn-RS" sz="3600" dirty="0" err="1" smtClean="0"/>
              <a:t>upravljaju</a:t>
            </a:r>
            <a:r>
              <a:rPr lang="en-US" altLang="sr-Latn-RS" sz="3600" dirty="0" smtClean="0"/>
              <a:t>) </a:t>
            </a:r>
            <a:r>
              <a:rPr lang="en-US" altLang="sr-Latn-RS" sz="3600" dirty="0" err="1" smtClean="0"/>
              <a:t>sredstvima</a:t>
            </a:r>
            <a:r>
              <a:rPr lang="en-US" altLang="sr-Latn-RS" sz="3600" dirty="0" smtClean="0"/>
              <a:t> u bud</a:t>
            </a:r>
            <a:r>
              <a:rPr lang="sl-SI" altLang="sr-Latn-RS" sz="3600" dirty="0"/>
              <a:t>ž</a:t>
            </a:r>
            <a:r>
              <a:rPr lang="en-US" altLang="sr-Latn-RS" sz="3600" dirty="0" err="1" smtClean="0"/>
              <a:t>etu</a:t>
            </a:r>
            <a:r>
              <a:rPr lang="en-US" altLang="sr-Latn-RS" sz="3600" dirty="0" smtClean="0"/>
              <a:t>, </a:t>
            </a:r>
            <a:r>
              <a:rPr lang="en-US" altLang="sr-Latn-RS" sz="3600" dirty="0" err="1" smtClean="0"/>
              <a:t>odnosno</a:t>
            </a:r>
            <a:r>
              <a:rPr lang="en-US" altLang="sr-Latn-RS" sz="3600" dirty="0" smtClean="0"/>
              <a:t> da </a:t>
            </a:r>
            <a:r>
              <a:rPr lang="en-US" altLang="sr-Latn-RS" sz="3600" dirty="0" err="1" smtClean="0"/>
              <a:t>ih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tro</a:t>
            </a:r>
            <a:r>
              <a:rPr lang="sl-SI" altLang="sr-Latn-RS" sz="3600" dirty="0"/>
              <a:t>š</a:t>
            </a:r>
            <a:r>
              <a:rPr lang="en-US" altLang="sr-Latn-RS" sz="3600" dirty="0" smtClean="0"/>
              <a:t>e u </a:t>
            </a:r>
            <a:r>
              <a:rPr lang="en-US" altLang="sr-Latn-RS" sz="3600" dirty="0" err="1" smtClean="0"/>
              <a:t>odnosnoj</a:t>
            </a:r>
            <a:r>
              <a:rPr lang="en-US" altLang="sr-Latn-RS" sz="3600" dirty="0" smtClean="0"/>
              <a:t> bud</a:t>
            </a:r>
            <a:r>
              <a:rPr lang="sl-SI" altLang="sr-Latn-RS" sz="3600" dirty="0"/>
              <a:t>ž</a:t>
            </a:r>
            <a:r>
              <a:rPr lang="en-US" altLang="sr-Latn-RS" sz="3600" dirty="0" err="1" smtClean="0"/>
              <a:t>etskoj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godini</a:t>
            </a:r>
            <a:r>
              <a:rPr lang="en-US" altLang="sr-Latn-RS" sz="3600" dirty="0" smtClean="0"/>
              <a:t>. </a:t>
            </a:r>
            <a:endParaRPr lang="sr-Latn-ME" altLang="sr-Latn-RS" sz="3600" dirty="0" smtClean="0"/>
          </a:p>
          <a:p>
            <a:pPr algn="just" eaLnBrk="1" hangingPunct="1"/>
            <a:r>
              <a:rPr lang="en-US" altLang="sr-Latn-RS" sz="3600" dirty="0" smtClean="0"/>
              <a:t>U </a:t>
            </a:r>
            <a:r>
              <a:rPr lang="en-US" altLang="sr-Latn-RS" sz="3600" dirty="0" err="1" smtClean="0"/>
              <a:t>njihovim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osnovnim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pravima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nalazi</a:t>
            </a:r>
            <a:r>
              <a:rPr lang="en-US" altLang="sr-Latn-RS" sz="3600" dirty="0" smtClean="0"/>
              <a:t> se </a:t>
            </a:r>
            <a:r>
              <a:rPr lang="en-US" altLang="sr-Latn-RS" sz="3600" dirty="0" err="1" smtClean="0"/>
              <a:t>i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pravo</a:t>
            </a:r>
            <a:r>
              <a:rPr lang="en-US" altLang="sr-Latn-RS" sz="3600" dirty="0" smtClean="0"/>
              <a:t> da </a:t>
            </a:r>
            <a:r>
              <a:rPr lang="en-US" altLang="sr-Latn-RS" sz="3600" dirty="0" err="1" smtClean="0"/>
              <a:t>izdaju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naredbe</a:t>
            </a:r>
            <a:r>
              <a:rPr lang="en-US" altLang="sr-Latn-RS" sz="3600" dirty="0" smtClean="0"/>
              <a:t> </a:t>
            </a:r>
            <a:r>
              <a:rPr lang="sl-SI" altLang="sr-Latn-RS" sz="3600" dirty="0" smtClean="0"/>
              <a:t>za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isplatu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njima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pov</a:t>
            </a:r>
            <a:r>
              <a:rPr lang="sr-Latn-ME" altLang="sr-Latn-RS" sz="3600" dirty="0" smtClean="0"/>
              <a:t>j</a:t>
            </a:r>
            <a:r>
              <a:rPr lang="en-US" altLang="sr-Latn-RS" sz="3600" dirty="0" err="1" smtClean="0"/>
              <a:t>erenih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sredstava</a:t>
            </a:r>
            <a:r>
              <a:rPr lang="en-US" altLang="sr-Latn-RS" sz="36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153496054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57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85611" y="1481070"/>
            <a:ext cx="10568189" cy="4695893"/>
          </a:xfrm>
        </p:spPr>
        <p:txBody>
          <a:bodyPr/>
          <a:lstStyle/>
          <a:p>
            <a:pPr algn="just" eaLnBrk="1" hangingPunct="1"/>
            <a:r>
              <a:rPr lang="en-US" altLang="sr-Latn-RS" sz="3600" dirty="0" err="1" smtClean="0"/>
              <a:t>Anga</a:t>
            </a:r>
            <a:r>
              <a:rPr lang="sr-Latn-ME" altLang="sr-Latn-RS" sz="3600" dirty="0" smtClean="0"/>
              <a:t>ž</a:t>
            </a:r>
            <a:r>
              <a:rPr lang="en-US" altLang="sr-Latn-RS" sz="3600" dirty="0" err="1" smtClean="0"/>
              <a:t>ovanje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sredstava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mo</a:t>
            </a:r>
            <a:r>
              <a:rPr lang="sl-SI" altLang="sr-Latn-RS" sz="3600" dirty="0"/>
              <a:t>ž</a:t>
            </a:r>
            <a:r>
              <a:rPr lang="en-US" altLang="sr-Latn-RS" sz="3600" dirty="0" smtClean="0"/>
              <a:t>e se </a:t>
            </a:r>
            <a:r>
              <a:rPr lang="en-US" altLang="sr-Latn-RS" sz="3600" dirty="0" err="1" smtClean="0"/>
              <a:t>vr</a:t>
            </a:r>
            <a:r>
              <a:rPr lang="sl-SI" altLang="sr-Latn-RS" sz="3600" dirty="0"/>
              <a:t>š</a:t>
            </a:r>
            <a:r>
              <a:rPr lang="en-US" altLang="sr-Latn-RS" sz="3600" dirty="0" err="1" smtClean="0"/>
              <a:t>iti</a:t>
            </a:r>
            <a:r>
              <a:rPr lang="en-US" altLang="sr-Latn-RS" sz="3600" dirty="0" smtClean="0"/>
              <a:t> u </a:t>
            </a:r>
            <a:r>
              <a:rPr lang="en-US" altLang="sr-Latn-RS" sz="3600" dirty="0" err="1" smtClean="0"/>
              <a:t>odred</a:t>
            </a:r>
            <a:r>
              <a:rPr lang="sl-SI" altLang="sr-Latn-RS" sz="3600" dirty="0" smtClean="0"/>
              <a:t>j</a:t>
            </a:r>
            <a:r>
              <a:rPr lang="en-US" altLang="sr-Latn-RS" sz="3600" dirty="0" err="1" smtClean="0"/>
              <a:t>ene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nam</a:t>
            </a:r>
            <a:r>
              <a:rPr lang="sr-Latn-ME" altLang="sr-Latn-RS" sz="3600" dirty="0" smtClean="0"/>
              <a:t>j</a:t>
            </a:r>
            <a:r>
              <a:rPr lang="en-US" altLang="sr-Latn-RS" sz="3600" dirty="0" err="1" smtClean="0"/>
              <a:t>ene</a:t>
            </a:r>
            <a:r>
              <a:rPr lang="en-US" altLang="sr-Latn-RS" sz="3600" dirty="0" smtClean="0"/>
              <a:t>, </a:t>
            </a:r>
            <a:r>
              <a:rPr lang="en-US" altLang="sr-Latn-RS" sz="3600" dirty="0" err="1" smtClean="0"/>
              <a:t>ali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samo</a:t>
            </a:r>
            <a:r>
              <a:rPr lang="en-US" altLang="sr-Latn-RS" sz="3600" dirty="0" smtClean="0"/>
              <a:t> u </a:t>
            </a:r>
            <a:r>
              <a:rPr lang="en-US" altLang="sr-Latn-RS" sz="3600" dirty="0" err="1" smtClean="0"/>
              <a:t>granicama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raspolo</a:t>
            </a:r>
            <a:r>
              <a:rPr lang="sr-Latn-ME" altLang="sr-Latn-RS" sz="3600" dirty="0" smtClean="0"/>
              <a:t>ž</a:t>
            </a:r>
            <a:r>
              <a:rPr lang="en-US" altLang="sr-Latn-RS" sz="3600" dirty="0" err="1" smtClean="0"/>
              <a:t>ivih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sredstava</a:t>
            </a:r>
            <a:r>
              <a:rPr lang="en-US" altLang="sr-Latn-RS" sz="3600" dirty="0" smtClean="0"/>
              <a:t> (</a:t>
            </a:r>
            <a:r>
              <a:rPr lang="sr-Latn-ME" altLang="sr-Latn-RS" sz="3600" dirty="0" smtClean="0"/>
              <a:t>ili </a:t>
            </a:r>
            <a:r>
              <a:rPr lang="en-US" altLang="sr-Latn-RS" sz="3600" dirty="0" err="1" smtClean="0"/>
              <a:t>odobrenog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kredita</a:t>
            </a:r>
            <a:r>
              <a:rPr lang="en-US" altLang="sr-Latn-RS" sz="3600" dirty="0" smtClean="0"/>
              <a:t>)</a:t>
            </a:r>
            <a:r>
              <a:rPr lang="sl-SI" altLang="sr-Latn-RS" sz="3600" dirty="0" smtClean="0"/>
              <a:t>.</a:t>
            </a:r>
            <a:r>
              <a:rPr lang="en-US" altLang="sr-Latn-RS" sz="3600" dirty="0" smtClean="0"/>
              <a:t> </a:t>
            </a:r>
            <a:endParaRPr lang="sr-Latn-ME" altLang="sr-Latn-RS" sz="3600" dirty="0" smtClean="0"/>
          </a:p>
          <a:p>
            <a:pPr algn="just" eaLnBrk="1" hangingPunct="1"/>
            <a:r>
              <a:rPr lang="en-US" altLang="sr-Latn-RS" sz="3600" dirty="0" smtClean="0"/>
              <a:t>Ne </a:t>
            </a:r>
            <a:r>
              <a:rPr lang="en-US" altLang="sr-Latn-RS" sz="3600" dirty="0" err="1" smtClean="0"/>
              <a:t>mogu</a:t>
            </a:r>
            <a:r>
              <a:rPr lang="en-US" altLang="sr-Latn-RS" sz="3600" dirty="0" smtClean="0"/>
              <a:t> se </a:t>
            </a:r>
            <a:r>
              <a:rPr lang="en-US" altLang="sr-Latn-RS" sz="3600" dirty="0" err="1" smtClean="0"/>
              <a:t>ugovarati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obaveze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za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isplate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koje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prela</a:t>
            </a:r>
            <a:r>
              <a:rPr lang="sl-SI" altLang="sr-Latn-RS" sz="3600" dirty="0" smtClean="0"/>
              <a:t>z</a:t>
            </a:r>
            <a:r>
              <a:rPr lang="en-US" altLang="sr-Latn-RS" sz="3600" dirty="0" smtClean="0"/>
              <a:t>e </a:t>
            </a:r>
            <a:r>
              <a:rPr lang="en-US" altLang="sr-Latn-RS" sz="3600" dirty="0" err="1" smtClean="0"/>
              <a:t>planirana</a:t>
            </a:r>
            <a:r>
              <a:rPr lang="en-US" altLang="sr-Latn-RS" sz="3600" dirty="0" smtClean="0"/>
              <a:t> bud</a:t>
            </a:r>
            <a:r>
              <a:rPr lang="sl-SI" altLang="sr-Latn-RS" sz="3600" dirty="0"/>
              <a:t>ž</a:t>
            </a:r>
            <a:r>
              <a:rPr lang="en-US" altLang="sr-Latn-RS" sz="3600" dirty="0" err="1" smtClean="0"/>
              <a:t>etska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sredstva</a:t>
            </a:r>
            <a:r>
              <a:rPr lang="en-US" altLang="sr-Latn-RS" sz="3600" dirty="0" smtClean="0"/>
              <a:t> </a:t>
            </a:r>
            <a:r>
              <a:rPr lang="sl-SI" altLang="sr-Latn-RS" sz="3600" dirty="0" smtClean="0"/>
              <a:t>z</a:t>
            </a:r>
            <a:r>
              <a:rPr lang="en-US" altLang="sr-Latn-RS" sz="3600" dirty="0" smtClean="0"/>
              <a:t>a t</a:t>
            </a:r>
            <a:r>
              <a:rPr lang="sl-SI" altLang="sr-Latn-RS" sz="3600" dirty="0" smtClean="0"/>
              <a:t>u</a:t>
            </a:r>
            <a:r>
              <a:rPr lang="en-US" altLang="sr-Latn-RS" sz="3600" dirty="0" smtClean="0"/>
              <a:t> bud</a:t>
            </a:r>
            <a:r>
              <a:rPr lang="sl-SI" altLang="sr-Latn-RS" sz="3600" dirty="0"/>
              <a:t>ž</a:t>
            </a:r>
            <a:r>
              <a:rPr lang="en-US" altLang="sr-Latn-RS" sz="3600" dirty="0" err="1" smtClean="0"/>
              <a:t>etsku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godinu</a:t>
            </a:r>
            <a:r>
              <a:rPr lang="en-US" altLang="sr-Latn-RS" sz="3600" dirty="0" smtClean="0"/>
              <a:t>, </a:t>
            </a:r>
            <a:r>
              <a:rPr lang="en-US" altLang="sr-Latn-RS" sz="3600" dirty="0" err="1" smtClean="0"/>
              <a:t>odnosno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visinu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odobrenog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kredita</a:t>
            </a:r>
            <a:r>
              <a:rPr lang="en-US" altLang="sr-Latn-RS" sz="3600" dirty="0" smtClean="0"/>
              <a:t>. </a:t>
            </a:r>
          </a:p>
          <a:p>
            <a:pPr eaLnBrk="1" hangingPunct="1"/>
            <a:endParaRPr lang="en-US" altLang="sr-Latn-RS" dirty="0" smtClean="0"/>
          </a:p>
        </p:txBody>
      </p:sp>
    </p:spTree>
    <p:extLst>
      <p:ext uri="{BB962C8B-B14F-4D97-AF65-F5344CB8AC3E}">
        <p14:creationId xmlns:p14="http://schemas.microsoft.com/office/powerpoint/2010/main" xmlns="" val="140319685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67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7127" y="1146220"/>
            <a:ext cx="10516673" cy="5030743"/>
          </a:xfrm>
        </p:spPr>
        <p:txBody>
          <a:bodyPr/>
          <a:lstStyle/>
          <a:p>
            <a:pPr algn="just" eaLnBrk="1" hangingPunct="1"/>
            <a:r>
              <a:rPr lang="en-US" altLang="sr-Latn-RS" sz="3600" dirty="0" err="1" smtClean="0"/>
              <a:t>Naredbodavac</a:t>
            </a:r>
            <a:r>
              <a:rPr lang="en-US" altLang="sr-Latn-RS" sz="3600" dirty="0" smtClean="0"/>
              <a:t> je du</a:t>
            </a:r>
            <a:r>
              <a:rPr lang="sl-SI" altLang="sr-Latn-RS" sz="3600" dirty="0"/>
              <a:t>ž</a:t>
            </a:r>
            <a:r>
              <a:rPr lang="en-US" altLang="sr-Latn-RS" sz="3600" dirty="0" smtClean="0"/>
              <a:t>an da se </a:t>
            </a:r>
            <a:r>
              <a:rPr lang="en-US" altLang="sr-Latn-RS" sz="3600" dirty="0" err="1" smtClean="0"/>
              <a:t>stara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i</a:t>
            </a:r>
            <a:r>
              <a:rPr lang="en-US" altLang="sr-Latn-RS" sz="3600" dirty="0" smtClean="0"/>
              <a:t> o </a:t>
            </a:r>
            <a:r>
              <a:rPr lang="en-US" altLang="sr-Latn-RS" sz="3600" dirty="0" err="1" smtClean="0"/>
              <a:t>ostvarenju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potpune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i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blagovremene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naplate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prihoda</a:t>
            </a:r>
            <a:r>
              <a:rPr lang="en-US" altLang="sr-Latn-RS" sz="3600" dirty="0" smtClean="0"/>
              <a:t>, </a:t>
            </a:r>
            <a:r>
              <a:rPr lang="en-US" altLang="sr-Latn-RS" sz="3600" dirty="0" err="1" smtClean="0"/>
              <a:t>mada</a:t>
            </a:r>
            <a:r>
              <a:rPr lang="en-US" altLang="sr-Latn-RS" sz="3600" dirty="0" smtClean="0"/>
              <a:t> to </a:t>
            </a:r>
            <a:r>
              <a:rPr lang="en-US" altLang="sr-Latn-RS" sz="3600" dirty="0" err="1" smtClean="0"/>
              <a:t>pitanje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nije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tako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strogo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regulisano</a:t>
            </a:r>
            <a:r>
              <a:rPr lang="en-US" altLang="sr-Latn-RS" sz="3600" dirty="0" smtClean="0"/>
              <a:t>, </a:t>
            </a:r>
            <a:r>
              <a:rPr lang="en-US" altLang="sr-Latn-RS" sz="3600" dirty="0" err="1" smtClean="0"/>
              <a:t>kao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pitanje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stvaranja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javnih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rashoda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i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tro</a:t>
            </a:r>
            <a:r>
              <a:rPr lang="sl-SI" altLang="sr-Latn-RS" sz="3600" dirty="0"/>
              <a:t>š</a:t>
            </a:r>
            <a:r>
              <a:rPr lang="en-US" altLang="sr-Latn-RS" sz="3600" dirty="0" err="1" smtClean="0"/>
              <a:t>enja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sredstava</a:t>
            </a:r>
            <a:r>
              <a:rPr lang="en-US" altLang="sr-Latn-RS" sz="3600" dirty="0" smtClean="0"/>
              <a:t>.</a:t>
            </a:r>
            <a:endParaRPr lang="sr-Latn-ME" altLang="sr-Latn-RS" sz="3600" dirty="0" smtClean="0"/>
          </a:p>
          <a:p>
            <a:pPr algn="just" eaLnBrk="1" hangingPunct="1"/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Kada</a:t>
            </a:r>
            <a:r>
              <a:rPr lang="en-US" altLang="sr-Latn-RS" sz="3600" dirty="0" smtClean="0"/>
              <a:t> se </a:t>
            </a:r>
            <a:r>
              <a:rPr lang="en-US" altLang="sr-Latn-RS" sz="3600" dirty="0" err="1" smtClean="0"/>
              <a:t>naredbodavac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uv</a:t>
            </a:r>
            <a:r>
              <a:rPr lang="sr-Latn-ME" altLang="sr-Latn-RS" sz="3600" dirty="0" smtClean="0"/>
              <a:t>j</a:t>
            </a:r>
            <a:r>
              <a:rPr lang="en-US" altLang="sr-Latn-RS" sz="3600" dirty="0" err="1" smtClean="0"/>
              <a:t>eri</a:t>
            </a:r>
            <a:r>
              <a:rPr lang="en-US" altLang="sr-Latn-RS" sz="3600" dirty="0" smtClean="0"/>
              <a:t> da je </a:t>
            </a:r>
            <a:r>
              <a:rPr lang="en-US" altLang="sr-Latn-RS" sz="3600" dirty="0" err="1" smtClean="0"/>
              <a:t>odred</a:t>
            </a:r>
            <a:r>
              <a:rPr lang="sl-SI" altLang="sr-Latn-RS" sz="3600" dirty="0" smtClean="0"/>
              <a:t>j</a:t>
            </a:r>
            <a:r>
              <a:rPr lang="en-US" altLang="sr-Latn-RS" sz="3600" dirty="0" err="1" smtClean="0"/>
              <a:t>eni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posao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izvr</a:t>
            </a:r>
            <a:r>
              <a:rPr lang="sl-SI" altLang="sr-Latn-RS" sz="3600" dirty="0"/>
              <a:t>š</a:t>
            </a:r>
            <a:r>
              <a:rPr lang="en-US" altLang="sr-Latn-RS" sz="3600" dirty="0" err="1" smtClean="0"/>
              <a:t>en</a:t>
            </a:r>
            <a:r>
              <a:rPr lang="en-US" altLang="sr-Latn-RS" sz="3600" dirty="0" smtClean="0"/>
              <a:t>, </a:t>
            </a:r>
            <a:r>
              <a:rPr lang="en-US" altLang="sr-Latn-RS" sz="3600" dirty="0" err="1" smtClean="0"/>
              <a:t>odnosno</a:t>
            </a:r>
            <a:r>
              <a:rPr lang="en-US" altLang="sr-Latn-RS" sz="3600" dirty="0" smtClean="0"/>
              <a:t> da je </a:t>
            </a:r>
            <a:r>
              <a:rPr lang="en-US" altLang="sr-Latn-RS" sz="3600" dirty="0" err="1" smtClean="0"/>
              <a:t>stvorena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obaveza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za</a:t>
            </a:r>
            <a:r>
              <a:rPr lang="en-US" altLang="sr-Latn-RS" sz="3600" dirty="0" smtClean="0"/>
              <a:t> bud</a:t>
            </a:r>
            <a:r>
              <a:rPr lang="sl-SI" altLang="sr-Latn-RS" sz="3600" dirty="0"/>
              <a:t>ž</a:t>
            </a:r>
            <a:r>
              <a:rPr lang="en-US" altLang="sr-Latn-RS" sz="3600" dirty="0" smtClean="0"/>
              <a:t>et, on </a:t>
            </a:r>
            <a:r>
              <a:rPr lang="en-US" altLang="sr-Latn-RS" sz="3600" dirty="0" err="1" smtClean="0"/>
              <a:t>daje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odobrenje</a:t>
            </a:r>
            <a:r>
              <a:rPr lang="en-US" altLang="sr-Latn-RS" sz="3600" dirty="0" smtClean="0"/>
              <a:t> </a:t>
            </a:r>
            <a:r>
              <a:rPr lang="sl-SI" altLang="sr-Latn-RS" sz="3600" dirty="0" smtClean="0"/>
              <a:t>za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isplatu</a:t>
            </a:r>
            <a:r>
              <a:rPr lang="en-US" altLang="sr-Latn-RS" sz="3600" dirty="0" smtClean="0"/>
              <a:t>, a </a:t>
            </a:r>
            <a:r>
              <a:rPr lang="en-US" altLang="sr-Latn-RS" sz="3600" dirty="0" err="1" smtClean="0"/>
              <a:t>izvr</a:t>
            </a:r>
            <a:r>
              <a:rPr lang="sl-SI" altLang="sr-Latn-RS" sz="3600" dirty="0"/>
              <a:t>š</a:t>
            </a:r>
            <a:r>
              <a:rPr lang="en-US" altLang="sr-Latn-RS" sz="3600" dirty="0" smtClean="0"/>
              <a:t>ava je </a:t>
            </a:r>
            <a:r>
              <a:rPr lang="en-US" altLang="sr-Latn-RS" sz="3600" dirty="0" err="1" smtClean="0"/>
              <a:t>ra</a:t>
            </a:r>
            <a:r>
              <a:rPr lang="sl-SI" altLang="sr-Latn-RS" sz="3600" dirty="0"/>
              <a:t>č</a:t>
            </a:r>
            <a:r>
              <a:rPr lang="en-US" altLang="sr-Latn-RS" sz="3600" dirty="0" err="1" smtClean="0"/>
              <a:t>unopolaga</a:t>
            </a:r>
            <a:r>
              <a:rPr lang="sr-Latn-ME" altLang="sr-Latn-RS" sz="3600" dirty="0" smtClean="0"/>
              <a:t>č</a:t>
            </a:r>
            <a:r>
              <a:rPr lang="en-US" altLang="sr-Latn-RS" sz="3600" dirty="0" smtClean="0"/>
              <a:t>.</a:t>
            </a:r>
          </a:p>
          <a:p>
            <a:pPr eaLnBrk="1" hangingPunct="1"/>
            <a:endParaRPr lang="en-US" altLang="sr-Latn-RS" dirty="0" smtClean="0"/>
          </a:p>
        </p:txBody>
      </p:sp>
    </p:spTree>
    <p:extLst>
      <p:ext uri="{BB962C8B-B14F-4D97-AF65-F5344CB8AC3E}">
        <p14:creationId xmlns:p14="http://schemas.microsoft.com/office/powerpoint/2010/main" xmlns="" val="406118777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393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9701" y="772732"/>
            <a:ext cx="10684099" cy="5404231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en-US" altLang="sr-Latn-RS" sz="3600" dirty="0"/>
              <a:t>3. </a:t>
            </a:r>
            <a:r>
              <a:rPr lang="en-US" altLang="sr-Latn-RS" sz="3200" dirty="0"/>
              <a:t>KONTROLA </a:t>
            </a:r>
            <a:r>
              <a:rPr lang="en-US" altLang="sr-Latn-RS" sz="3200" dirty="0" smtClean="0"/>
              <a:t>IZVR</a:t>
            </a:r>
            <a:r>
              <a:rPr lang="sl-SI" altLang="sr-Latn-RS" sz="3200" dirty="0" smtClean="0"/>
              <a:t>Š</a:t>
            </a:r>
            <a:r>
              <a:rPr lang="en-US" altLang="sr-Latn-RS" sz="3200" dirty="0" smtClean="0"/>
              <a:t>NJA BUD</a:t>
            </a:r>
            <a:r>
              <a:rPr lang="sl-SI" altLang="sr-Latn-RS" sz="3200" dirty="0" smtClean="0"/>
              <a:t>Ž</a:t>
            </a:r>
            <a:r>
              <a:rPr lang="en-US" altLang="sr-Latn-RS" sz="3200" dirty="0" smtClean="0"/>
              <a:t>E</a:t>
            </a:r>
            <a:r>
              <a:rPr lang="sl-SI" altLang="sr-Latn-RS" sz="3200" dirty="0"/>
              <a:t>T</a:t>
            </a:r>
            <a:r>
              <a:rPr lang="en-US" altLang="sr-Latn-RS" sz="3200" dirty="0"/>
              <a:t>A </a:t>
            </a:r>
            <a:endParaRPr lang="sl-SI" altLang="sr-Latn-RS" sz="3200" dirty="0"/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en-US" altLang="sr-Latn-RS" dirty="0"/>
              <a:t>1)</a:t>
            </a:r>
            <a:r>
              <a:rPr lang="en-US" altLang="sr-Latn-RS" i="1" dirty="0"/>
              <a:t> </a:t>
            </a:r>
            <a:r>
              <a:rPr lang="en-US" altLang="sr-Latn-RS" dirty="0" smtClean="0"/>
              <a:t>KONTROL</a:t>
            </a:r>
            <a:r>
              <a:rPr lang="sr-Latn-ME" altLang="sr-Latn-RS" dirty="0" smtClean="0"/>
              <a:t>A</a:t>
            </a:r>
            <a:r>
              <a:rPr lang="en-US" altLang="sr-Latn-RS" i="1" dirty="0" smtClean="0"/>
              <a:t> </a:t>
            </a:r>
            <a:r>
              <a:rPr lang="en-US" altLang="sr-Latn-RS" b="1" dirty="0"/>
              <a:t>IZ</a:t>
            </a:r>
            <a:r>
              <a:rPr lang="sl-SI" altLang="sr-Latn-RS" b="1" dirty="0"/>
              <a:t>V</a:t>
            </a:r>
            <a:r>
              <a:rPr lang="en-US" altLang="sr-Latn-RS" b="1" dirty="0" smtClean="0"/>
              <a:t>R</a:t>
            </a:r>
            <a:r>
              <a:rPr lang="sl-SI" altLang="sr-Latn-RS" b="1" dirty="0" smtClean="0"/>
              <a:t>Š</a:t>
            </a:r>
            <a:r>
              <a:rPr lang="en-US" altLang="sr-Latn-RS" b="1" dirty="0" smtClean="0"/>
              <a:t>ENJA BUD</a:t>
            </a:r>
            <a:r>
              <a:rPr lang="sl-SI" altLang="sr-Latn-RS" b="1" dirty="0"/>
              <a:t>Ž</a:t>
            </a:r>
            <a:r>
              <a:rPr lang="en-US" altLang="sr-Latn-RS" b="1" dirty="0" smtClean="0"/>
              <a:t>ETA</a:t>
            </a:r>
            <a:endParaRPr lang="en-US" altLang="sr-Latn-RS" b="1" dirty="0"/>
          </a:p>
          <a:p>
            <a:pPr algn="just" eaLnBrk="1" hangingPunct="1">
              <a:lnSpc>
                <a:spcPct val="80000"/>
              </a:lnSpc>
            </a:pPr>
            <a:r>
              <a:rPr lang="en-US" altLang="sr-Latn-RS" sz="3200" dirty="0" err="1"/>
              <a:t>Mehanizmom</a:t>
            </a:r>
            <a:r>
              <a:rPr lang="en-US" altLang="sr-Latn-RS" sz="3200" dirty="0"/>
              <a:t> bud</a:t>
            </a:r>
            <a:r>
              <a:rPr lang="sl-SI" altLang="sr-Latn-RS" sz="3200" dirty="0"/>
              <a:t>z</a:t>
            </a:r>
            <a:r>
              <a:rPr lang="en-US" altLang="sr-Latn-RS" sz="3200" dirty="0"/>
              <a:t>eta, </a:t>
            </a:r>
            <a:r>
              <a:rPr lang="en-US" altLang="sr-Latn-RS" sz="3200" dirty="0" err="1"/>
              <a:t>kao</a:t>
            </a:r>
            <a:r>
              <a:rPr lang="en-US" altLang="sr-Latn-RS" sz="3200" dirty="0"/>
              <a:t> </a:t>
            </a:r>
            <a:r>
              <a:rPr lang="en-US" altLang="sr-Latn-RS" sz="3200" dirty="0" err="1"/>
              <a:t>osnovnim</a:t>
            </a:r>
            <a:r>
              <a:rPr lang="en-US" altLang="sr-Latn-RS" sz="3200" dirty="0"/>
              <a:t> </a:t>
            </a:r>
            <a:r>
              <a:rPr lang="en-US" altLang="sr-Latn-RS" sz="3200" dirty="0" err="1"/>
              <a:t>instrumentom</a:t>
            </a:r>
            <a:r>
              <a:rPr lang="en-US" altLang="sr-Latn-RS" sz="3200" dirty="0"/>
              <a:t> u </a:t>
            </a:r>
            <a:r>
              <a:rPr lang="en-US" altLang="sr-Latn-RS" sz="3200" dirty="0" err="1"/>
              <a:t>finansiranju</a:t>
            </a:r>
            <a:r>
              <a:rPr lang="en-US" altLang="sr-Latn-RS" sz="3200" dirty="0"/>
              <a:t> </a:t>
            </a:r>
            <a:r>
              <a:rPr lang="en-US" altLang="sr-Latn-RS" sz="3200" dirty="0" err="1"/>
              <a:t>javnih</a:t>
            </a:r>
            <a:r>
              <a:rPr lang="en-US" altLang="sr-Latn-RS" sz="3200" dirty="0"/>
              <a:t> </a:t>
            </a:r>
            <a:r>
              <a:rPr lang="en-US" altLang="sr-Latn-RS" sz="3200" dirty="0" err="1"/>
              <a:t>potreba</a:t>
            </a:r>
            <a:r>
              <a:rPr lang="en-US" altLang="sr-Latn-RS" sz="3200" dirty="0"/>
              <a:t>, </a:t>
            </a:r>
            <a:r>
              <a:rPr lang="en-US" altLang="sr-Latn-RS" sz="3200" dirty="0" err="1"/>
              <a:t>zahvata</a:t>
            </a:r>
            <a:r>
              <a:rPr lang="en-US" altLang="sr-Latn-RS" sz="3200" dirty="0"/>
              <a:t> se </a:t>
            </a:r>
            <a:r>
              <a:rPr lang="en-US" altLang="sr-Latn-RS" sz="3200" dirty="0" err="1"/>
              <a:t>ogroman</a:t>
            </a:r>
            <a:r>
              <a:rPr lang="en-US" altLang="sr-Latn-RS" sz="3200" dirty="0"/>
              <a:t> d</a:t>
            </a:r>
            <a:r>
              <a:rPr lang="sl-SI" altLang="sr-Latn-RS" sz="3200" dirty="0"/>
              <a:t>i</a:t>
            </a:r>
            <a:r>
              <a:rPr lang="en-US" altLang="sr-Latn-RS" sz="3200" dirty="0"/>
              <a:t>o </a:t>
            </a:r>
            <a:r>
              <a:rPr lang="en-US" altLang="sr-Latn-RS" sz="3200" dirty="0" err="1"/>
              <a:t>nacionalnog</a:t>
            </a:r>
            <a:r>
              <a:rPr lang="en-US" altLang="sr-Latn-RS" sz="3200" dirty="0"/>
              <a:t> </a:t>
            </a:r>
            <a:r>
              <a:rPr lang="en-US" altLang="sr-Latn-RS" sz="3200" dirty="0" err="1"/>
              <a:t>dohotka</a:t>
            </a:r>
            <a:r>
              <a:rPr lang="en-US" altLang="sr-Latn-RS" sz="3200" dirty="0"/>
              <a:t> </a:t>
            </a:r>
            <a:r>
              <a:rPr lang="en-US" altLang="sr-Latn-RS" sz="3200" dirty="0" err="1"/>
              <a:t>i</a:t>
            </a:r>
            <a:r>
              <a:rPr lang="en-US" altLang="sr-Latn-RS" sz="3200" dirty="0"/>
              <a:t> </a:t>
            </a:r>
            <a:r>
              <a:rPr lang="en-US" altLang="sr-Latn-RS" sz="3200" dirty="0" err="1" smtClean="0"/>
              <a:t>usm</a:t>
            </a:r>
            <a:r>
              <a:rPr lang="sr-Latn-ME" altLang="sr-Latn-RS" sz="3200" dirty="0" smtClean="0"/>
              <a:t>j</a:t>
            </a:r>
            <a:r>
              <a:rPr lang="en-US" altLang="sr-Latn-RS" sz="3200" dirty="0" err="1" smtClean="0"/>
              <a:t>erava</a:t>
            </a:r>
            <a:r>
              <a:rPr lang="en-US" altLang="sr-Latn-RS" sz="3200" dirty="0" smtClean="0"/>
              <a:t> </a:t>
            </a:r>
            <a:r>
              <a:rPr lang="en-US" altLang="sr-Latn-RS" sz="3200" dirty="0"/>
              <a:t>u </a:t>
            </a:r>
            <a:r>
              <a:rPr lang="en-US" altLang="sr-Latn-RS" sz="3200" dirty="0" err="1" smtClean="0"/>
              <a:t>razli</a:t>
            </a:r>
            <a:r>
              <a:rPr lang="sl-SI" altLang="sr-Latn-RS" sz="3200" dirty="0" smtClean="0"/>
              <a:t>č</a:t>
            </a:r>
            <a:r>
              <a:rPr lang="en-US" altLang="sr-Latn-RS" sz="3200" dirty="0" err="1" smtClean="0"/>
              <a:t>ite</a:t>
            </a:r>
            <a:r>
              <a:rPr lang="en-US" altLang="sr-Latn-RS" sz="3200" dirty="0" smtClean="0"/>
              <a:t> </a:t>
            </a:r>
            <a:r>
              <a:rPr lang="en-US" altLang="sr-Latn-RS" sz="3200" dirty="0" err="1"/>
              <a:t>svrhe</a:t>
            </a:r>
            <a:r>
              <a:rPr lang="en-US" altLang="sr-Latn-RS" sz="3200" dirty="0"/>
              <a:t>. </a:t>
            </a:r>
            <a:endParaRPr lang="sr-Latn-ME" altLang="sr-Latn-RS" sz="3200" dirty="0"/>
          </a:p>
          <a:p>
            <a:pPr algn="just" eaLnBrk="1" hangingPunct="1">
              <a:lnSpc>
                <a:spcPct val="80000"/>
              </a:lnSpc>
            </a:pPr>
            <a:r>
              <a:rPr lang="en-US" altLang="sr-Latn-RS" sz="3200" dirty="0"/>
              <a:t>To je </a:t>
            </a:r>
            <a:r>
              <a:rPr lang="en-US" altLang="sr-Latn-RS" sz="3200" dirty="0" err="1"/>
              <a:t>danas</a:t>
            </a:r>
            <a:r>
              <a:rPr lang="en-US" altLang="sr-Latn-RS" sz="3200" dirty="0"/>
              <a:t> </a:t>
            </a:r>
            <a:r>
              <a:rPr lang="en-US" altLang="sr-Latn-RS" sz="3200" dirty="0" err="1"/>
              <a:t>poseban</a:t>
            </a:r>
            <a:r>
              <a:rPr lang="en-US" altLang="sr-Latn-RS" sz="3200" dirty="0"/>
              <a:t> </a:t>
            </a:r>
            <a:r>
              <a:rPr lang="en-US" altLang="sr-Latn-RS" sz="3200" dirty="0" err="1"/>
              <a:t>flnanstjski</a:t>
            </a:r>
            <a:r>
              <a:rPr lang="en-US" altLang="sr-Latn-RS" sz="3200" dirty="0"/>
              <a:t> </a:t>
            </a:r>
            <a:r>
              <a:rPr lang="en-US" altLang="sr-Latn-RS" sz="3200" dirty="0" err="1"/>
              <a:t>meha</a:t>
            </a:r>
            <a:r>
              <a:rPr lang="sl-SI" altLang="sr-Latn-RS" sz="3200" dirty="0"/>
              <a:t>ni</a:t>
            </a:r>
            <a:r>
              <a:rPr lang="en-US" altLang="sr-Latn-RS" sz="3200" dirty="0" err="1"/>
              <a:t>za</a:t>
            </a:r>
            <a:r>
              <a:rPr lang="sl-SI" altLang="sr-Latn-RS" sz="3200" dirty="0"/>
              <a:t>m</a:t>
            </a:r>
            <a:r>
              <a:rPr lang="en-US" altLang="sr-Latn-RS" sz="3200" dirty="0"/>
              <a:t>, s </a:t>
            </a:r>
            <a:r>
              <a:rPr lang="en-US" altLang="sr-Latn-RS" sz="3200" dirty="0" err="1"/>
              <a:t>brojnim</a:t>
            </a:r>
            <a:r>
              <a:rPr lang="en-US" altLang="sr-Latn-RS" sz="3200" dirty="0"/>
              <a:t> i </a:t>
            </a:r>
            <a:r>
              <a:rPr lang="sl-SI" altLang="sr-Latn-RS" sz="3200" dirty="0"/>
              <a:t>r</a:t>
            </a:r>
            <a:r>
              <a:rPr lang="en-US" altLang="sr-Latn-RS" sz="3200" dirty="0" err="1"/>
              <a:t>aznovrsnim</a:t>
            </a:r>
            <a:r>
              <a:rPr lang="en-US" altLang="sr-Latn-RS" sz="3200" dirty="0"/>
              <a:t>, </a:t>
            </a:r>
            <a:r>
              <a:rPr lang="sl-SI" altLang="sr-Latn-RS" sz="3200" dirty="0" smtClean="0"/>
              <a:t>č</a:t>
            </a:r>
            <a:r>
              <a:rPr lang="en-US" altLang="sr-Latn-RS" sz="3200" dirty="0" err="1" smtClean="0"/>
              <a:t>esto</a:t>
            </a:r>
            <a:r>
              <a:rPr lang="en-US" altLang="sr-Latn-RS" sz="3200" dirty="0"/>
              <a:t>, i </a:t>
            </a:r>
            <a:r>
              <a:rPr lang="en-US" altLang="sr-Latn-RS" sz="3200" dirty="0" err="1"/>
              <a:t>odl</a:t>
            </a:r>
            <a:r>
              <a:rPr lang="sl-SI" altLang="sr-Latn-RS" sz="3200" dirty="0" smtClean="0"/>
              <a:t>uč</a:t>
            </a:r>
            <a:r>
              <a:rPr lang="en-US" altLang="sr-Latn-RS" sz="3200" dirty="0" err="1" smtClean="0"/>
              <a:t>uju</a:t>
            </a:r>
            <a:r>
              <a:rPr lang="sl-SI" altLang="sr-Latn-RS" sz="3200" dirty="0"/>
              <a:t>c</a:t>
            </a:r>
            <a:r>
              <a:rPr lang="en-US" altLang="sr-Latn-RS" sz="3200" dirty="0" err="1"/>
              <a:t>im</a:t>
            </a:r>
            <a:r>
              <a:rPr lang="en-US" altLang="sr-Latn-RS" sz="3200" dirty="0"/>
              <a:t> d</a:t>
            </a:r>
            <a:r>
              <a:rPr lang="sl-SI" altLang="sr-Latn-RS" sz="3200" dirty="0"/>
              <a:t>j</a:t>
            </a:r>
            <a:r>
              <a:rPr lang="en-US" altLang="sr-Latn-RS" sz="3200" dirty="0" err="1"/>
              <a:t>elovanjem</a:t>
            </a:r>
            <a:r>
              <a:rPr lang="en-US" altLang="sr-Latn-RS" sz="3200" dirty="0"/>
              <a:t> u p</a:t>
            </a:r>
            <a:r>
              <a:rPr lang="sl-SI" altLang="sr-Latn-RS" sz="3200" dirty="0"/>
              <a:t>ri</a:t>
            </a:r>
            <a:r>
              <a:rPr lang="en-US" altLang="sr-Latn-RS" sz="3200" dirty="0" err="1"/>
              <a:t>vredi</a:t>
            </a:r>
            <a:r>
              <a:rPr lang="en-US" altLang="sr-Latn-RS" sz="3200" dirty="0"/>
              <a:t> i d</a:t>
            </a:r>
            <a:r>
              <a:rPr lang="sl-SI" altLang="sr-Latn-RS" sz="3200" dirty="0"/>
              <a:t>r</a:t>
            </a:r>
            <a:r>
              <a:rPr lang="en-US" altLang="sr-Latn-RS" sz="3200" dirty="0" smtClean="0"/>
              <a:t>u</a:t>
            </a:r>
            <a:r>
              <a:rPr lang="sl-SI" altLang="sr-Latn-RS" sz="3200" dirty="0" smtClean="0"/>
              <a:t>š</a:t>
            </a:r>
            <a:r>
              <a:rPr lang="en-US" altLang="sr-Latn-RS" sz="3200" dirty="0" err="1" smtClean="0"/>
              <a:t>tvu</a:t>
            </a:r>
            <a:r>
              <a:rPr lang="en-US" altLang="sr-Latn-RS" sz="3200" dirty="0"/>
              <a:t>.</a:t>
            </a:r>
            <a:endParaRPr lang="sr-Latn-ME" altLang="sr-Latn-RS" sz="3200" dirty="0"/>
          </a:p>
          <a:p>
            <a:pPr algn="just" eaLnBrk="1" hangingPunct="1">
              <a:lnSpc>
                <a:spcPct val="80000"/>
              </a:lnSpc>
            </a:pPr>
            <a:r>
              <a:rPr lang="en-US" altLang="sr-Latn-RS" sz="3200" dirty="0" err="1"/>
              <a:t>Fnansijska</a:t>
            </a:r>
            <a:r>
              <a:rPr lang="en-US" altLang="sr-Latn-RS" sz="3200" dirty="0"/>
              <a:t> </a:t>
            </a:r>
            <a:r>
              <a:rPr lang="en-US" altLang="sr-Latn-RS" sz="3200" dirty="0" err="1"/>
              <a:t>priv</a:t>
            </a:r>
            <a:r>
              <a:rPr lang="sl-SI" altLang="sr-Latn-RS" sz="3200" dirty="0"/>
              <a:t>re</a:t>
            </a:r>
            <a:r>
              <a:rPr lang="en-US" altLang="sr-Latn-RS" sz="3200" dirty="0"/>
              <a:t>da se </a:t>
            </a:r>
            <a:r>
              <a:rPr lang="en-US" altLang="sr-Latn-RS" sz="3200" dirty="0" err="1" smtClean="0"/>
              <a:t>uop</a:t>
            </a:r>
            <a:r>
              <a:rPr lang="sl-SI" altLang="sr-Latn-RS" sz="3200" dirty="0" smtClean="0"/>
              <a:t>š</a:t>
            </a:r>
            <a:r>
              <a:rPr lang="en-US" altLang="sr-Latn-RS" sz="3200" dirty="0" err="1" smtClean="0"/>
              <a:t>te</a:t>
            </a:r>
            <a:r>
              <a:rPr lang="en-US" altLang="sr-Latn-RS" sz="3200" dirty="0" smtClean="0"/>
              <a:t> </a:t>
            </a:r>
            <a:r>
              <a:rPr lang="en-US" altLang="sr-Latn-RS" sz="3200" dirty="0"/>
              <a:t>ne </a:t>
            </a:r>
            <a:r>
              <a:rPr lang="sl-SI" altLang="sr-Latn-RS" sz="3200" dirty="0" smtClean="0"/>
              <a:t>može</a:t>
            </a:r>
            <a:r>
              <a:rPr lang="en-US" altLang="sr-Latn-RS" sz="3200" dirty="0" smtClean="0"/>
              <a:t> </a:t>
            </a:r>
            <a:r>
              <a:rPr lang="sl-SI" altLang="sr-Latn-RS" sz="3200" dirty="0"/>
              <a:t>z</a:t>
            </a:r>
            <a:r>
              <a:rPr lang="en-US" altLang="sr-Latn-RS" sz="3200" dirty="0" err="1"/>
              <a:t>amisliti</a:t>
            </a:r>
            <a:r>
              <a:rPr lang="en-US" altLang="sr-Latn-RS" sz="3200" dirty="0"/>
              <a:t> bez </a:t>
            </a:r>
            <a:r>
              <a:rPr lang="en-US" altLang="sr-Latn-RS" sz="3200" dirty="0" err="1" smtClean="0"/>
              <a:t>odgovaraju</a:t>
            </a:r>
            <a:r>
              <a:rPr lang="sl-SI" altLang="sr-Latn-RS" sz="3200" dirty="0" smtClean="0"/>
              <a:t>ć</a:t>
            </a:r>
            <a:r>
              <a:rPr lang="en-US" altLang="sr-Latn-RS" sz="3200" dirty="0" smtClean="0"/>
              <a:t>e </a:t>
            </a:r>
            <a:r>
              <a:rPr lang="en-US" altLang="sr-Latn-RS" sz="3200" dirty="0" err="1"/>
              <a:t>kontrol</a:t>
            </a:r>
            <a:r>
              <a:rPr lang="sl-SI" altLang="sr-Latn-RS" sz="3200" dirty="0"/>
              <a:t>e</a:t>
            </a:r>
            <a:r>
              <a:rPr lang="en-US" altLang="sr-Latn-RS" sz="3200" dirty="0"/>
              <a:t> </a:t>
            </a:r>
            <a:r>
              <a:rPr lang="en-US" altLang="sr-Latn-RS" sz="3200" dirty="0" err="1"/>
              <a:t>nad</a:t>
            </a:r>
            <a:r>
              <a:rPr lang="en-US" altLang="sr-Latn-RS" sz="3200" dirty="0"/>
              <a:t> </a:t>
            </a:r>
            <a:r>
              <a:rPr lang="en-US" altLang="sr-Latn-RS" sz="3200" dirty="0" err="1"/>
              <a:t>svim</a:t>
            </a:r>
            <a:r>
              <a:rPr lang="en-US" altLang="sr-Latn-RS" sz="3200" dirty="0"/>
              <a:t> </a:t>
            </a:r>
            <a:r>
              <a:rPr lang="en-US" altLang="sr-Latn-RS" sz="3200" dirty="0" err="1" smtClean="0"/>
              <a:t>nov</a:t>
            </a:r>
            <a:r>
              <a:rPr lang="sl-SI" altLang="sr-Latn-RS" sz="3200" dirty="0" smtClean="0"/>
              <a:t>č</a:t>
            </a:r>
            <a:r>
              <a:rPr lang="en-US" altLang="sr-Latn-RS" sz="3200" dirty="0" err="1" smtClean="0"/>
              <a:t>anim</a:t>
            </a:r>
            <a:r>
              <a:rPr lang="en-US" altLang="sr-Latn-RS" sz="3200" dirty="0" smtClean="0"/>
              <a:t> </a:t>
            </a:r>
            <a:r>
              <a:rPr lang="en-US" altLang="sr-Latn-RS" sz="3200" dirty="0"/>
              <a:t>to</a:t>
            </a:r>
            <a:r>
              <a:rPr lang="sl-SI" altLang="sr-Latn-RS" sz="3200" dirty="0"/>
              <a:t>k</a:t>
            </a:r>
            <a:r>
              <a:rPr lang="en-US" altLang="sr-Latn-RS" sz="3200" dirty="0" err="1"/>
              <a:t>ovima</a:t>
            </a:r>
            <a:r>
              <a:rPr lang="en-US" altLang="sr-Latn-RS" sz="3200" dirty="0"/>
              <a:t> (</a:t>
            </a:r>
            <a:r>
              <a:rPr lang="en-US" altLang="sr-Latn-RS" sz="3200" dirty="0" err="1"/>
              <a:t>koji</a:t>
            </a:r>
            <a:r>
              <a:rPr lang="en-US" altLang="sr-Latn-RS" sz="3200" dirty="0"/>
              <a:t> </a:t>
            </a:r>
            <a:r>
              <a:rPr lang="en-US" altLang="sr-Latn-RS" sz="3200" dirty="0" err="1"/>
              <a:t>istor</a:t>
            </a:r>
            <a:r>
              <a:rPr lang="sl-SI" altLang="sr-Latn-RS" sz="3200" dirty="0"/>
              <a:t>em</a:t>
            </a:r>
            <a:r>
              <a:rPr lang="en-US" altLang="sr-Latn-RS" sz="3200" dirty="0" err="1"/>
              <a:t>eno</a:t>
            </a:r>
            <a:r>
              <a:rPr lang="en-US" altLang="sr-Latn-RS" sz="3200" dirty="0"/>
              <a:t> </a:t>
            </a:r>
            <a:r>
              <a:rPr lang="en-US" altLang="sr-Latn-RS" sz="3200" dirty="0" err="1"/>
              <a:t>predstavijaju</a:t>
            </a:r>
            <a:r>
              <a:rPr lang="en-US" altLang="sr-Latn-RS" sz="3200" dirty="0"/>
              <a:t> </a:t>
            </a:r>
            <a:r>
              <a:rPr lang="en-US" altLang="sr-Latn-RS" sz="3200" dirty="0" err="1"/>
              <a:t>tokove</a:t>
            </a:r>
            <a:r>
              <a:rPr lang="en-US" altLang="sr-Latn-RS" sz="3200" dirty="0"/>
              <a:t> i </a:t>
            </a:r>
            <a:r>
              <a:rPr lang="en-US" altLang="sr-Latn-RS" sz="3200" dirty="0" err="1"/>
              <a:t>cirkulaciju</a:t>
            </a:r>
            <a:r>
              <a:rPr lang="en-US" altLang="sr-Latn-RS" sz="3200" dirty="0"/>
              <a:t> </a:t>
            </a:r>
            <a:r>
              <a:rPr lang="en-US" altLang="sr-Latn-RS" sz="3200" dirty="0" err="1"/>
              <a:t>dohotka</a:t>
            </a:r>
            <a:r>
              <a:rPr lang="en-US" altLang="sr-Latn-RS" sz="3200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xmlns="" val="49222318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49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72732" y="824248"/>
            <a:ext cx="10581068" cy="5352715"/>
          </a:xfrm>
        </p:spPr>
        <p:txBody>
          <a:bodyPr>
            <a:normAutofit/>
          </a:bodyPr>
          <a:lstStyle/>
          <a:p>
            <a:pPr algn="just" eaLnBrk="1" hangingPunct="1"/>
            <a:r>
              <a:rPr lang="en-US" altLang="sr-Latn-RS" sz="3600" dirty="0" err="1"/>
              <a:t>Og</a:t>
            </a:r>
            <a:r>
              <a:rPr lang="sl-SI" altLang="sr-Latn-RS" sz="3600" dirty="0"/>
              <a:t>r</a:t>
            </a:r>
            <a:r>
              <a:rPr lang="en-US" altLang="sr-Latn-RS" sz="3600" dirty="0"/>
              <a:t>om</a:t>
            </a:r>
            <a:r>
              <a:rPr lang="sl-SI" altLang="sr-Latn-RS" sz="3600" dirty="0" smtClean="0"/>
              <a:t>na</a:t>
            </a:r>
            <a:r>
              <a:rPr lang="en-US" altLang="sr-Latn-RS" sz="3600" dirty="0" smtClean="0"/>
              <a:t> bud</a:t>
            </a:r>
            <a:r>
              <a:rPr lang="sl-SI" altLang="sr-Latn-RS" sz="3600" dirty="0" smtClean="0"/>
              <a:t>že</a:t>
            </a:r>
            <a:r>
              <a:rPr lang="en-US" altLang="sr-Latn-RS" sz="3600" dirty="0" err="1"/>
              <a:t>tska</a:t>
            </a:r>
            <a:r>
              <a:rPr lang="en-US" altLang="sr-Latn-RS" sz="3600" dirty="0"/>
              <a:t> </a:t>
            </a:r>
            <a:r>
              <a:rPr lang="en-US" altLang="sr-Latn-RS" sz="3600" dirty="0" err="1"/>
              <a:t>stedstva</a:t>
            </a:r>
            <a:r>
              <a:rPr lang="en-US" altLang="sr-Latn-RS" sz="3600" dirty="0"/>
              <a:t> </a:t>
            </a:r>
            <a:r>
              <a:rPr lang="en-US" altLang="sr-Latn-RS" sz="3600" dirty="0" err="1"/>
              <a:t>koja</a:t>
            </a:r>
            <a:r>
              <a:rPr lang="en-US" altLang="sr-Latn-RS" sz="3600" dirty="0"/>
              <a:t> </a:t>
            </a:r>
            <a:r>
              <a:rPr lang="en-US" altLang="sr-Latn-RS" sz="3600" dirty="0" err="1"/>
              <a:t>zahvataju</a:t>
            </a:r>
            <a:r>
              <a:rPr lang="en-US" altLang="sr-Latn-RS" sz="3600" dirty="0"/>
              <a:t> </a:t>
            </a:r>
            <a:r>
              <a:rPr lang="en-US" altLang="sr-Latn-RS" sz="3600" dirty="0" err="1" smtClean="0"/>
              <a:t>izme</a:t>
            </a:r>
            <a:r>
              <a:rPr lang="sr-Latn-ME" altLang="sr-Latn-RS" sz="3600" dirty="0" smtClean="0"/>
              <a:t>đ</a:t>
            </a:r>
            <a:r>
              <a:rPr lang="en-US" altLang="sr-Latn-RS" sz="3600" dirty="0" smtClean="0"/>
              <a:t>u 40-</a:t>
            </a:r>
            <a:r>
              <a:rPr lang="sr-Latn-ME" altLang="sr-Latn-RS" sz="3600" dirty="0" smtClean="0"/>
              <a:t>60</a:t>
            </a:r>
            <a:r>
              <a:rPr lang="en-US" altLang="sr-Latn-RS" sz="3600" dirty="0" smtClean="0"/>
              <a:t>% </a:t>
            </a:r>
            <a:r>
              <a:rPr lang="en-US" altLang="sr-Latn-RS" sz="3600" dirty="0" err="1"/>
              <a:t>nacionalnog</a:t>
            </a:r>
            <a:r>
              <a:rPr lang="en-US" altLang="sr-Latn-RS" sz="3600" dirty="0"/>
              <a:t> </a:t>
            </a:r>
            <a:r>
              <a:rPr lang="en-US" altLang="sr-Latn-RS" sz="3600" dirty="0" err="1"/>
              <a:t>dohotka</a:t>
            </a:r>
            <a:r>
              <a:rPr lang="en-US" altLang="sr-Latn-RS" sz="3600" dirty="0"/>
              <a:t> u </a:t>
            </a:r>
            <a:r>
              <a:rPr lang="en-US" altLang="sr-Latn-RS" sz="3600" dirty="0" err="1"/>
              <a:t>osnovi</a:t>
            </a:r>
            <a:r>
              <a:rPr lang="en-US" altLang="sr-Latn-RS" sz="3600" dirty="0"/>
              <a:t> p</a:t>
            </a:r>
            <a:r>
              <a:rPr lang="sl-SI" altLang="sr-Latn-RS" sz="3600" dirty="0"/>
              <a:t>reds</a:t>
            </a:r>
            <a:r>
              <a:rPr lang="en-US" altLang="sr-Latn-RS" sz="3600" dirty="0" err="1"/>
              <a:t>tavljaju</a:t>
            </a:r>
            <a:r>
              <a:rPr lang="en-US" altLang="sr-Latn-RS" sz="3600" dirty="0"/>
              <a:t> </a:t>
            </a:r>
            <a:r>
              <a:rPr lang="en-US" altLang="sr-Latn-RS" sz="3600" dirty="0" err="1"/>
              <a:t>njegovu</a:t>
            </a:r>
            <a:r>
              <a:rPr lang="en-US" altLang="sr-Latn-RS" sz="3600" dirty="0"/>
              <a:t> </a:t>
            </a:r>
            <a:r>
              <a:rPr lang="en-US" altLang="sr-Latn-RS" sz="3600" dirty="0" err="1" smtClean="0"/>
              <a:t>preraspod</a:t>
            </a:r>
            <a:r>
              <a:rPr lang="sr-Latn-ME" altLang="sr-Latn-RS" sz="3600" dirty="0" smtClean="0"/>
              <a:t>j</a:t>
            </a:r>
            <a:r>
              <a:rPr lang="en-US" altLang="sr-Latn-RS" sz="3600" dirty="0" err="1" smtClean="0"/>
              <a:t>elu</a:t>
            </a:r>
            <a:r>
              <a:rPr lang="en-US" altLang="sr-Latn-RS" sz="3600" dirty="0" smtClean="0"/>
              <a:t> </a:t>
            </a:r>
            <a:r>
              <a:rPr lang="sl-SI" altLang="sr-Latn-RS" sz="3600" dirty="0"/>
              <a:t>i</a:t>
            </a:r>
            <a:r>
              <a:rPr lang="en-US" altLang="sr-Latn-RS" sz="3600" dirty="0"/>
              <a:t> </a:t>
            </a:r>
            <a:r>
              <a:rPr lang="en-US" altLang="sr-Latn-RS" sz="3600" dirty="0" err="1" smtClean="0"/>
              <a:t>potro</a:t>
            </a:r>
            <a:r>
              <a:rPr lang="sl-SI" altLang="sr-Latn-RS" sz="3600" dirty="0" smtClean="0"/>
              <a:t>š</a:t>
            </a:r>
            <a:r>
              <a:rPr lang="en-US" altLang="sr-Latn-RS" sz="3600" dirty="0" err="1" smtClean="0"/>
              <a:t>nju</a:t>
            </a:r>
            <a:r>
              <a:rPr lang="en-US" altLang="sr-Latn-RS" sz="3600" dirty="0"/>
              <a:t>.</a:t>
            </a:r>
            <a:endParaRPr lang="sr-Latn-ME" altLang="sr-Latn-RS" sz="3600" dirty="0"/>
          </a:p>
          <a:p>
            <a:pPr algn="just" eaLnBrk="1" hangingPunct="1"/>
            <a:r>
              <a:rPr lang="en-US" altLang="sr-Latn-RS" sz="3600" dirty="0"/>
              <a:t> </a:t>
            </a:r>
            <a:r>
              <a:rPr lang="en-US" altLang="sr-Latn-RS" sz="3600" dirty="0" err="1"/>
              <a:t>Blagov</a:t>
            </a:r>
            <a:r>
              <a:rPr lang="sl-SI" altLang="sr-Latn-RS" sz="3600" dirty="0"/>
              <a:t>r</a:t>
            </a:r>
            <a:r>
              <a:rPr lang="en-US" altLang="sr-Latn-RS" sz="3600" dirty="0" err="1"/>
              <a:t>emeno</a:t>
            </a:r>
            <a:r>
              <a:rPr lang="en-US" altLang="sr-Latn-RS" sz="3600" dirty="0"/>
              <a:t> p</a:t>
            </a:r>
            <a:r>
              <a:rPr lang="sl-SI" altLang="sr-Latn-RS" sz="3600" dirty="0"/>
              <a:t>r</a:t>
            </a:r>
            <a:r>
              <a:rPr lang="en-US" altLang="sr-Latn-RS" sz="3600" dirty="0" err="1"/>
              <a:t>kupljanje</a:t>
            </a:r>
            <a:r>
              <a:rPr lang="en-US" altLang="sr-Latn-RS" sz="3600" dirty="0"/>
              <a:t> </a:t>
            </a:r>
            <a:r>
              <a:rPr lang="en-US" altLang="sr-Latn-RS" sz="3600" dirty="0" err="1"/>
              <a:t>tih</a:t>
            </a:r>
            <a:r>
              <a:rPr lang="en-US" altLang="sr-Latn-RS" sz="3600" dirty="0"/>
              <a:t> </a:t>
            </a:r>
            <a:r>
              <a:rPr lang="en-US" altLang="sr-Latn-RS" sz="3600" dirty="0" err="1"/>
              <a:t>stedstava</a:t>
            </a:r>
            <a:r>
              <a:rPr lang="en-US" altLang="sr-Latn-RS" sz="3600" dirty="0"/>
              <a:t> i opt</a:t>
            </a:r>
            <a:r>
              <a:rPr lang="sl-SI" altLang="sr-Latn-RS" sz="3600" dirty="0"/>
              <a:t>m</a:t>
            </a:r>
            <a:r>
              <a:rPr lang="en-US" altLang="sr-Latn-RS" sz="3600" dirty="0"/>
              <a:t>a</a:t>
            </a:r>
            <a:r>
              <a:rPr lang="sl-SI" altLang="sr-Latn-RS" sz="3600" dirty="0"/>
              <a:t>l</a:t>
            </a:r>
            <a:r>
              <a:rPr lang="en-US" altLang="sr-Latn-RS" sz="3600" dirty="0"/>
              <a:t>no </a:t>
            </a:r>
            <a:r>
              <a:rPr lang="en-US" altLang="sr-Latn-RS" sz="3600" dirty="0" err="1"/>
              <a:t>zadovoljavanje</a:t>
            </a:r>
            <a:r>
              <a:rPr lang="en-US" altLang="sr-Latn-RS" sz="3600" dirty="0"/>
              <a:t> </a:t>
            </a:r>
            <a:r>
              <a:rPr lang="sr-Latn-ME" altLang="sr-Latn-RS" sz="3600" dirty="0" smtClean="0"/>
              <a:t>javnih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/>
              <a:t>po</a:t>
            </a:r>
            <a:r>
              <a:rPr lang="sl-SI" altLang="sr-Latn-RS" sz="3600" dirty="0"/>
              <a:t>tr</a:t>
            </a:r>
            <a:r>
              <a:rPr lang="en-US" altLang="sr-Latn-RS" sz="3600" dirty="0" err="1"/>
              <a:t>eba</a:t>
            </a:r>
            <a:r>
              <a:rPr lang="en-US" altLang="sr-Latn-RS" sz="3600" dirty="0"/>
              <a:t> </a:t>
            </a:r>
            <a:r>
              <a:rPr lang="en-US" altLang="sr-Latn-RS" sz="3600" dirty="0" err="1"/>
              <a:t>kao</a:t>
            </a:r>
            <a:r>
              <a:rPr lang="en-US" altLang="sr-Latn-RS" sz="3600" dirty="0"/>
              <a:t> i </a:t>
            </a:r>
            <a:r>
              <a:rPr lang="en-US" altLang="sr-Latn-RS" sz="3600" dirty="0" err="1"/>
              <a:t>njihova</a:t>
            </a:r>
            <a:r>
              <a:rPr lang="en-US" altLang="sr-Latn-RS" sz="3600" dirty="0"/>
              <a:t> </a:t>
            </a:r>
            <a:r>
              <a:rPr lang="en-US" altLang="sr-Latn-RS" sz="3600" dirty="0" err="1"/>
              <a:t>racionalna</a:t>
            </a:r>
            <a:r>
              <a:rPr lang="en-US" altLang="sr-Latn-RS" sz="3600" dirty="0"/>
              <a:t> u</a:t>
            </a:r>
            <a:r>
              <a:rPr lang="sl-SI" altLang="sr-Latn-RS" sz="3600" dirty="0"/>
              <a:t>p</a:t>
            </a:r>
            <a:r>
              <a:rPr lang="en-US" altLang="sr-Latn-RS" sz="3600" dirty="0" err="1"/>
              <a:t>otreba</a:t>
            </a:r>
            <a:r>
              <a:rPr lang="en-US" altLang="sr-Latn-RS" sz="3600" dirty="0"/>
              <a:t>, </a:t>
            </a:r>
            <a:r>
              <a:rPr lang="sl-SI" altLang="sr-Latn-RS" sz="3600" dirty="0" smtClean="0"/>
              <a:t>št</a:t>
            </a:r>
            <a:r>
              <a:rPr lang="en-US" altLang="sr-Latn-RS" sz="3600" dirty="0" err="1"/>
              <a:t>ednja</a:t>
            </a:r>
            <a:r>
              <a:rPr lang="en-US" altLang="sr-Latn-RS" sz="3600" dirty="0"/>
              <a:t> i </a:t>
            </a:r>
            <a:r>
              <a:rPr lang="en-US" altLang="sr-Latn-RS" sz="3600" dirty="0" err="1"/>
              <a:t>planiranje</a:t>
            </a:r>
            <a:r>
              <a:rPr lang="en-US" altLang="sr-Latn-RS" sz="3600" dirty="0"/>
              <a:t>, </a:t>
            </a:r>
            <a:r>
              <a:rPr lang="en-US" altLang="sr-Latn-RS" sz="3600" dirty="0" err="1"/>
              <a:t>za</a:t>
            </a:r>
            <a:r>
              <a:rPr lang="sl-SI" altLang="sr-Latn-RS" sz="3600" dirty="0"/>
              <a:t>htije</a:t>
            </a:r>
            <a:r>
              <a:rPr lang="en-US" altLang="sr-Latn-RS" sz="3600" dirty="0" err="1"/>
              <a:t>vaju</a:t>
            </a:r>
            <a:r>
              <a:rPr lang="en-US" altLang="sr-Latn-RS" sz="3600" dirty="0"/>
              <a:t> 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/>
              <a:t>kantrolu</a:t>
            </a:r>
            <a:r>
              <a:rPr lang="en-US" altLang="sr-Latn-RS" sz="3600" dirty="0"/>
              <a:t> n</a:t>
            </a:r>
            <a:r>
              <a:rPr lang="sl-SI" altLang="sr-Latn-RS" sz="3600" dirty="0"/>
              <a:t>a</a:t>
            </a:r>
            <a:r>
              <a:rPr lang="en-US" altLang="sr-Latn-RS" sz="3600" dirty="0"/>
              <a:t>d </a:t>
            </a:r>
            <a:r>
              <a:rPr lang="en-US" altLang="sr-Latn-RS" sz="3600" dirty="0" err="1"/>
              <a:t>svim</a:t>
            </a:r>
            <a:r>
              <a:rPr lang="en-US" altLang="sr-Latn-RS" sz="3600" dirty="0"/>
              <a:t> </a:t>
            </a:r>
            <a:r>
              <a:rPr lang="en-US" altLang="sr-Latn-RS" sz="3600" dirty="0" err="1"/>
              <a:t>organima</a:t>
            </a:r>
            <a:r>
              <a:rPr lang="en-US" altLang="sr-Latn-RS" sz="3600" dirty="0"/>
              <a:t> </a:t>
            </a:r>
            <a:r>
              <a:rPr lang="en-US" altLang="sr-Latn-RS" sz="3600" dirty="0" err="1"/>
              <a:t>ko</a:t>
            </a:r>
            <a:r>
              <a:rPr lang="sl-SI" altLang="sr-Latn-RS" sz="3600" dirty="0"/>
              <a:t>jima</a:t>
            </a:r>
            <a:r>
              <a:rPr lang="en-US" altLang="sr-Latn-RS" sz="3600" dirty="0"/>
              <a:t> je </a:t>
            </a:r>
            <a:r>
              <a:rPr lang="en-US" altLang="sr-Latn-RS" sz="3600" dirty="0" err="1"/>
              <a:t>pov</a:t>
            </a:r>
            <a:r>
              <a:rPr lang="sl-SI" altLang="sr-Latn-RS" sz="3600" dirty="0"/>
              <a:t>j</a:t>
            </a:r>
            <a:r>
              <a:rPr lang="en-US" altLang="sr-Latn-RS" sz="3600" dirty="0"/>
              <a:t>e</a:t>
            </a:r>
            <a:r>
              <a:rPr lang="sl-SI" altLang="sr-Latn-RS" sz="3600" dirty="0"/>
              <a:t>r</a:t>
            </a:r>
            <a:r>
              <a:rPr lang="en-US" altLang="sr-Latn-RS" sz="3600" dirty="0" err="1"/>
              <a:t>eno</a:t>
            </a:r>
            <a:r>
              <a:rPr lang="en-US" altLang="sr-Latn-RS" sz="3600" dirty="0"/>
              <a:t> </a:t>
            </a:r>
            <a:r>
              <a:rPr lang="en-US" altLang="sr-Latn-RS" sz="3600" dirty="0" err="1"/>
              <a:t>prik</a:t>
            </a:r>
            <a:r>
              <a:rPr lang="sl-SI" altLang="sr-Latn-RS" sz="3600" dirty="0"/>
              <a:t>u</a:t>
            </a:r>
            <a:r>
              <a:rPr lang="en-US" altLang="sr-Latn-RS" sz="3600" dirty="0" err="1"/>
              <a:t>pljan</a:t>
            </a:r>
            <a:r>
              <a:rPr lang="sl-SI" altLang="sr-Latn-RS" sz="3600" dirty="0"/>
              <a:t>j</a:t>
            </a:r>
            <a:r>
              <a:rPr lang="en-US" altLang="sr-Latn-RS" sz="3600" dirty="0"/>
              <a:t>e, </a:t>
            </a:r>
            <a:r>
              <a:rPr lang="sl-SI" altLang="sr-Latn-RS" sz="3600" dirty="0"/>
              <a:t>ru</a:t>
            </a:r>
            <a:r>
              <a:rPr lang="en-US" altLang="sr-Latn-RS" sz="3600" dirty="0" err="1"/>
              <a:t>kovan</a:t>
            </a:r>
            <a:r>
              <a:rPr lang="sl-SI" altLang="sr-Latn-RS" sz="3600" dirty="0"/>
              <a:t>j</a:t>
            </a:r>
            <a:r>
              <a:rPr lang="en-US" altLang="sr-Latn-RS" sz="3600" dirty="0"/>
              <a:t>e </a:t>
            </a:r>
            <a:r>
              <a:rPr lang="en-US" altLang="sr-Latn-RS" sz="3600" dirty="0" err="1"/>
              <a:t>i</a:t>
            </a:r>
            <a:r>
              <a:rPr lang="en-US" altLang="sr-Latn-RS" sz="3600" dirty="0"/>
              <a:t> </a:t>
            </a:r>
            <a:r>
              <a:rPr lang="en-US" altLang="sr-Latn-RS" sz="3600" dirty="0" err="1" smtClean="0"/>
              <a:t>tro</a:t>
            </a:r>
            <a:r>
              <a:rPr lang="sl-SI" altLang="sr-Latn-RS" sz="3600" dirty="0" smtClean="0"/>
              <a:t>š</a:t>
            </a:r>
            <a:r>
              <a:rPr lang="en-US" altLang="sr-Latn-RS" sz="3600" dirty="0" err="1" smtClean="0"/>
              <a:t>enje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/>
              <a:t>javnih</a:t>
            </a:r>
            <a:r>
              <a:rPr lang="en-US" altLang="sr-Latn-RS" sz="3600" dirty="0"/>
              <a:t> </a:t>
            </a:r>
            <a:r>
              <a:rPr lang="en-US" altLang="sr-Latn-RS" sz="3600" dirty="0" err="1" smtClean="0"/>
              <a:t>sredstava</a:t>
            </a:r>
            <a:r>
              <a:rPr lang="sr-Latn-ME" altLang="sr-Latn-RS" sz="3600" dirty="0" smtClean="0"/>
              <a:t>.</a:t>
            </a:r>
            <a:endParaRPr lang="en-US" altLang="sr-Latn-RS" sz="3600" dirty="0"/>
          </a:p>
        </p:txBody>
      </p:sp>
    </p:spTree>
    <p:extLst>
      <p:ext uri="{BB962C8B-B14F-4D97-AF65-F5344CB8AC3E}">
        <p14:creationId xmlns:p14="http://schemas.microsoft.com/office/powerpoint/2010/main" xmlns="" val="270978904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59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9854" y="901521"/>
            <a:ext cx="10593946" cy="5275442"/>
          </a:xfrm>
        </p:spPr>
        <p:txBody>
          <a:bodyPr>
            <a:normAutofit/>
          </a:bodyPr>
          <a:lstStyle/>
          <a:p>
            <a:pPr algn="just" eaLnBrk="1" hangingPunct="1"/>
            <a:r>
              <a:rPr lang="en-US" altLang="sr-Latn-RS" sz="3600" dirty="0" smtClean="0"/>
              <a:t>U </a:t>
            </a:r>
            <a:r>
              <a:rPr lang="en-US" altLang="sr-Latn-RS" sz="3600" dirty="0" err="1" smtClean="0"/>
              <a:t>izvr</a:t>
            </a:r>
            <a:r>
              <a:rPr lang="sl-SI" altLang="sr-Latn-RS" sz="3600" dirty="0"/>
              <a:t>š</a:t>
            </a:r>
            <a:r>
              <a:rPr lang="sl-SI" altLang="sr-Latn-RS" sz="3600" dirty="0" smtClean="0"/>
              <a:t>enj</a:t>
            </a:r>
            <a:r>
              <a:rPr lang="en-US" altLang="sr-Latn-RS" sz="3600" dirty="0" smtClean="0"/>
              <a:t>u bud</a:t>
            </a:r>
            <a:r>
              <a:rPr lang="sl-SI" altLang="sr-Latn-RS" sz="3600" dirty="0"/>
              <a:t>ž</a:t>
            </a:r>
            <a:r>
              <a:rPr lang="en-US" altLang="sr-Latn-RS" sz="3600" dirty="0" smtClean="0"/>
              <a:t>eta </a:t>
            </a:r>
            <a:r>
              <a:rPr lang="en-US" altLang="sr-Latn-RS" sz="3600" dirty="0" err="1" smtClean="0"/>
              <a:t>postoji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mogu</a:t>
            </a:r>
            <a:r>
              <a:rPr lang="sr-Latn-ME" altLang="sr-Latn-RS" sz="3600" dirty="0" smtClean="0"/>
              <a:t>ć</a:t>
            </a:r>
            <a:r>
              <a:rPr lang="sl-SI" altLang="sr-Latn-RS" sz="3600" dirty="0" smtClean="0"/>
              <a:t>n</a:t>
            </a:r>
            <a:r>
              <a:rPr lang="en-US" altLang="sr-Latn-RS" sz="3600" dirty="0" err="1" smtClean="0"/>
              <a:t>ost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po</a:t>
            </a:r>
            <a:r>
              <a:rPr lang="sl-SI" altLang="sr-Latn-RS" sz="3600" dirty="0" smtClean="0"/>
              <a:t>j</a:t>
            </a:r>
            <a:r>
              <a:rPr lang="en-US" altLang="sr-Latn-RS" sz="3600" dirty="0" err="1" smtClean="0"/>
              <a:t>ave</a:t>
            </a:r>
            <a:r>
              <a:rPr lang="en-US" altLang="sr-Latn-RS" sz="3600" dirty="0" smtClean="0"/>
              <a:t> p</a:t>
            </a:r>
            <a:r>
              <a:rPr lang="sl-SI" altLang="sr-Latn-RS" sz="3600" dirty="0" smtClean="0"/>
              <a:t>re</a:t>
            </a:r>
            <a:r>
              <a:rPr lang="en-US" altLang="sr-Latn-RS" sz="3600" dirty="0" err="1" smtClean="0"/>
              <a:t>ko</a:t>
            </a:r>
            <a:r>
              <a:rPr lang="sl-SI" altLang="sr-Latn-RS" sz="3600" dirty="0" smtClean="0"/>
              <a:t>r</a:t>
            </a:r>
            <a:r>
              <a:rPr lang="en-US" altLang="sr-Latn-RS" sz="3600" dirty="0" smtClean="0"/>
              <a:t>a</a:t>
            </a:r>
            <a:r>
              <a:rPr lang="sl-SI" altLang="sr-Latn-RS" sz="3600" dirty="0"/>
              <a:t>č</a:t>
            </a:r>
            <a:r>
              <a:rPr lang="en-US" altLang="sr-Latn-RS" sz="3600" dirty="0" err="1" smtClean="0"/>
              <a:t>enja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kr</a:t>
            </a:r>
            <a:r>
              <a:rPr lang="sl-SI" altLang="sr-Latn-RS" sz="3600" dirty="0" smtClean="0"/>
              <a:t>e</a:t>
            </a:r>
            <a:r>
              <a:rPr lang="en-US" altLang="sr-Latn-RS" sz="3600" dirty="0" err="1" smtClean="0"/>
              <a:t>dita</a:t>
            </a:r>
            <a:r>
              <a:rPr lang="en-US" altLang="sr-Latn-RS" sz="3600" dirty="0" smtClean="0"/>
              <a:t>, </a:t>
            </a:r>
            <a:r>
              <a:rPr lang="en-US" altLang="sr-Latn-RS" sz="3600" dirty="0" err="1" smtClean="0"/>
              <a:t>neracionalne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upotrebe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sredstava</a:t>
            </a:r>
            <a:r>
              <a:rPr lang="en-US" altLang="sr-Latn-RS" sz="3600" dirty="0" smtClean="0"/>
              <a:t>, prom</a:t>
            </a:r>
            <a:r>
              <a:rPr lang="sl-SI" altLang="sr-Latn-RS" sz="3600" dirty="0" smtClean="0"/>
              <a:t>j</a:t>
            </a:r>
            <a:r>
              <a:rPr lang="en-US" altLang="sr-Latn-RS" sz="3600" dirty="0" smtClean="0"/>
              <a:t>e</a:t>
            </a:r>
            <a:r>
              <a:rPr lang="sl-SI" altLang="sr-Latn-RS" sz="3600" dirty="0" smtClean="0"/>
              <a:t>n</a:t>
            </a:r>
            <a:r>
              <a:rPr lang="en-US" altLang="sr-Latn-RS" sz="3600" dirty="0" smtClean="0"/>
              <a:t>e </a:t>
            </a:r>
            <a:r>
              <a:rPr lang="en-US" altLang="sr-Latn-RS" sz="3600" dirty="0" err="1" smtClean="0"/>
              <a:t>nam</a:t>
            </a:r>
            <a:r>
              <a:rPr lang="sr-Latn-ME" altLang="sr-Latn-RS" sz="3600" dirty="0" smtClean="0"/>
              <a:t>j</a:t>
            </a:r>
            <a:r>
              <a:rPr lang="en-US" altLang="sr-Latn-RS" sz="3600" dirty="0" err="1" smtClean="0"/>
              <a:t>ene</a:t>
            </a:r>
            <a:r>
              <a:rPr lang="en-US" altLang="sr-Latn-RS" sz="3600" dirty="0" smtClean="0"/>
              <a:t> u </a:t>
            </a:r>
            <a:r>
              <a:rPr lang="sl-SI" altLang="sr-Latn-RS" sz="3600" dirty="0" smtClean="0"/>
              <a:t>tr</a:t>
            </a:r>
            <a:r>
              <a:rPr lang="en-US" altLang="sr-Latn-RS" sz="3600" dirty="0" smtClean="0"/>
              <a:t>o</a:t>
            </a:r>
            <a:r>
              <a:rPr lang="sl-SI" altLang="sr-Latn-RS" sz="3600" dirty="0"/>
              <a:t>š</a:t>
            </a:r>
            <a:r>
              <a:rPr lang="en-US" altLang="sr-Latn-RS" sz="3600" dirty="0" err="1" smtClean="0"/>
              <a:t>enju</a:t>
            </a:r>
            <a:r>
              <a:rPr lang="en-US" altLang="sr-Latn-RS" sz="3600" dirty="0" smtClean="0"/>
              <a:t>, </a:t>
            </a:r>
            <a:r>
              <a:rPr lang="en-US" altLang="sr-Latn-RS" sz="3600" dirty="0" err="1" smtClean="0"/>
              <a:t>rasipanj</a:t>
            </a:r>
            <a:r>
              <a:rPr lang="sl-SI" altLang="sr-Latn-RS" sz="3600" dirty="0" smtClean="0"/>
              <a:t>u</a:t>
            </a:r>
            <a:r>
              <a:rPr lang="en-US" altLang="sr-Latn-RS" sz="3600" dirty="0" smtClean="0"/>
              <a:t> </a:t>
            </a:r>
            <a:r>
              <a:rPr lang="sr-Latn-ME" altLang="sr-Latn-RS" sz="3600" dirty="0" smtClean="0"/>
              <a:t>budžetskih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sredstava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i</a:t>
            </a:r>
            <a:r>
              <a:rPr lang="en-US" altLang="sr-Latn-RS" sz="3600" dirty="0" smtClean="0"/>
              <a:t> sl., pa je </a:t>
            </a:r>
            <a:r>
              <a:rPr lang="en-US" altLang="sr-Latn-RS" sz="3600" dirty="0" err="1" smtClean="0"/>
              <a:t>zbog</a:t>
            </a:r>
            <a:r>
              <a:rPr lang="en-US" altLang="sr-Latn-RS" sz="3600" dirty="0" smtClean="0"/>
              <a:t> toga </a:t>
            </a:r>
            <a:r>
              <a:rPr lang="en-US" altLang="sr-Latn-RS" sz="3600" dirty="0" err="1" smtClean="0"/>
              <a:t>neophodna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specifi</a:t>
            </a:r>
            <a:r>
              <a:rPr lang="sl-SI" altLang="sr-Latn-RS" sz="3600" dirty="0"/>
              <a:t>č</a:t>
            </a:r>
            <a:r>
              <a:rPr lang="sl-SI" altLang="sr-Latn-RS" sz="3600" dirty="0" smtClean="0"/>
              <a:t>n</a:t>
            </a:r>
            <a:r>
              <a:rPr lang="en-US" altLang="sr-Latn-RS" sz="3600" dirty="0" smtClean="0"/>
              <a:t>a </a:t>
            </a:r>
            <a:r>
              <a:rPr lang="en-US" altLang="sr-Latn-RS" sz="3600" dirty="0" err="1" smtClean="0"/>
              <a:t>kontrola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prilikom</a:t>
            </a:r>
            <a:r>
              <a:rPr lang="en-US" altLang="sr-Latn-RS" sz="3600" dirty="0" smtClean="0"/>
              <a:t> n</a:t>
            </a:r>
            <a:r>
              <a:rPr lang="sl-SI" altLang="sr-Latn-RS" sz="3600" dirty="0" smtClean="0"/>
              <a:t>ji</a:t>
            </a:r>
            <a:r>
              <a:rPr lang="en-US" altLang="sr-Latn-RS" sz="3600" dirty="0" err="1" smtClean="0"/>
              <a:t>hovog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fo</a:t>
            </a:r>
            <a:r>
              <a:rPr lang="sl-SI" altLang="sr-Latn-RS" sz="3600" dirty="0" smtClean="0"/>
              <a:t>rm</a:t>
            </a:r>
            <a:r>
              <a:rPr lang="en-US" altLang="sr-Latn-RS" sz="3600" dirty="0" err="1" smtClean="0"/>
              <a:t>iranja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i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kori</a:t>
            </a:r>
            <a:r>
              <a:rPr lang="sl-SI" altLang="sr-Latn-RS" sz="3600" dirty="0" smtClean="0"/>
              <a:t>šć</a:t>
            </a:r>
            <a:r>
              <a:rPr lang="en-US" altLang="sr-Latn-RS" sz="3600" dirty="0" err="1" smtClean="0"/>
              <a:t>enja</a:t>
            </a:r>
            <a:r>
              <a:rPr lang="en-US" altLang="sr-Latn-RS" sz="3600" dirty="0" smtClean="0"/>
              <a:t>.</a:t>
            </a:r>
          </a:p>
          <a:p>
            <a:pPr algn="just" eaLnBrk="1" hangingPunct="1"/>
            <a:endParaRPr lang="en-US" altLang="sr-Latn-RS" sz="3600" dirty="0" smtClean="0"/>
          </a:p>
        </p:txBody>
      </p:sp>
    </p:spTree>
    <p:extLst>
      <p:ext uri="{BB962C8B-B14F-4D97-AF65-F5344CB8AC3E}">
        <p14:creationId xmlns:p14="http://schemas.microsoft.com/office/powerpoint/2010/main" xmlns="" val="203619478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70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85611" y="837127"/>
            <a:ext cx="10568189" cy="5339836"/>
          </a:xfrm>
        </p:spPr>
        <p:txBody>
          <a:bodyPr>
            <a:normAutofit/>
          </a:bodyPr>
          <a:lstStyle/>
          <a:p>
            <a:pPr algn="just" eaLnBrk="1" hangingPunct="1">
              <a:lnSpc>
                <a:spcPct val="80000"/>
              </a:lnSpc>
            </a:pPr>
            <a:r>
              <a:rPr lang="sr-Latn-ME" altLang="sr-Latn-RS" sz="3200" dirty="0" smtClean="0"/>
              <a:t>S</a:t>
            </a:r>
            <a:r>
              <a:rPr lang="en-US" altLang="sr-Latn-RS" sz="3200" dirty="0" smtClean="0"/>
              <a:t> </a:t>
            </a:r>
            <a:r>
              <a:rPr lang="en-US" altLang="sr-Latn-RS" sz="3200" dirty="0" err="1"/>
              <a:t>obzirom</a:t>
            </a:r>
            <a:r>
              <a:rPr lang="en-US" altLang="sr-Latn-RS" sz="3200" dirty="0"/>
              <a:t> </a:t>
            </a:r>
            <a:r>
              <a:rPr lang="en-US" altLang="sr-Latn-RS" sz="3200" dirty="0" err="1"/>
              <a:t>na</a:t>
            </a:r>
            <a:r>
              <a:rPr lang="en-US" altLang="sr-Latn-RS" sz="3200" dirty="0"/>
              <a:t> </a:t>
            </a:r>
            <a:r>
              <a:rPr lang="en-US" altLang="sr-Latn-RS" sz="3200" dirty="0" err="1"/>
              <a:t>sve</a:t>
            </a:r>
            <a:r>
              <a:rPr lang="en-US" altLang="sr-Latn-RS" sz="3200" dirty="0"/>
              <a:t> faze </a:t>
            </a:r>
            <a:r>
              <a:rPr lang="en-US" altLang="sr-Latn-RS" sz="3200" dirty="0" err="1"/>
              <a:t>kroz</a:t>
            </a:r>
            <a:r>
              <a:rPr lang="en-US" altLang="sr-Latn-RS" sz="3200" dirty="0"/>
              <a:t> </a:t>
            </a:r>
            <a:r>
              <a:rPr lang="en-US" altLang="sr-Latn-RS" sz="3200" dirty="0" err="1"/>
              <a:t>koje</a:t>
            </a:r>
            <a:r>
              <a:rPr lang="en-US" altLang="sr-Latn-RS" sz="3200" dirty="0"/>
              <a:t> </a:t>
            </a:r>
            <a:r>
              <a:rPr lang="en-US" altLang="sr-Latn-RS" sz="3200" dirty="0" err="1"/>
              <a:t>prolazi</a:t>
            </a:r>
            <a:r>
              <a:rPr lang="en-US" altLang="sr-Latn-RS" sz="3200" dirty="0"/>
              <a:t> </a:t>
            </a:r>
            <a:r>
              <a:rPr lang="en-US" altLang="sr-Latn-RS" sz="3200" dirty="0" smtClean="0"/>
              <a:t>bud</a:t>
            </a:r>
            <a:r>
              <a:rPr lang="sl-SI" altLang="sr-Latn-RS" sz="3200" dirty="0" smtClean="0"/>
              <a:t>ž</a:t>
            </a:r>
            <a:r>
              <a:rPr lang="en-US" altLang="sr-Latn-RS" sz="3200" dirty="0" smtClean="0"/>
              <a:t>et</a:t>
            </a:r>
            <a:r>
              <a:rPr lang="en-US" altLang="sr-Latn-RS" sz="3200" dirty="0"/>
              <a:t>, od </a:t>
            </a:r>
            <a:r>
              <a:rPr lang="sl-SI" altLang="sr-Latn-RS" sz="3200" dirty="0"/>
              <a:t>in</a:t>
            </a:r>
            <a:r>
              <a:rPr lang="en-US" altLang="sr-Latn-RS" sz="3200" dirty="0" err="1"/>
              <a:t>icijative</a:t>
            </a:r>
            <a:r>
              <a:rPr lang="en-US" altLang="sr-Latn-RS" sz="3200" dirty="0"/>
              <a:t> do </a:t>
            </a:r>
            <a:r>
              <a:rPr lang="en-US" altLang="sr-Latn-RS" sz="3200" dirty="0" err="1" smtClean="0"/>
              <a:t>izvr</a:t>
            </a:r>
            <a:r>
              <a:rPr lang="sl-SI" altLang="sr-Latn-RS" sz="3200" dirty="0" smtClean="0"/>
              <a:t>š</a:t>
            </a:r>
            <a:r>
              <a:rPr lang="en-US" altLang="sr-Latn-RS" sz="3200" dirty="0" err="1" smtClean="0"/>
              <a:t>en</a:t>
            </a:r>
            <a:r>
              <a:rPr lang="sl-SI" altLang="sr-Latn-RS" sz="3200" dirty="0"/>
              <a:t>j</a:t>
            </a:r>
            <a:r>
              <a:rPr lang="en-US" altLang="sr-Latn-RS" sz="3200" dirty="0"/>
              <a:t>a, </a:t>
            </a:r>
            <a:r>
              <a:rPr lang="en-US" altLang="sr-Latn-RS" sz="3200" dirty="0" smtClean="0"/>
              <a:t>t</a:t>
            </a:r>
            <a:r>
              <a:rPr lang="sr-Latn-ME" altLang="sr-Latn-RS" sz="3200" dirty="0" smtClean="0"/>
              <a:t>e</a:t>
            </a:r>
            <a:r>
              <a:rPr lang="en-US" altLang="sr-Latn-RS" sz="3200" dirty="0" smtClean="0"/>
              <a:t> </a:t>
            </a:r>
            <a:r>
              <a:rPr lang="en-US" altLang="sr-Latn-RS" sz="3200" dirty="0" err="1"/>
              <a:t>brojne</a:t>
            </a:r>
            <a:r>
              <a:rPr lang="en-US" altLang="sr-Latn-RS" sz="3200" dirty="0"/>
              <a:t> i </a:t>
            </a:r>
            <a:r>
              <a:rPr lang="en-US" altLang="sr-Latn-RS" sz="3200" dirty="0" err="1"/>
              <a:t>raznovrsne</a:t>
            </a:r>
            <a:r>
              <a:rPr lang="en-US" altLang="sr-Latn-RS" sz="3200" dirty="0"/>
              <a:t> </a:t>
            </a:r>
            <a:r>
              <a:rPr lang="en-US" altLang="sr-Latn-RS" sz="3200" dirty="0" err="1" smtClean="0"/>
              <a:t>nov</a:t>
            </a:r>
            <a:r>
              <a:rPr lang="sl-SI" altLang="sr-Latn-RS" sz="3200" dirty="0" smtClean="0"/>
              <a:t>č</a:t>
            </a:r>
            <a:r>
              <a:rPr lang="en-US" altLang="sr-Latn-RS" sz="3200" dirty="0" err="1" smtClean="0"/>
              <a:t>ane</a:t>
            </a:r>
            <a:r>
              <a:rPr lang="en-US" altLang="sr-Latn-RS" sz="3200" dirty="0" smtClean="0"/>
              <a:t> </a:t>
            </a:r>
            <a:r>
              <a:rPr lang="en-US" altLang="sr-Latn-RS" sz="3200" dirty="0" err="1"/>
              <a:t>tokove</a:t>
            </a:r>
            <a:r>
              <a:rPr lang="en-US" altLang="sr-Latn-RS" sz="3200" dirty="0"/>
              <a:t>, </a:t>
            </a:r>
            <a:r>
              <a:rPr lang="en-US" altLang="sr-Latn-RS" sz="3200" dirty="0" err="1"/>
              <a:t>odnosno</a:t>
            </a:r>
            <a:r>
              <a:rPr lang="en-US" altLang="sr-Latn-RS" sz="3200" dirty="0"/>
              <a:t> </a:t>
            </a:r>
            <a:r>
              <a:rPr lang="en-US" altLang="sr-Latn-RS" sz="3200" dirty="0" smtClean="0"/>
              <a:t> </a:t>
            </a:r>
            <a:r>
              <a:rPr lang="en-US" altLang="sr-Latn-RS" sz="3200" dirty="0" err="1"/>
              <a:t>komplikovanost</a:t>
            </a:r>
            <a:r>
              <a:rPr lang="en-US" altLang="sr-Latn-RS" sz="3200" dirty="0"/>
              <a:t> </a:t>
            </a:r>
            <a:r>
              <a:rPr lang="en-US" altLang="sr-Latn-RS" sz="3200" dirty="0" smtClean="0"/>
              <a:t>bud</a:t>
            </a:r>
            <a:r>
              <a:rPr lang="sr-Latn-ME" altLang="sr-Latn-RS" sz="3200" dirty="0" smtClean="0"/>
              <a:t>ž</a:t>
            </a:r>
            <a:r>
              <a:rPr lang="en-US" altLang="sr-Latn-RS" sz="3200" dirty="0" err="1" smtClean="0"/>
              <a:t>etskog</a:t>
            </a:r>
            <a:r>
              <a:rPr lang="en-US" altLang="sr-Latn-RS" sz="3200" dirty="0" smtClean="0"/>
              <a:t> </a:t>
            </a:r>
            <a:r>
              <a:rPr lang="en-US" altLang="sr-Latn-RS" sz="3200" dirty="0" err="1"/>
              <a:t>sistema</a:t>
            </a:r>
            <a:r>
              <a:rPr lang="en-US" altLang="sr-Latn-RS" sz="3200" dirty="0"/>
              <a:t>, </a:t>
            </a:r>
            <a:r>
              <a:rPr lang="en-US" altLang="sr-Latn-RS" sz="3200" dirty="0" err="1"/>
              <a:t>njegova</a:t>
            </a:r>
            <a:r>
              <a:rPr lang="en-US" altLang="sr-Latn-RS" sz="3200" dirty="0"/>
              <a:t> </a:t>
            </a:r>
            <a:r>
              <a:rPr lang="en-US" altLang="sr-Latn-RS" sz="3200" dirty="0" err="1"/>
              <a:t>kontrola</a:t>
            </a:r>
            <a:r>
              <a:rPr lang="en-US" altLang="sr-Latn-RS" sz="3200" dirty="0"/>
              <a:t> se </a:t>
            </a:r>
            <a:r>
              <a:rPr lang="en-US" altLang="sr-Latn-RS" sz="3200" dirty="0" err="1"/>
              <a:t>nije</a:t>
            </a:r>
            <a:r>
              <a:rPr lang="en-US" altLang="sr-Latn-RS" sz="3200" dirty="0"/>
              <a:t> </a:t>
            </a:r>
            <a:r>
              <a:rPr lang="en-US" altLang="sr-Latn-RS" sz="3200" dirty="0" err="1"/>
              <a:t>mogla</a:t>
            </a:r>
            <a:r>
              <a:rPr lang="en-US" altLang="sr-Latn-RS" sz="3200" dirty="0"/>
              <a:t> </a:t>
            </a:r>
            <a:r>
              <a:rPr lang="en-US" altLang="sr-Latn-RS" sz="3200" dirty="0" err="1"/>
              <a:t>prepustiti</a:t>
            </a:r>
            <a:r>
              <a:rPr lang="en-US" altLang="sr-Latn-RS" sz="3200" dirty="0"/>
              <a:t> </a:t>
            </a:r>
            <a:r>
              <a:rPr lang="en-US" altLang="sr-Latn-RS" sz="3200" dirty="0" err="1"/>
              <a:t>jednom</a:t>
            </a:r>
            <a:r>
              <a:rPr lang="en-US" altLang="sr-Latn-RS" sz="3200" dirty="0"/>
              <a:t> </a:t>
            </a:r>
            <a:r>
              <a:rPr lang="en-US" altLang="sr-Latn-RS" sz="3200" dirty="0" err="1"/>
              <a:t>organu</a:t>
            </a:r>
            <a:r>
              <a:rPr lang="en-US" altLang="sr-Latn-RS" sz="3200" dirty="0"/>
              <a:t>, jar </a:t>
            </a:r>
            <a:r>
              <a:rPr lang="en-US" altLang="sr-Latn-RS" sz="3200" dirty="0" smtClean="0"/>
              <a:t>da </a:t>
            </a:r>
            <a:r>
              <a:rPr lang="en-US" altLang="sr-Latn-RS" sz="3200" dirty="0"/>
              <a:t>bi </a:t>
            </a:r>
            <a:r>
              <a:rPr lang="en-US" altLang="sr-Latn-RS" sz="3200" dirty="0" err="1"/>
              <a:t>bila</a:t>
            </a:r>
            <a:r>
              <a:rPr lang="en-US" altLang="sr-Latn-RS" sz="3200" dirty="0"/>
              <a:t> </a:t>
            </a:r>
            <a:r>
              <a:rPr lang="en-US" altLang="sr-Latn-RS" sz="3200" dirty="0" err="1"/>
              <a:t>efikasna</a:t>
            </a:r>
            <a:r>
              <a:rPr lang="en-US" altLang="sr-Latn-RS" sz="3200" dirty="0"/>
              <a:t> - </a:t>
            </a:r>
            <a:r>
              <a:rPr lang="en-US" altLang="sr-Latn-RS" sz="3200" dirty="0" err="1"/>
              <a:t>ona</a:t>
            </a:r>
            <a:r>
              <a:rPr lang="en-US" altLang="sr-Latn-RS" sz="3200" dirty="0"/>
              <a:t> </a:t>
            </a:r>
            <a:r>
              <a:rPr lang="sl-SI" altLang="sr-Latn-RS" sz="3200" dirty="0"/>
              <a:t>m</a:t>
            </a:r>
            <a:r>
              <a:rPr lang="en-US" altLang="sr-Latn-RS" sz="3200" dirty="0" err="1"/>
              <a:t>ora</a:t>
            </a:r>
            <a:r>
              <a:rPr lang="en-US" altLang="sr-Latn-RS" sz="3200" dirty="0"/>
              <a:t> </a:t>
            </a:r>
            <a:r>
              <a:rPr lang="en-US" altLang="sr-Latn-RS" sz="3200" dirty="0" err="1"/>
              <a:t>biti</a:t>
            </a:r>
            <a:r>
              <a:rPr lang="en-US" altLang="sr-Latn-RS" sz="3200" dirty="0"/>
              <a:t> </a:t>
            </a:r>
            <a:r>
              <a:rPr lang="en-US" altLang="sr-Latn-RS" sz="3200" dirty="0" smtClean="0"/>
              <a:t>vi</a:t>
            </a:r>
            <a:r>
              <a:rPr lang="sl-SI" altLang="sr-Latn-RS" sz="3200" dirty="0" smtClean="0"/>
              <a:t>š</a:t>
            </a:r>
            <a:r>
              <a:rPr lang="en-US" altLang="sr-Latn-RS" sz="3200" dirty="0" err="1" smtClean="0"/>
              <a:t>estruka</a:t>
            </a:r>
            <a:r>
              <a:rPr lang="en-US" altLang="sr-Latn-RS" sz="3200" dirty="0" smtClean="0"/>
              <a:t>. </a:t>
            </a:r>
            <a:endParaRPr lang="sr-Latn-ME" altLang="sr-Latn-RS" sz="3200" dirty="0"/>
          </a:p>
          <a:p>
            <a:pPr algn="just" eaLnBrk="1" hangingPunct="1">
              <a:lnSpc>
                <a:spcPct val="80000"/>
              </a:lnSpc>
            </a:pPr>
            <a:r>
              <a:rPr lang="en-US" altLang="sr-Latn-RS" sz="3200" dirty="0"/>
              <a:t>S</a:t>
            </a:r>
            <a:r>
              <a:rPr lang="sl-SI" altLang="sr-Latn-RS" sz="3200" dirty="0"/>
              <a:t> </a:t>
            </a:r>
            <a:r>
              <a:rPr lang="en-US" altLang="sr-Latn-RS" sz="3200" dirty="0" err="1"/>
              <a:t>druge</a:t>
            </a:r>
            <a:r>
              <a:rPr lang="en-US" altLang="sr-Latn-RS" sz="3200" dirty="0"/>
              <a:t> </a:t>
            </a:r>
            <a:r>
              <a:rPr lang="en-US" altLang="sr-Latn-RS" sz="3200" dirty="0" err="1"/>
              <a:t>strane</a:t>
            </a:r>
            <a:r>
              <a:rPr lang="en-US" altLang="sr-Latn-RS" sz="3200" dirty="0"/>
              <a:t>, </a:t>
            </a:r>
            <a:r>
              <a:rPr lang="sr-Latn-ME" altLang="sr-Latn-RS" sz="3200" dirty="0" smtClean="0"/>
              <a:t>kontrola</a:t>
            </a:r>
            <a:r>
              <a:rPr lang="en-US" altLang="sr-Latn-RS" sz="3200" dirty="0" smtClean="0"/>
              <a:t> </a:t>
            </a:r>
            <a:r>
              <a:rPr lang="en-US" altLang="sr-Latn-RS" sz="3200" dirty="0" err="1"/>
              <a:t>mor</a:t>
            </a:r>
            <a:r>
              <a:rPr lang="sl-SI" altLang="sr-Latn-RS" sz="3200" dirty="0"/>
              <a:t>a</a:t>
            </a:r>
            <a:r>
              <a:rPr lang="en-US" altLang="sr-Latn-RS" sz="3200" dirty="0"/>
              <a:t> da se </a:t>
            </a:r>
            <a:r>
              <a:rPr lang="en-US" altLang="sr-Latn-RS" sz="3200" dirty="0" err="1" smtClean="0"/>
              <a:t>vr</a:t>
            </a:r>
            <a:r>
              <a:rPr lang="sl-SI" altLang="sr-Latn-RS" sz="3200" dirty="0" smtClean="0"/>
              <a:t>š</a:t>
            </a:r>
            <a:r>
              <a:rPr lang="en-US" altLang="sr-Latn-RS" sz="3200" dirty="0" err="1" smtClean="0"/>
              <a:t>i</a:t>
            </a:r>
            <a:r>
              <a:rPr lang="en-US" altLang="sr-Latn-RS" sz="3200" dirty="0" smtClean="0"/>
              <a:t> </a:t>
            </a:r>
            <a:r>
              <a:rPr lang="en-US" altLang="sr-Latn-RS" sz="3200" dirty="0"/>
              <a:t>u </a:t>
            </a:r>
            <a:r>
              <a:rPr lang="en-US" altLang="sr-Latn-RS" sz="3200" dirty="0" err="1"/>
              <a:t>svim</a:t>
            </a:r>
            <a:r>
              <a:rPr lang="en-US" altLang="sr-Latn-RS" sz="3200" dirty="0"/>
              <a:t> fa</a:t>
            </a:r>
            <a:r>
              <a:rPr lang="sl-SI" altLang="sr-Latn-RS" sz="3200" dirty="0"/>
              <a:t>z</a:t>
            </a:r>
            <a:r>
              <a:rPr lang="en-US" altLang="sr-Latn-RS" sz="3200" dirty="0" err="1"/>
              <a:t>ama</a:t>
            </a:r>
            <a:r>
              <a:rPr lang="en-US" altLang="sr-Latn-RS" sz="3200" dirty="0"/>
              <a:t> </a:t>
            </a:r>
            <a:r>
              <a:rPr lang="en-US" altLang="sr-Latn-RS" sz="3200" dirty="0" smtClean="0"/>
              <a:t>bud</a:t>
            </a:r>
            <a:r>
              <a:rPr lang="sl-SI" altLang="sr-Latn-RS" sz="3200" dirty="0" smtClean="0"/>
              <a:t>ž</a:t>
            </a:r>
            <a:r>
              <a:rPr lang="en-US" altLang="sr-Latn-RS" sz="3200" dirty="0" err="1" smtClean="0"/>
              <a:t>etsko</a:t>
            </a:r>
            <a:r>
              <a:rPr lang="sl-SI" altLang="sr-Latn-RS" sz="3200" dirty="0"/>
              <a:t>g</a:t>
            </a:r>
            <a:r>
              <a:rPr lang="en-US" altLang="sr-Latn-RS" sz="3200" dirty="0"/>
              <a:t> </a:t>
            </a:r>
            <a:r>
              <a:rPr lang="en-US" altLang="sr-Latn-RS" sz="3200" dirty="0" err="1"/>
              <a:t>ciklusa</a:t>
            </a:r>
            <a:r>
              <a:rPr lang="en-US" altLang="sr-Latn-RS" sz="3200" dirty="0"/>
              <a:t> </a:t>
            </a:r>
            <a:r>
              <a:rPr lang="en-US" altLang="sr-Latn-RS" sz="3200" dirty="0" smtClean="0"/>
              <a:t>-da </a:t>
            </a:r>
            <a:r>
              <a:rPr lang="en-US" altLang="sr-Latn-RS" sz="3200" dirty="0"/>
              <a:t>bi s</a:t>
            </a:r>
            <a:r>
              <a:rPr lang="sl-SI" altLang="sr-Latn-RS" sz="3200" dirty="0"/>
              <a:t>e</a:t>
            </a:r>
            <a:r>
              <a:rPr lang="en-US" altLang="sr-Latn-RS" sz="3200" dirty="0"/>
              <a:t> </a:t>
            </a:r>
            <a:r>
              <a:rPr lang="en-US" altLang="sr-Latn-RS" sz="3200" dirty="0" err="1"/>
              <a:t>mogli</a:t>
            </a:r>
            <a:r>
              <a:rPr lang="en-US" altLang="sr-Latn-RS" sz="3200" dirty="0"/>
              <a:t> </a:t>
            </a:r>
            <a:r>
              <a:rPr lang="en-US" altLang="sr-Latn-RS" sz="3200" dirty="0" err="1"/>
              <a:t>ob</a:t>
            </a:r>
            <a:r>
              <a:rPr lang="sl-SI" altLang="sr-Latn-RS" sz="3200" dirty="0"/>
              <a:t>u</a:t>
            </a:r>
            <a:r>
              <a:rPr lang="en-US" altLang="sr-Latn-RS" sz="3200" dirty="0" err="1"/>
              <a:t>hvati</a:t>
            </a:r>
            <a:r>
              <a:rPr lang="en-US" altLang="sr-Latn-RS" sz="3200" dirty="0"/>
              <a:t> </a:t>
            </a:r>
            <a:r>
              <a:rPr lang="en-US" altLang="sr-Latn-RS" sz="3200" dirty="0" err="1"/>
              <a:t>svi</a:t>
            </a:r>
            <a:r>
              <a:rPr lang="en-US" altLang="sr-Latn-RS" sz="3200" dirty="0"/>
              <a:t> </a:t>
            </a:r>
            <a:r>
              <a:rPr lang="en-US" altLang="sr-Latn-RS" sz="3200" dirty="0" err="1"/>
              <a:t>organi</a:t>
            </a:r>
            <a:r>
              <a:rPr lang="en-US" altLang="sr-Latn-RS" sz="3200" dirty="0"/>
              <a:t> </a:t>
            </a:r>
            <a:r>
              <a:rPr lang="en-US" altLang="sr-Latn-RS" sz="3200" dirty="0" err="1" smtClean="0"/>
              <a:t>anga</a:t>
            </a:r>
            <a:r>
              <a:rPr lang="sl-SI" altLang="sr-Latn-RS" sz="3200" dirty="0" smtClean="0"/>
              <a:t>ž</a:t>
            </a:r>
            <a:r>
              <a:rPr lang="en-US" altLang="sr-Latn-RS" sz="3200" dirty="0" err="1" smtClean="0"/>
              <a:t>ovani</a:t>
            </a:r>
            <a:r>
              <a:rPr lang="en-US" altLang="sr-Latn-RS" sz="3200" dirty="0" smtClean="0"/>
              <a:t> </a:t>
            </a:r>
            <a:r>
              <a:rPr lang="en-US" altLang="sr-Latn-RS" sz="3200" dirty="0"/>
              <a:t>u </a:t>
            </a:r>
            <a:r>
              <a:rPr lang="en-US" altLang="sr-Latn-RS" sz="3200" dirty="0" err="1" smtClean="0"/>
              <a:t>izvr</a:t>
            </a:r>
            <a:r>
              <a:rPr lang="sl-SI" altLang="sr-Latn-RS" sz="3200" dirty="0" smtClean="0"/>
              <a:t>š</a:t>
            </a:r>
            <a:r>
              <a:rPr lang="en-US" altLang="sr-Latn-RS" sz="3200" dirty="0" err="1" smtClean="0"/>
              <a:t>enju</a:t>
            </a:r>
            <a:r>
              <a:rPr lang="en-US" altLang="sr-Latn-RS" sz="3200" dirty="0" smtClean="0"/>
              <a:t> bud</a:t>
            </a:r>
            <a:r>
              <a:rPr lang="sl-SI" altLang="sr-Latn-RS" sz="3200" dirty="0" smtClean="0"/>
              <a:t>ž</a:t>
            </a:r>
            <a:r>
              <a:rPr lang="en-US" altLang="sr-Latn-RS" sz="3200" dirty="0" smtClean="0"/>
              <a:t>eta </a:t>
            </a:r>
            <a:r>
              <a:rPr lang="sl-SI" altLang="sr-Latn-RS" sz="3200" dirty="0"/>
              <a:t>i</a:t>
            </a:r>
            <a:r>
              <a:rPr lang="en-US" altLang="sr-Latn-RS" sz="3200" dirty="0"/>
              <a:t> </a:t>
            </a:r>
            <a:r>
              <a:rPr lang="en-US" altLang="sr-Latn-RS" sz="3200" dirty="0" err="1"/>
              <a:t>sve</a:t>
            </a:r>
            <a:r>
              <a:rPr lang="en-US" altLang="sr-Latn-RS" sz="3200" dirty="0"/>
              <a:t> faze </a:t>
            </a:r>
            <a:r>
              <a:rPr lang="en-US" altLang="sr-Latn-RS" sz="3200" dirty="0" err="1"/>
              <a:t>kroz</a:t>
            </a:r>
            <a:r>
              <a:rPr lang="en-US" altLang="sr-Latn-RS" sz="3200" dirty="0"/>
              <a:t> </a:t>
            </a:r>
            <a:r>
              <a:rPr lang="en-US" altLang="sr-Latn-RS" sz="3200" dirty="0" err="1"/>
              <a:t>koje</a:t>
            </a:r>
            <a:r>
              <a:rPr lang="en-US" altLang="sr-Latn-RS" sz="3200" dirty="0"/>
              <a:t> </a:t>
            </a:r>
            <a:r>
              <a:rPr lang="en-US" altLang="sr-Latn-RS" sz="3200" dirty="0" err="1"/>
              <a:t>prolaze</a:t>
            </a:r>
            <a:r>
              <a:rPr lang="en-US" altLang="sr-Latn-RS" sz="3200" dirty="0"/>
              <a:t> </a:t>
            </a:r>
            <a:r>
              <a:rPr lang="en-US" altLang="sr-Latn-RS" sz="3200" dirty="0" err="1"/>
              <a:t>finansijska</a:t>
            </a:r>
            <a:r>
              <a:rPr lang="en-US" altLang="sr-Latn-RS" sz="3200" dirty="0"/>
              <a:t> </a:t>
            </a:r>
            <a:r>
              <a:rPr lang="en-US" altLang="sr-Latn-RS" sz="3200" dirty="0" err="1" smtClean="0"/>
              <a:t>sredstva</a:t>
            </a:r>
            <a:r>
              <a:rPr lang="en-US" altLang="sr-Latn-RS" sz="3200" dirty="0" smtClean="0"/>
              <a:t>.</a:t>
            </a:r>
            <a:endParaRPr lang="en-US" altLang="sr-Latn-RS" sz="3200" dirty="0"/>
          </a:p>
          <a:p>
            <a:pPr algn="just" eaLnBrk="1" hangingPunct="1">
              <a:lnSpc>
                <a:spcPct val="80000"/>
              </a:lnSpc>
            </a:pPr>
            <a:r>
              <a:rPr lang="en-US" altLang="sr-Latn-RS" sz="3200" dirty="0" err="1"/>
              <a:t>Odob</a:t>
            </a:r>
            <a:r>
              <a:rPr lang="sl-SI" altLang="sr-Latn-RS" sz="3200" dirty="0"/>
              <a:t>r</a:t>
            </a:r>
            <a:r>
              <a:rPr lang="en-US" altLang="sr-Latn-RS" sz="3200" dirty="0" err="1"/>
              <a:t>avanjem</a:t>
            </a:r>
            <a:r>
              <a:rPr lang="en-US" altLang="sr-Latn-RS" sz="3200" dirty="0"/>
              <a:t> </a:t>
            </a:r>
            <a:r>
              <a:rPr lang="en-US" altLang="sr-Latn-RS" sz="3200" dirty="0" smtClean="0"/>
              <a:t>bud</a:t>
            </a:r>
            <a:r>
              <a:rPr lang="sl-SI" altLang="sr-Latn-RS" sz="3200" dirty="0" smtClean="0"/>
              <a:t>ž</a:t>
            </a:r>
            <a:r>
              <a:rPr lang="en-US" altLang="sr-Latn-RS" sz="3200" dirty="0" smtClean="0"/>
              <a:t>eta </a:t>
            </a:r>
            <a:r>
              <a:rPr lang="en-US" altLang="sr-Latn-RS" sz="3200" dirty="0" err="1"/>
              <a:t>vladi</a:t>
            </a:r>
            <a:r>
              <a:rPr lang="en-US" altLang="sr-Latn-RS" sz="3200" dirty="0"/>
              <a:t> i </a:t>
            </a:r>
            <a:r>
              <a:rPr lang="en-US" altLang="sr-Latn-RS" sz="3200" dirty="0" err="1"/>
              <a:t>drugom</a:t>
            </a:r>
            <a:r>
              <a:rPr lang="en-US" altLang="sr-Latn-RS" sz="3200" dirty="0"/>
              <a:t> </a:t>
            </a:r>
            <a:r>
              <a:rPr lang="en-US" altLang="sr-Latn-RS" sz="3200" dirty="0" err="1"/>
              <a:t>predstav</a:t>
            </a:r>
            <a:r>
              <a:rPr lang="sl-SI" altLang="sr-Latn-RS" sz="3200" dirty="0" smtClean="0"/>
              <a:t>nič</a:t>
            </a:r>
            <a:r>
              <a:rPr lang="en-US" altLang="sr-Latn-RS" sz="3200" dirty="0" smtClean="0"/>
              <a:t>k</a:t>
            </a:r>
            <a:r>
              <a:rPr lang="sl-SI" altLang="sr-Latn-RS" sz="3200" dirty="0"/>
              <a:t>o</a:t>
            </a:r>
            <a:r>
              <a:rPr lang="en-US" altLang="sr-Latn-RS" sz="3200" dirty="0"/>
              <a:t>m o</a:t>
            </a:r>
            <a:r>
              <a:rPr lang="sl-SI" altLang="sr-Latn-RS" sz="3200" dirty="0"/>
              <a:t>r</a:t>
            </a:r>
            <a:r>
              <a:rPr lang="en-US" altLang="sr-Latn-RS" sz="3200" dirty="0" err="1"/>
              <a:t>ganu</a:t>
            </a:r>
            <a:r>
              <a:rPr lang="en-US" altLang="sr-Latn-RS" sz="3200" dirty="0"/>
              <a:t> data </a:t>
            </a:r>
            <a:r>
              <a:rPr lang="en-US" altLang="sr-Latn-RS" sz="3200" dirty="0" err="1"/>
              <a:t>su</a:t>
            </a:r>
            <a:r>
              <a:rPr lang="en-US" altLang="sr-Latn-RS" sz="3200" dirty="0"/>
              <a:t> </a:t>
            </a:r>
            <a:r>
              <a:rPr lang="en-US" altLang="sr-Latn-RS" sz="3200" dirty="0" err="1"/>
              <a:t>puna</a:t>
            </a:r>
            <a:r>
              <a:rPr lang="en-US" altLang="sr-Latn-RS" sz="3200" dirty="0"/>
              <a:t> </a:t>
            </a:r>
            <a:r>
              <a:rPr lang="en-US" altLang="sr-Latn-RS" sz="3200" dirty="0" err="1"/>
              <a:t>ov</a:t>
            </a:r>
            <a:r>
              <a:rPr lang="sl-SI" altLang="sr-Latn-RS" sz="3200" dirty="0"/>
              <a:t>l</a:t>
            </a:r>
            <a:r>
              <a:rPr lang="en-US" altLang="sr-Latn-RS" sz="3200" dirty="0" smtClean="0"/>
              <a:t>a</a:t>
            </a:r>
            <a:r>
              <a:rPr lang="sr-Latn-ME" altLang="sr-Latn-RS" sz="3200" dirty="0" smtClean="0"/>
              <a:t>šć</a:t>
            </a:r>
            <a:r>
              <a:rPr lang="en-US" altLang="sr-Latn-RS" sz="3200" dirty="0" err="1" smtClean="0"/>
              <a:t>enja</a:t>
            </a:r>
            <a:r>
              <a:rPr lang="en-US" altLang="sr-Latn-RS" sz="3200" dirty="0" smtClean="0"/>
              <a:t> </a:t>
            </a:r>
            <a:r>
              <a:rPr lang="en-US" altLang="sr-Latn-RS" sz="3200" dirty="0"/>
              <a:t>da </a:t>
            </a:r>
            <a:r>
              <a:rPr lang="en-US" altLang="sr-Latn-RS" sz="3200" dirty="0" err="1"/>
              <a:t>ga</a:t>
            </a:r>
            <a:r>
              <a:rPr lang="en-US" altLang="sr-Latn-RS" sz="3200" dirty="0"/>
              <a:t> </a:t>
            </a:r>
            <a:r>
              <a:rPr lang="en-US" altLang="sr-Latn-RS" sz="3200" dirty="0" err="1"/>
              <a:t>i</a:t>
            </a:r>
            <a:r>
              <a:rPr lang="en-US" altLang="sr-Latn-RS" sz="3200" dirty="0"/>
              <a:t> </a:t>
            </a:r>
            <a:r>
              <a:rPr lang="en-US" altLang="sr-Latn-RS" sz="3200" dirty="0" err="1" smtClean="0"/>
              <a:t>izvr</a:t>
            </a:r>
            <a:r>
              <a:rPr lang="sr-Latn-ME" altLang="sr-Latn-RS" sz="3200" dirty="0" smtClean="0"/>
              <a:t>š</a:t>
            </a:r>
            <a:r>
              <a:rPr lang="en-US" altLang="sr-Latn-RS" sz="3200" dirty="0" smtClean="0"/>
              <a:t>ava</a:t>
            </a:r>
            <a:r>
              <a:rPr lang="en-US" altLang="sr-Latn-RS" sz="32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xmlns="" val="109852925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80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85611" y="708338"/>
            <a:ext cx="10568189" cy="5468625"/>
          </a:xfrm>
        </p:spPr>
        <p:txBody>
          <a:bodyPr>
            <a:normAutofit/>
          </a:bodyPr>
          <a:lstStyle/>
          <a:p>
            <a:pPr algn="just" eaLnBrk="1" hangingPunct="1">
              <a:lnSpc>
                <a:spcPct val="90000"/>
              </a:lnSpc>
            </a:pPr>
            <a:r>
              <a:rPr lang="en-US" altLang="sr-Latn-RS" sz="3200" dirty="0"/>
              <a:t>M</a:t>
            </a:r>
            <a:r>
              <a:rPr lang="sl-SI" altLang="sr-Latn-RS" sz="3200" dirty="0"/>
              <a:t>edj</a:t>
            </a:r>
            <a:r>
              <a:rPr lang="en-US" altLang="sr-Latn-RS" sz="3200" dirty="0" err="1"/>
              <a:t>utim</a:t>
            </a:r>
            <a:r>
              <a:rPr lang="en-US" altLang="sr-Latn-RS" sz="3200" dirty="0"/>
              <a:t>, </a:t>
            </a:r>
            <a:r>
              <a:rPr lang="en-US" altLang="sr-Latn-RS" sz="3200" dirty="0" err="1"/>
              <a:t>zakonodavac</a:t>
            </a:r>
            <a:r>
              <a:rPr lang="en-US" altLang="sr-Latn-RS" sz="3200" dirty="0"/>
              <a:t> u </a:t>
            </a:r>
            <a:r>
              <a:rPr lang="en-US" altLang="sr-Latn-RS" sz="3200" dirty="0" err="1"/>
              <a:t>svim</a:t>
            </a:r>
            <a:r>
              <a:rPr lang="en-US" altLang="sr-Latn-RS" sz="3200" dirty="0"/>
              <a:t> d</a:t>
            </a:r>
            <a:r>
              <a:rPr lang="sl-SI" altLang="sr-Latn-RS" sz="3200" dirty="0" smtClean="0"/>
              <a:t>rž</a:t>
            </a:r>
            <a:r>
              <a:rPr lang="en-US" altLang="sr-Latn-RS" sz="3200" dirty="0" err="1" smtClean="0"/>
              <a:t>avama</a:t>
            </a:r>
            <a:r>
              <a:rPr lang="en-US" altLang="sr-Latn-RS" sz="3200" dirty="0" smtClean="0"/>
              <a:t> </a:t>
            </a:r>
            <a:r>
              <a:rPr lang="en-US" altLang="sr-Latn-RS" sz="3200" dirty="0"/>
              <a:t>z</a:t>
            </a:r>
            <a:r>
              <a:rPr lang="sl-SI" altLang="sr-Latn-RS" sz="3200" dirty="0" smtClean="0"/>
              <a:t>adržava</a:t>
            </a:r>
            <a:r>
              <a:rPr lang="en-US" altLang="sr-Latn-RS" sz="3200" dirty="0" smtClean="0"/>
              <a:t> </a:t>
            </a:r>
            <a:r>
              <a:rPr lang="en-US" altLang="sr-Latn-RS" sz="3200" dirty="0" err="1"/>
              <a:t>sebi</a:t>
            </a:r>
            <a:r>
              <a:rPr lang="en-US" altLang="sr-Latn-RS" sz="3200" dirty="0"/>
              <a:t> </a:t>
            </a:r>
            <a:r>
              <a:rPr lang="en-US" altLang="sr-Latn-RS" sz="3200" dirty="0" err="1"/>
              <a:t>pravo</a:t>
            </a:r>
            <a:r>
              <a:rPr lang="en-US" altLang="sr-Latn-RS" sz="3200" dirty="0"/>
              <a:t> </a:t>
            </a:r>
            <a:r>
              <a:rPr lang="en-US" altLang="sr-Latn-RS" sz="3200" dirty="0" err="1"/>
              <a:t>kontrole</a:t>
            </a:r>
            <a:r>
              <a:rPr lang="en-US" altLang="sr-Latn-RS" sz="3200" dirty="0"/>
              <a:t>, da bi se </a:t>
            </a:r>
            <a:r>
              <a:rPr lang="sl-SI" altLang="sr-Latn-RS" sz="3200" dirty="0" smtClean="0"/>
              <a:t>uvj</a:t>
            </a:r>
            <a:r>
              <a:rPr lang="en-US" altLang="sr-Latn-RS" sz="3200" dirty="0" smtClean="0"/>
              <a:t>e</a:t>
            </a:r>
            <a:r>
              <a:rPr lang="sl-SI" altLang="sr-Latn-RS" sz="3200" dirty="0"/>
              <a:t>r</a:t>
            </a:r>
            <a:r>
              <a:rPr lang="en-US" altLang="sr-Latn-RS" sz="3200" dirty="0" err="1"/>
              <a:t>io</a:t>
            </a:r>
            <a:r>
              <a:rPr lang="en-US" altLang="sr-Latn-RS" sz="3200" dirty="0"/>
              <a:t> u p</a:t>
            </a:r>
            <a:r>
              <a:rPr lang="sl-SI" altLang="sr-Latn-RS" sz="3200" dirty="0"/>
              <a:t>r</a:t>
            </a:r>
            <a:r>
              <a:rPr lang="en-US" altLang="sr-Latn-RS" sz="3200" dirty="0" err="1"/>
              <a:t>avi</a:t>
            </a:r>
            <a:r>
              <a:rPr lang="sl-SI" altLang="sr-Latn-RS" sz="3200" dirty="0"/>
              <a:t>l</a:t>
            </a:r>
            <a:r>
              <a:rPr lang="en-US" altLang="sr-Latn-RS" sz="3200" dirty="0"/>
              <a:t>no </a:t>
            </a:r>
            <a:r>
              <a:rPr lang="en-US" altLang="sr-Latn-RS" sz="3200" dirty="0" err="1"/>
              <a:t>ko</a:t>
            </a:r>
            <a:r>
              <a:rPr lang="sl-SI" altLang="sr-Latn-RS" sz="3200" dirty="0" smtClean="0"/>
              <a:t>rišć</a:t>
            </a:r>
            <a:r>
              <a:rPr lang="en-US" altLang="sr-Latn-RS" sz="3200" dirty="0" err="1" smtClean="0"/>
              <a:t>enje</a:t>
            </a:r>
            <a:r>
              <a:rPr lang="en-US" altLang="sr-Latn-RS" sz="3200" dirty="0" smtClean="0"/>
              <a:t> </a:t>
            </a:r>
            <a:r>
              <a:rPr lang="en-US" altLang="sr-Latn-RS" sz="3200" dirty="0" err="1"/>
              <a:t>sredstava</a:t>
            </a:r>
            <a:r>
              <a:rPr lang="en-US" altLang="sr-Latn-RS" sz="3200" dirty="0"/>
              <a:t> </a:t>
            </a:r>
            <a:r>
              <a:rPr lang="en-US" altLang="sr-Latn-RS" sz="3200" dirty="0" smtClean="0"/>
              <a:t>bud</a:t>
            </a:r>
            <a:r>
              <a:rPr lang="sl-SI" altLang="sr-Latn-RS" sz="3200" dirty="0" smtClean="0"/>
              <a:t>ž</a:t>
            </a:r>
            <a:r>
              <a:rPr lang="en-US" altLang="sr-Latn-RS" sz="3200" dirty="0" smtClean="0"/>
              <a:t>eta</a:t>
            </a:r>
            <a:r>
              <a:rPr lang="en-US" altLang="sr-Latn-RS" sz="3200" dirty="0"/>
              <a:t>. </a:t>
            </a:r>
            <a:endParaRPr lang="sr-Latn-ME" altLang="sr-Latn-RS" sz="3200" dirty="0" smtClean="0"/>
          </a:p>
          <a:p>
            <a:pPr algn="just" eaLnBrk="1" hangingPunct="1">
              <a:lnSpc>
                <a:spcPct val="90000"/>
              </a:lnSpc>
            </a:pPr>
            <a:r>
              <a:rPr lang="en-US" altLang="sr-Latn-RS" sz="3200" dirty="0" err="1" smtClean="0"/>
              <a:t>Pravo</a:t>
            </a:r>
            <a:r>
              <a:rPr lang="en-US" altLang="sr-Latn-RS" sz="3200" dirty="0" smtClean="0"/>
              <a:t> </a:t>
            </a:r>
            <a:r>
              <a:rPr lang="en-US" altLang="sr-Latn-RS" sz="3200" dirty="0" err="1"/>
              <a:t>kontrole</a:t>
            </a:r>
            <a:r>
              <a:rPr lang="en-US" altLang="sr-Latn-RS" sz="3200" dirty="0"/>
              <a:t> </a:t>
            </a:r>
            <a:r>
              <a:rPr lang="en-US" altLang="sr-Latn-RS" sz="3200" dirty="0" smtClean="0"/>
              <a:t>obi</a:t>
            </a:r>
            <a:r>
              <a:rPr lang="sl-SI" altLang="sr-Latn-RS" sz="3200" dirty="0" smtClean="0"/>
              <a:t>č</a:t>
            </a:r>
            <a:r>
              <a:rPr lang="en-US" altLang="sr-Latn-RS" sz="3200" dirty="0" smtClean="0"/>
              <a:t>no </a:t>
            </a:r>
            <a:r>
              <a:rPr lang="en-US" altLang="sr-Latn-RS" sz="3200" dirty="0" err="1"/>
              <a:t>pripada</a:t>
            </a:r>
            <a:r>
              <a:rPr lang="en-US" altLang="sr-Latn-RS" sz="3200" dirty="0"/>
              <a:t> </a:t>
            </a:r>
            <a:r>
              <a:rPr lang="sl-SI" altLang="sr-Latn-RS" sz="3200" dirty="0"/>
              <a:t>o</a:t>
            </a:r>
            <a:r>
              <a:rPr lang="en-US" altLang="sr-Latn-RS" sz="3200" dirty="0"/>
              <a:t>nom </a:t>
            </a:r>
            <a:r>
              <a:rPr lang="en-US" altLang="sr-Latn-RS" sz="3200" dirty="0" err="1"/>
              <a:t>organu</a:t>
            </a:r>
            <a:r>
              <a:rPr lang="en-US" altLang="sr-Latn-RS" sz="3200" dirty="0"/>
              <a:t> </a:t>
            </a:r>
            <a:r>
              <a:rPr lang="en-US" altLang="sr-Latn-RS" sz="3200" dirty="0" err="1"/>
              <a:t>koj</a:t>
            </a:r>
            <a:r>
              <a:rPr lang="sl-SI" altLang="sr-Latn-RS" sz="3200" dirty="0"/>
              <a:t>i</a:t>
            </a:r>
            <a:r>
              <a:rPr lang="en-US" altLang="sr-Latn-RS" sz="3200" dirty="0"/>
              <a:t> </a:t>
            </a:r>
            <a:r>
              <a:rPr lang="en-US" altLang="sr-Latn-RS" sz="3200" dirty="0" err="1"/>
              <a:t>ga</a:t>
            </a:r>
            <a:r>
              <a:rPr lang="en-US" altLang="sr-Latn-RS" sz="3200" dirty="0"/>
              <a:t> je i d</a:t>
            </a:r>
            <a:r>
              <a:rPr lang="sl-SI" altLang="sr-Latn-RS" sz="3200" dirty="0"/>
              <a:t>o</a:t>
            </a:r>
            <a:r>
              <a:rPr lang="en-US" altLang="sr-Latn-RS" sz="3200" dirty="0" smtClean="0"/>
              <a:t>n</a:t>
            </a:r>
            <a:r>
              <a:rPr lang="sr-Latn-ME" altLang="sr-Latn-RS" sz="3200" dirty="0" smtClean="0"/>
              <a:t>i</a:t>
            </a:r>
            <a:r>
              <a:rPr lang="en-US" altLang="sr-Latn-RS" sz="3200" dirty="0" smtClean="0"/>
              <a:t>o</a:t>
            </a:r>
            <a:r>
              <a:rPr lang="en-US" altLang="sr-Latn-RS" sz="3200" dirty="0"/>
              <a:t>. </a:t>
            </a:r>
            <a:endParaRPr lang="sr-Latn-ME" altLang="sr-Latn-RS" sz="3200" dirty="0" smtClean="0"/>
          </a:p>
          <a:p>
            <a:pPr algn="just" eaLnBrk="1" hangingPunct="1">
              <a:lnSpc>
                <a:spcPct val="90000"/>
              </a:lnSpc>
            </a:pPr>
            <a:r>
              <a:rPr lang="en-US" altLang="sr-Latn-RS" sz="3200" dirty="0" err="1" smtClean="0"/>
              <a:t>Kako</a:t>
            </a:r>
            <a:r>
              <a:rPr lang="en-US" altLang="sr-Latn-RS" sz="3200" dirty="0" smtClean="0"/>
              <a:t> </a:t>
            </a:r>
            <a:r>
              <a:rPr lang="en-US" altLang="sr-Latn-RS" sz="3200" dirty="0"/>
              <a:t>je to </a:t>
            </a:r>
            <a:r>
              <a:rPr lang="en-US" altLang="sr-Latn-RS" sz="3200" dirty="0" smtClean="0"/>
              <a:t> </a:t>
            </a:r>
            <a:r>
              <a:rPr lang="en-US" altLang="sr-Latn-RS" sz="3200" dirty="0" err="1"/>
              <a:t>parlament</a:t>
            </a:r>
            <a:r>
              <a:rPr lang="en-US" altLang="sr-Latn-RS" sz="3200" dirty="0"/>
              <a:t>, </a:t>
            </a:r>
            <a:r>
              <a:rPr lang="en-US" altLang="sr-Latn-RS" sz="3200" dirty="0" err="1"/>
              <a:t>dakle</a:t>
            </a:r>
            <a:r>
              <a:rPr lang="en-US" altLang="sr-Latn-RS" sz="3200" dirty="0"/>
              <a:t> </a:t>
            </a:r>
            <a:r>
              <a:rPr lang="en-US" altLang="sr-Latn-RS" sz="3200" dirty="0" err="1"/>
              <a:t>dosta</a:t>
            </a:r>
            <a:r>
              <a:rPr lang="en-US" altLang="sr-Latn-RS" sz="3200" dirty="0"/>
              <a:t> </a:t>
            </a:r>
            <a:r>
              <a:rPr lang="en-US" altLang="sr-Latn-RS" sz="3200" dirty="0" err="1"/>
              <a:t>glomazno</a:t>
            </a:r>
            <a:r>
              <a:rPr lang="en-US" altLang="sr-Latn-RS" sz="3200" dirty="0"/>
              <a:t> </a:t>
            </a:r>
            <a:r>
              <a:rPr lang="en-US" altLang="sr-Latn-RS" sz="3200" dirty="0" smtClean="0"/>
              <a:t>t</a:t>
            </a:r>
            <a:r>
              <a:rPr lang="sr-Latn-ME" altLang="sr-Latn-RS" sz="3200" dirty="0" smtClean="0"/>
              <a:t>ij</a:t>
            </a:r>
            <a:r>
              <a:rPr lang="en-US" altLang="sr-Latn-RS" sz="3200" dirty="0" err="1" smtClean="0"/>
              <a:t>elo</a:t>
            </a:r>
            <a:r>
              <a:rPr lang="en-US" altLang="sr-Latn-RS" sz="3200" dirty="0"/>
              <a:t>, </a:t>
            </a:r>
            <a:r>
              <a:rPr lang="en-US" altLang="sr-Latn-RS" sz="3200" dirty="0" smtClean="0"/>
              <a:t>obi</a:t>
            </a:r>
            <a:r>
              <a:rPr lang="sl-SI" altLang="sr-Latn-RS" sz="3200" dirty="0" smtClean="0"/>
              <a:t>č</a:t>
            </a:r>
            <a:r>
              <a:rPr lang="en-US" altLang="sr-Latn-RS" sz="3200" dirty="0" smtClean="0"/>
              <a:t>no </a:t>
            </a:r>
            <a:r>
              <a:rPr lang="en-US" altLang="sr-Latn-RS" sz="3200" dirty="0"/>
              <a:t>se a</a:t>
            </a:r>
            <a:r>
              <a:rPr lang="sl-SI" altLang="sr-Latn-RS" sz="3200" dirty="0"/>
              <a:t>n</a:t>
            </a:r>
            <a:r>
              <a:rPr lang="en-US" altLang="sr-Latn-RS" sz="3200" dirty="0" err="1" smtClean="0"/>
              <a:t>ga</a:t>
            </a:r>
            <a:r>
              <a:rPr lang="sl-SI" altLang="sr-Latn-RS" sz="3200" dirty="0" smtClean="0"/>
              <a:t>žuj</a:t>
            </a:r>
            <a:r>
              <a:rPr lang="en-US" altLang="sr-Latn-RS" sz="3200" dirty="0"/>
              <a:t>e od</a:t>
            </a:r>
            <a:r>
              <a:rPr lang="sl-SI" altLang="sr-Latn-RS" sz="3200" dirty="0"/>
              <a:t>r</a:t>
            </a:r>
            <a:r>
              <a:rPr lang="en-US" altLang="sr-Latn-RS" sz="3200" dirty="0" smtClean="0"/>
              <a:t>e</a:t>
            </a:r>
            <a:r>
              <a:rPr lang="sr-Latn-ME" altLang="sr-Latn-RS" sz="3200" dirty="0" smtClean="0"/>
              <a:t>đ</a:t>
            </a:r>
            <a:r>
              <a:rPr lang="en-US" altLang="sr-Latn-RS" sz="3200" dirty="0" smtClean="0"/>
              <a:t>e</a:t>
            </a:r>
            <a:r>
              <a:rPr lang="sl-SI" altLang="sr-Latn-RS" sz="3200" dirty="0"/>
              <a:t>no</a:t>
            </a:r>
            <a:r>
              <a:rPr lang="en-US" altLang="sr-Latn-RS" sz="3200" dirty="0"/>
              <a:t> t</a:t>
            </a:r>
            <a:r>
              <a:rPr lang="sl-SI" altLang="sr-Latn-RS" sz="3200" dirty="0"/>
              <a:t>ij</a:t>
            </a:r>
            <a:r>
              <a:rPr lang="en-US" altLang="sr-Latn-RS" sz="3200" dirty="0" err="1"/>
              <a:t>elo</a:t>
            </a:r>
            <a:r>
              <a:rPr lang="en-US" altLang="sr-Latn-RS" sz="3200" dirty="0"/>
              <a:t> </a:t>
            </a:r>
            <a:r>
              <a:rPr lang="en-US" altLang="sr-Latn-RS" sz="3200" dirty="0" err="1"/>
              <a:t>koje</a:t>
            </a:r>
            <a:r>
              <a:rPr lang="en-US" altLang="sr-Latn-RS" sz="3200" dirty="0"/>
              <a:t> </a:t>
            </a:r>
            <a:r>
              <a:rPr lang="sl-SI" altLang="sr-Latn-RS" sz="3200" dirty="0" smtClean="0"/>
              <a:t>će</a:t>
            </a:r>
            <a:r>
              <a:rPr lang="en-US" altLang="sr-Latn-RS" sz="3200" dirty="0" smtClean="0"/>
              <a:t> </a:t>
            </a:r>
            <a:r>
              <a:rPr lang="en-US" altLang="sr-Latn-RS" sz="3200" dirty="0" err="1"/>
              <a:t>pripremati</a:t>
            </a:r>
            <a:r>
              <a:rPr lang="en-US" altLang="sr-Latn-RS" sz="3200" dirty="0"/>
              <a:t> </a:t>
            </a:r>
            <a:r>
              <a:rPr lang="en-US" altLang="sr-Latn-RS" sz="3200" dirty="0" err="1"/>
              <a:t>materijale</a:t>
            </a:r>
            <a:r>
              <a:rPr lang="en-US" altLang="sr-Latn-RS" sz="3200" dirty="0"/>
              <a:t> </a:t>
            </a:r>
            <a:r>
              <a:rPr lang="sl-SI" altLang="sr-Latn-RS" sz="3200" dirty="0"/>
              <a:t>z</a:t>
            </a:r>
            <a:r>
              <a:rPr lang="en-US" altLang="sr-Latn-RS" sz="3200" dirty="0"/>
              <a:t>a </a:t>
            </a:r>
            <a:r>
              <a:rPr lang="en-US" altLang="sr-Latn-RS" sz="3200" dirty="0" err="1"/>
              <a:t>kont</a:t>
            </a:r>
            <a:r>
              <a:rPr lang="sl-SI" altLang="sr-Latn-RS" sz="3200" dirty="0"/>
              <a:t>ro</a:t>
            </a:r>
            <a:r>
              <a:rPr lang="en-US" altLang="sr-Latn-RS" sz="3200" dirty="0" err="1"/>
              <a:t>lu</a:t>
            </a:r>
            <a:r>
              <a:rPr lang="en-US" altLang="sr-Latn-RS" sz="3200" dirty="0"/>
              <a:t> i v</a:t>
            </a:r>
            <a:r>
              <a:rPr lang="sl-SI" altLang="sr-Latn-RS" sz="3200" dirty="0" smtClean="0"/>
              <a:t>ršiti</a:t>
            </a:r>
            <a:r>
              <a:rPr lang="en-US" altLang="sr-Latn-RS" sz="3200" dirty="0" smtClean="0"/>
              <a:t> </a:t>
            </a:r>
            <a:r>
              <a:rPr lang="sl-SI" altLang="sr-Latn-RS" sz="3200" dirty="0"/>
              <a:t>j</a:t>
            </a:r>
            <a:r>
              <a:rPr lang="en-US" altLang="sr-Latn-RS" sz="3200" dirty="0"/>
              <a:t>e u </a:t>
            </a:r>
            <a:r>
              <a:rPr lang="en-US" altLang="sr-Latn-RS" sz="3200" dirty="0" err="1"/>
              <a:t>ime</a:t>
            </a:r>
            <a:r>
              <a:rPr lang="en-US" altLang="sr-Latn-RS" sz="3200" dirty="0"/>
              <a:t> </a:t>
            </a:r>
            <a:r>
              <a:rPr lang="en-US" altLang="sr-Latn-RS" sz="3200" dirty="0" err="1"/>
              <a:t>parlamenta</a:t>
            </a:r>
            <a:r>
              <a:rPr lang="en-US" altLang="sr-Latn-RS" sz="3200" dirty="0"/>
              <a:t>. </a:t>
            </a:r>
            <a:endParaRPr lang="sr-Latn-ME" altLang="sr-Latn-RS" sz="3200" dirty="0" smtClean="0"/>
          </a:p>
          <a:p>
            <a:pPr algn="just" eaLnBrk="1" hangingPunct="1">
              <a:lnSpc>
                <a:spcPct val="90000"/>
              </a:lnSpc>
            </a:pPr>
            <a:r>
              <a:rPr lang="en-US" altLang="sr-Latn-RS" sz="3200" dirty="0" smtClean="0"/>
              <a:t>U </a:t>
            </a:r>
            <a:r>
              <a:rPr lang="en-US" altLang="sr-Latn-RS" sz="3200" dirty="0" err="1" smtClean="0"/>
              <a:t>ve</a:t>
            </a:r>
            <a:r>
              <a:rPr lang="sl-SI" altLang="sr-Latn-RS" sz="3200" dirty="0" smtClean="0"/>
              <a:t>ć</a:t>
            </a:r>
            <a:r>
              <a:rPr lang="en-US" altLang="sr-Latn-RS" sz="3200" dirty="0" err="1" smtClean="0"/>
              <a:t>im</a:t>
            </a:r>
            <a:r>
              <a:rPr lang="en-US" altLang="sr-Latn-RS" sz="3200" dirty="0" smtClean="0"/>
              <a:t> </a:t>
            </a:r>
            <a:r>
              <a:rPr lang="en-US" altLang="sr-Latn-RS" sz="3200" dirty="0" err="1"/>
              <a:t>zemljama</a:t>
            </a:r>
            <a:r>
              <a:rPr lang="en-US" altLang="sr-Latn-RS" sz="3200" dirty="0"/>
              <a:t> </a:t>
            </a:r>
            <a:r>
              <a:rPr lang="en-US" altLang="sr-Latn-RS" sz="3200" dirty="0" err="1"/>
              <a:t>donose</a:t>
            </a:r>
            <a:r>
              <a:rPr lang="en-US" altLang="sr-Latn-RS" sz="3200" dirty="0"/>
              <a:t> se </a:t>
            </a:r>
            <a:r>
              <a:rPr lang="sl-SI" altLang="sr-Latn-RS" sz="3200" dirty="0"/>
              <a:t>p</a:t>
            </a:r>
            <a:r>
              <a:rPr lang="en-US" altLang="sr-Latn-RS" sz="3200" dirty="0" err="1"/>
              <a:t>osebni</a:t>
            </a:r>
            <a:r>
              <a:rPr lang="en-US" altLang="sr-Latn-RS" sz="3200" dirty="0"/>
              <a:t> </a:t>
            </a:r>
            <a:r>
              <a:rPr lang="sl-SI" altLang="sr-Latn-RS" sz="3200" dirty="0"/>
              <a:t>za</a:t>
            </a:r>
            <a:r>
              <a:rPr lang="en-US" altLang="sr-Latn-RS" sz="3200" dirty="0" err="1"/>
              <a:t>koni</a:t>
            </a:r>
            <a:r>
              <a:rPr lang="en-US" altLang="sr-Latn-RS" sz="3200" dirty="0"/>
              <a:t> u tom </a:t>
            </a:r>
            <a:r>
              <a:rPr lang="en-US" altLang="sr-Latn-RS" sz="3200" dirty="0" err="1"/>
              <a:t>smistu</a:t>
            </a:r>
            <a:r>
              <a:rPr lang="en-US" altLang="sr-Latn-RS" sz="3200" dirty="0"/>
              <a:t>. </a:t>
            </a:r>
            <a:endParaRPr lang="sr-Latn-ME" altLang="sr-Latn-RS" sz="3200" dirty="0" smtClean="0"/>
          </a:p>
          <a:p>
            <a:pPr algn="just" eaLnBrk="1" hangingPunct="1">
              <a:lnSpc>
                <a:spcPct val="90000"/>
              </a:lnSpc>
            </a:pPr>
            <a:r>
              <a:rPr lang="en-US" altLang="sr-Latn-RS" sz="3200" dirty="0" smtClean="0"/>
              <a:t>U </a:t>
            </a:r>
            <a:r>
              <a:rPr lang="en-US" altLang="sr-Latn-RS" sz="3200" dirty="0" err="1"/>
              <a:t>nekim</a:t>
            </a:r>
            <a:r>
              <a:rPr lang="en-US" altLang="sr-Latn-RS" sz="3200" dirty="0"/>
              <a:t> </a:t>
            </a:r>
            <a:r>
              <a:rPr lang="sl-SI" altLang="sr-Latn-RS" sz="3200" dirty="0"/>
              <a:t>se zahtijeva </a:t>
            </a:r>
            <a:r>
              <a:rPr lang="sl-SI" altLang="sr-Latn-RS" sz="3200" dirty="0" smtClean="0"/>
              <a:t>da </a:t>
            </a:r>
            <a:r>
              <a:rPr lang="en-US" altLang="sr-Latn-RS" sz="3200" dirty="0" smtClean="0"/>
              <a:t> </a:t>
            </a:r>
            <a:r>
              <a:rPr lang="en-US" altLang="sr-Latn-RS" sz="3200" dirty="0" err="1" smtClean="0"/>
              <a:t>vlad</a:t>
            </a:r>
            <a:r>
              <a:rPr lang="sr-Latn-ME" altLang="sr-Latn-RS" sz="3200" dirty="0"/>
              <a:t>a</a:t>
            </a:r>
            <a:r>
              <a:rPr lang="en-US" altLang="sr-Latn-RS" sz="3200" dirty="0" smtClean="0"/>
              <a:t> </a:t>
            </a:r>
            <a:r>
              <a:rPr lang="en-US" altLang="sr-Latn-RS" sz="3200" dirty="0" err="1"/>
              <a:t>pov</a:t>
            </a:r>
            <a:r>
              <a:rPr lang="sl-SI" altLang="sr-Latn-RS" sz="3200" dirty="0"/>
              <a:t>r</a:t>
            </a:r>
            <a:r>
              <a:rPr lang="en-US" altLang="sr-Latn-RS" sz="3200" dirty="0" err="1"/>
              <a:t>eme</a:t>
            </a:r>
            <a:r>
              <a:rPr lang="sl-SI" altLang="sr-Latn-RS" sz="3200" dirty="0"/>
              <a:t>n</a:t>
            </a:r>
            <a:r>
              <a:rPr lang="en-US" altLang="sr-Latn-RS" sz="3200" dirty="0" smtClean="0"/>
              <a:t>o</a:t>
            </a:r>
            <a:r>
              <a:rPr lang="sl-SI" altLang="sr-Latn-RS" sz="3200" dirty="0" smtClean="0"/>
              <a:t> </a:t>
            </a:r>
            <a:r>
              <a:rPr lang="en-US" altLang="sr-Latn-RS" sz="3200" dirty="0" err="1"/>
              <a:t>izv</a:t>
            </a:r>
            <a:r>
              <a:rPr lang="sl-SI" altLang="sr-Latn-RS" sz="3200" dirty="0"/>
              <a:t>j</a:t>
            </a:r>
            <a:r>
              <a:rPr lang="en-US" altLang="sr-Latn-RS" sz="3200" dirty="0" smtClean="0"/>
              <a:t>e</a:t>
            </a:r>
            <a:r>
              <a:rPr lang="sl-SI" altLang="sr-Latn-RS" sz="3200" dirty="0" smtClean="0"/>
              <a:t>š</a:t>
            </a:r>
            <a:r>
              <a:rPr lang="en-US" altLang="sr-Latn-RS" sz="3200" dirty="0" smtClean="0"/>
              <a:t>t</a:t>
            </a:r>
            <a:r>
              <a:rPr lang="sr-Latn-ME" altLang="sr-Latn-RS" sz="3200" dirty="0"/>
              <a:t>a</a:t>
            </a:r>
            <a:r>
              <a:rPr lang="en-US" altLang="sr-Latn-RS" sz="3200" dirty="0" err="1"/>
              <a:t>va</a:t>
            </a:r>
            <a:r>
              <a:rPr lang="en-US" altLang="sr-Latn-RS" sz="3200" dirty="0"/>
              <a:t> </a:t>
            </a:r>
            <a:r>
              <a:rPr lang="en-US" altLang="sr-Latn-RS" sz="3200" dirty="0" err="1"/>
              <a:t>parla</a:t>
            </a:r>
            <a:r>
              <a:rPr lang="sl-SI" altLang="sr-Latn-RS" sz="3200" dirty="0"/>
              <a:t>m</a:t>
            </a:r>
            <a:r>
              <a:rPr lang="en-US" altLang="sr-Latn-RS" sz="3200" dirty="0" err="1"/>
              <a:t>ent</a:t>
            </a:r>
            <a:r>
              <a:rPr lang="en-US" altLang="sr-Latn-RS" sz="3200" dirty="0"/>
              <a:t> o </a:t>
            </a:r>
            <a:r>
              <a:rPr lang="en-US" altLang="sr-Latn-RS" sz="3200" dirty="0" err="1"/>
              <a:t>toku</a:t>
            </a:r>
            <a:r>
              <a:rPr lang="en-US" altLang="sr-Latn-RS" sz="3200" dirty="0"/>
              <a:t> </a:t>
            </a:r>
            <a:r>
              <a:rPr lang="en-US" altLang="sr-Latn-RS" sz="3200" dirty="0" err="1" smtClean="0"/>
              <a:t>izvr</a:t>
            </a:r>
            <a:r>
              <a:rPr lang="sl-SI" altLang="sr-Latn-RS" sz="3200" dirty="0" smtClean="0"/>
              <a:t>š</a:t>
            </a:r>
            <a:r>
              <a:rPr lang="en-US" altLang="sr-Latn-RS" sz="3200" dirty="0" err="1" smtClean="0"/>
              <a:t>enja</a:t>
            </a:r>
            <a:r>
              <a:rPr lang="en-US" altLang="sr-Latn-RS" sz="3200" dirty="0" smtClean="0"/>
              <a:t> bud</a:t>
            </a:r>
            <a:r>
              <a:rPr lang="sl-SI" altLang="sr-Latn-RS" sz="3200" dirty="0" smtClean="0"/>
              <a:t>ž</a:t>
            </a:r>
            <a:r>
              <a:rPr lang="en-US" altLang="sr-Latn-RS" sz="3200" dirty="0" smtClean="0"/>
              <a:t>eta</a:t>
            </a:r>
            <a:r>
              <a:rPr lang="en-US" altLang="sr-Latn-RS" sz="3200" dirty="0"/>
              <a:t>, </a:t>
            </a:r>
            <a:r>
              <a:rPr lang="en-US" altLang="sr-Latn-RS" sz="3200" dirty="0" err="1"/>
              <a:t>dok</a:t>
            </a:r>
            <a:r>
              <a:rPr lang="en-US" altLang="sr-Latn-RS" sz="3200" dirty="0"/>
              <a:t> je </a:t>
            </a:r>
            <a:r>
              <a:rPr lang="en-US" altLang="sr-Latn-RS" sz="3200" dirty="0" err="1"/>
              <a:t>kod</a:t>
            </a:r>
            <a:r>
              <a:rPr lang="en-US" altLang="sr-Latn-RS" sz="3200" dirty="0"/>
              <a:t> drug</a:t>
            </a:r>
            <a:r>
              <a:rPr lang="sl-SI" altLang="sr-Latn-RS" sz="3200" dirty="0"/>
              <a:t>ih</a:t>
            </a:r>
            <a:r>
              <a:rPr lang="en-US" altLang="sr-Latn-RS" sz="3200" dirty="0"/>
              <a:t> ta </a:t>
            </a:r>
            <a:r>
              <a:rPr lang="en-US" altLang="sr-Latn-RS" sz="3200" dirty="0" err="1"/>
              <a:t>kontrola</a:t>
            </a:r>
            <a:r>
              <a:rPr lang="en-US" altLang="sr-Latn-RS" sz="3200" dirty="0"/>
              <a:t>  </a:t>
            </a:r>
            <a:r>
              <a:rPr lang="en-US" altLang="sr-Latn-RS" sz="3200" dirty="0" err="1"/>
              <a:t>naknadna</a:t>
            </a:r>
            <a:r>
              <a:rPr lang="sl-SI" altLang="sr-Latn-RS" sz="3200" dirty="0"/>
              <a:t>,</a:t>
            </a:r>
            <a:r>
              <a:rPr lang="en-US" altLang="sr-Latn-RS" sz="3200" dirty="0"/>
              <a:t> al</a:t>
            </a:r>
            <a:r>
              <a:rPr lang="sl-SI" altLang="sr-Latn-RS" sz="3200" dirty="0"/>
              <a:t>i</a:t>
            </a:r>
            <a:r>
              <a:rPr lang="en-US" altLang="sr-Latn-RS" sz="3200" dirty="0"/>
              <a:t> </a:t>
            </a:r>
            <a:r>
              <a:rPr lang="en-US" altLang="sr-Latn-RS" sz="3200" dirty="0" err="1"/>
              <a:t>zato</a:t>
            </a:r>
            <a:r>
              <a:rPr lang="en-US" altLang="sr-Latn-RS" sz="3200" dirty="0"/>
              <a:t> </a:t>
            </a:r>
            <a:r>
              <a:rPr lang="en-US" altLang="sr-Latn-RS" sz="3200" dirty="0" err="1"/>
              <a:t>znatno</a:t>
            </a:r>
            <a:r>
              <a:rPr lang="en-US" altLang="sr-Latn-RS" sz="3200" dirty="0"/>
              <a:t> </a:t>
            </a:r>
            <a:r>
              <a:rPr lang="en-US" altLang="sr-Latn-RS" sz="3200" dirty="0" err="1"/>
              <a:t>rigoroznija</a:t>
            </a:r>
            <a:r>
              <a:rPr lang="sl-SI" altLang="sr-Latn-RS" sz="3200" dirty="0"/>
              <a:t>.</a:t>
            </a:r>
            <a:endParaRPr lang="en-US" altLang="sr-Latn-RS" sz="3200" dirty="0"/>
          </a:p>
          <a:p>
            <a:pPr algn="just" eaLnBrk="1" hangingPunct="1">
              <a:lnSpc>
                <a:spcPct val="90000"/>
              </a:lnSpc>
            </a:pPr>
            <a:endParaRPr lang="en-US" altLang="sr-Latn-RS" sz="3200" dirty="0"/>
          </a:p>
        </p:txBody>
      </p:sp>
    </p:spTree>
    <p:extLst>
      <p:ext uri="{BB962C8B-B14F-4D97-AF65-F5344CB8AC3E}">
        <p14:creationId xmlns:p14="http://schemas.microsoft.com/office/powerpoint/2010/main" xmlns="" val="270711136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90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72732" y="695459"/>
            <a:ext cx="10581068" cy="5481504"/>
          </a:xfrm>
        </p:spPr>
        <p:txBody>
          <a:bodyPr>
            <a:normAutofit fontScale="92500" lnSpcReduction="10000"/>
          </a:bodyPr>
          <a:lstStyle/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en-US" altLang="sr-Latn-RS" sz="3200" dirty="0"/>
              <a:t>2) OSNOV</a:t>
            </a:r>
            <a:r>
              <a:rPr lang="sl-SI" altLang="sr-Latn-RS" sz="3200" dirty="0"/>
              <a:t>N</a:t>
            </a:r>
            <a:r>
              <a:rPr lang="en-US" altLang="sr-Latn-RS" sz="3200" dirty="0"/>
              <a:t>I OBLICI</a:t>
            </a:r>
            <a:r>
              <a:rPr lang="sl-SI" altLang="sr-Latn-RS" sz="3200" dirty="0"/>
              <a:t> </a:t>
            </a:r>
            <a:r>
              <a:rPr lang="en-US" altLang="sr-Latn-RS" sz="3200" dirty="0"/>
              <a:t>I</a:t>
            </a:r>
            <a:r>
              <a:rPr lang="sl-SI" altLang="sr-Latn-RS" sz="3200" dirty="0"/>
              <a:t> </a:t>
            </a:r>
            <a:r>
              <a:rPr lang="en-US" altLang="sr-Latn-RS" sz="3200" dirty="0"/>
              <a:t>VRS</a:t>
            </a:r>
            <a:r>
              <a:rPr lang="sl-SI" altLang="sr-Latn-RS" sz="3200" dirty="0"/>
              <a:t>T</a:t>
            </a:r>
            <a:r>
              <a:rPr lang="en-US" altLang="sr-Latn-RS" sz="3200" dirty="0"/>
              <a:t>E </a:t>
            </a:r>
            <a:r>
              <a:rPr lang="sl-SI" altLang="sr-Latn-RS" sz="3200" dirty="0"/>
              <a:t>K</a:t>
            </a:r>
            <a:r>
              <a:rPr lang="en-US" altLang="sr-Latn-RS" sz="3200" dirty="0"/>
              <a:t>ONTROLE	</a:t>
            </a:r>
          </a:p>
          <a:p>
            <a:pPr algn="just" eaLnBrk="1" hangingPunct="1">
              <a:lnSpc>
                <a:spcPct val="80000"/>
              </a:lnSpc>
            </a:pPr>
            <a:r>
              <a:rPr lang="en-US" altLang="sr-Latn-RS" sz="3200" dirty="0" err="1"/>
              <a:t>Postoje</a:t>
            </a:r>
            <a:r>
              <a:rPr lang="en-US" altLang="sr-Latn-RS" sz="3200" dirty="0"/>
              <a:t> </a:t>
            </a:r>
            <a:r>
              <a:rPr lang="en-US" altLang="sr-Latn-RS" sz="3200" dirty="0" err="1"/>
              <a:t>vrlo</a:t>
            </a:r>
            <a:r>
              <a:rPr lang="en-US" altLang="sr-Latn-RS" sz="3200" dirty="0"/>
              <a:t> </a:t>
            </a:r>
            <a:r>
              <a:rPr lang="en-US" altLang="sr-Latn-RS" sz="3200" dirty="0" err="1"/>
              <a:t>brojni</a:t>
            </a:r>
            <a:r>
              <a:rPr lang="en-US" altLang="sr-Latn-RS" sz="3200" dirty="0"/>
              <a:t> i </a:t>
            </a:r>
            <a:r>
              <a:rPr lang="en-US" altLang="sr-Latn-RS" sz="3200" dirty="0" err="1"/>
              <a:t>raznovrsni</a:t>
            </a:r>
            <a:r>
              <a:rPr lang="en-US" altLang="sr-Latn-RS" sz="3200" dirty="0"/>
              <a:t> </a:t>
            </a:r>
            <a:r>
              <a:rPr lang="en-US" altLang="sr-Latn-RS" sz="3200" dirty="0" err="1"/>
              <a:t>oblici</a:t>
            </a:r>
            <a:r>
              <a:rPr lang="en-US" altLang="sr-Latn-RS" sz="3200" dirty="0"/>
              <a:t> </a:t>
            </a:r>
            <a:r>
              <a:rPr lang="en-US" altLang="sr-Latn-RS" sz="3200" dirty="0" err="1"/>
              <a:t>kontrole</a:t>
            </a:r>
            <a:r>
              <a:rPr lang="en-US" altLang="sr-Latn-RS" sz="3200" dirty="0"/>
              <a:t>, </a:t>
            </a:r>
            <a:r>
              <a:rPr lang="en-US" altLang="sr-Latn-RS" sz="3200" dirty="0" err="1"/>
              <a:t>ali</a:t>
            </a:r>
            <a:r>
              <a:rPr lang="en-US" altLang="sr-Latn-RS" sz="3200" dirty="0"/>
              <a:t> </a:t>
            </a:r>
            <a:r>
              <a:rPr lang="en-US" altLang="sr-Latn-RS" sz="3200" dirty="0" err="1"/>
              <a:t>nema</a:t>
            </a:r>
            <a:r>
              <a:rPr lang="en-US" altLang="sr-Latn-RS" sz="3200" dirty="0"/>
              <a:t> </a:t>
            </a:r>
            <a:r>
              <a:rPr lang="en-US" altLang="sr-Latn-RS" sz="3200" dirty="0" err="1"/>
              <a:t>potrebe</a:t>
            </a:r>
            <a:r>
              <a:rPr lang="en-US" altLang="sr-Latn-RS" sz="3200" dirty="0"/>
              <a:t> da </a:t>
            </a:r>
            <a:r>
              <a:rPr lang="en-US" altLang="sr-Latn-RS" sz="3200" dirty="0" err="1"/>
              <a:t>ih</a:t>
            </a:r>
            <a:r>
              <a:rPr lang="en-US" altLang="sr-Latn-RS" sz="3200" dirty="0"/>
              <a:t> </a:t>
            </a:r>
            <a:r>
              <a:rPr lang="en-US" altLang="sr-Latn-RS" sz="3200" dirty="0" err="1"/>
              <a:t>sve</a:t>
            </a:r>
            <a:r>
              <a:rPr lang="en-US" altLang="sr-Latn-RS" sz="3200" dirty="0"/>
              <a:t> </a:t>
            </a:r>
            <a:r>
              <a:rPr lang="en-US" altLang="sr-Latn-RS" sz="3200" b="1" dirty="0" err="1"/>
              <a:t>ovd</a:t>
            </a:r>
            <a:r>
              <a:rPr lang="sl-SI" altLang="sr-Latn-RS" sz="3200" b="1" dirty="0"/>
              <a:t>je</a:t>
            </a:r>
            <a:r>
              <a:rPr lang="en-US" altLang="sr-Latn-RS" sz="3200" b="1" dirty="0"/>
              <a:t> </a:t>
            </a:r>
            <a:r>
              <a:rPr lang="en-US" altLang="sr-Latn-RS" sz="3200" b="1" dirty="0" err="1"/>
              <a:t>navodi</a:t>
            </a:r>
            <a:r>
              <a:rPr lang="sl-SI" altLang="sr-Latn-RS" sz="3200" b="1" dirty="0"/>
              <a:t>m</a:t>
            </a:r>
            <a:r>
              <a:rPr lang="en-US" altLang="sr-Latn-RS" sz="3200" b="1" dirty="0"/>
              <a:t>o</a:t>
            </a:r>
            <a:r>
              <a:rPr lang="en-US" altLang="sr-Latn-RS" sz="3200" b="1" dirty="0" smtClean="0"/>
              <a:t>.</a:t>
            </a:r>
            <a:endParaRPr lang="sr-Latn-ME" altLang="sr-Latn-RS" sz="3200" b="1" dirty="0" smtClean="0"/>
          </a:p>
          <a:p>
            <a:pPr algn="just" eaLnBrk="1" hangingPunct="1">
              <a:lnSpc>
                <a:spcPct val="80000"/>
              </a:lnSpc>
            </a:pPr>
            <a:r>
              <a:rPr lang="en-US" altLang="sr-Latn-RS" sz="3200" b="1" dirty="0" smtClean="0"/>
              <a:t> </a:t>
            </a:r>
            <a:r>
              <a:rPr lang="en-US" altLang="sr-Latn-RS" sz="3200" b="1" dirty="0" err="1"/>
              <a:t>Izn</a:t>
            </a:r>
            <a:r>
              <a:rPr lang="sl-SI" altLang="sr-Latn-RS" sz="3200" b="1" dirty="0"/>
              <a:t>ijec</a:t>
            </a:r>
            <a:r>
              <a:rPr lang="en-US" altLang="sr-Latn-RS" sz="3200" b="1" dirty="0"/>
              <a:t>e</a:t>
            </a:r>
            <a:r>
              <a:rPr lang="sl-SI" altLang="sr-Latn-RS" sz="3200" b="1" dirty="0"/>
              <a:t>m</a:t>
            </a:r>
            <a:r>
              <a:rPr lang="en-US" altLang="sr-Latn-RS" sz="3200" b="1" dirty="0"/>
              <a:t>o </a:t>
            </a:r>
            <a:r>
              <a:rPr lang="en-US" altLang="sr-Latn-RS" sz="3200" b="1" dirty="0" err="1"/>
              <a:t>samo</a:t>
            </a:r>
            <a:r>
              <a:rPr lang="en-US" altLang="sr-Latn-RS" sz="3200" b="1" dirty="0"/>
              <a:t> </a:t>
            </a:r>
            <a:r>
              <a:rPr lang="en-US" altLang="sr-Latn-RS" sz="3200" b="1" dirty="0" smtClean="0"/>
              <a:t>op</a:t>
            </a:r>
            <a:r>
              <a:rPr lang="sl-SI" altLang="sr-Latn-RS" sz="3200" b="1" dirty="0" smtClean="0"/>
              <a:t>št</a:t>
            </a:r>
            <a:r>
              <a:rPr lang="en-US" altLang="sr-Latn-RS" sz="3200" b="1" dirty="0"/>
              <a:t>e</a:t>
            </a:r>
            <a:r>
              <a:rPr lang="sl-SI" altLang="sr-Latn-RS" sz="3200" b="1" dirty="0"/>
              <a:t> </a:t>
            </a:r>
            <a:r>
              <a:rPr lang="en-US" altLang="sr-Latn-RS" sz="3200" b="1" dirty="0" err="1" smtClean="0"/>
              <a:t>prihva</a:t>
            </a:r>
            <a:r>
              <a:rPr lang="sl-SI" altLang="sr-Latn-RS" sz="3200" b="1" dirty="0" smtClean="0"/>
              <a:t>ć</a:t>
            </a:r>
            <a:r>
              <a:rPr lang="en-US" altLang="sr-Latn-RS" sz="3200" b="1" dirty="0" err="1" smtClean="0"/>
              <a:t>ene</a:t>
            </a:r>
            <a:r>
              <a:rPr lang="sl-SI" altLang="sr-Latn-RS" sz="3200" b="1" dirty="0" smtClean="0"/>
              <a:t> </a:t>
            </a:r>
            <a:r>
              <a:rPr lang="en-US" altLang="sr-Latn-RS" sz="3200" b="1" dirty="0" err="1"/>
              <a:t>oblike</a:t>
            </a:r>
            <a:r>
              <a:rPr lang="en-US" altLang="sr-Latn-RS" sz="3200" b="1" dirty="0"/>
              <a:t> </a:t>
            </a:r>
            <a:r>
              <a:rPr lang="en-US" altLang="sr-Latn-RS" sz="3200" b="1" dirty="0" err="1"/>
              <a:t>kontrole</a:t>
            </a:r>
            <a:r>
              <a:rPr lang="en-US" altLang="sr-Latn-RS" sz="3200" b="1" dirty="0" smtClean="0"/>
              <a:t>.</a:t>
            </a:r>
            <a:endParaRPr lang="sr-Latn-ME" altLang="sr-Latn-RS" sz="3200" b="1" dirty="0" smtClean="0"/>
          </a:p>
          <a:p>
            <a:pPr algn="just" eaLnBrk="1" hangingPunct="1">
              <a:lnSpc>
                <a:spcPct val="80000"/>
              </a:lnSpc>
            </a:pPr>
            <a:r>
              <a:rPr lang="en-US" altLang="sr-Latn-RS" sz="3200" b="1" dirty="0" smtClean="0"/>
              <a:t> </a:t>
            </a:r>
            <a:r>
              <a:rPr lang="en-US" altLang="sr-Latn-RS" sz="3200" b="1" dirty="0" err="1"/>
              <a:t>Osnovni</a:t>
            </a:r>
            <a:r>
              <a:rPr lang="en-US" altLang="sr-Latn-RS" sz="3200" b="1" dirty="0"/>
              <a:t> </a:t>
            </a:r>
            <a:r>
              <a:rPr lang="en-US" altLang="sr-Latn-RS" sz="3200" b="1" dirty="0" err="1"/>
              <a:t>oblici</a:t>
            </a:r>
            <a:r>
              <a:rPr lang="en-US" altLang="sr-Latn-RS" sz="3200" b="1" dirty="0"/>
              <a:t> </a:t>
            </a:r>
            <a:r>
              <a:rPr lang="en-US" altLang="sr-Latn-RS" sz="3200" b="1" dirty="0" err="1"/>
              <a:t>kontrole</a:t>
            </a:r>
            <a:r>
              <a:rPr lang="en-US" altLang="sr-Latn-RS" sz="3200" b="1" dirty="0"/>
              <a:t> </a:t>
            </a:r>
            <a:r>
              <a:rPr lang="en-US" altLang="sr-Latn-RS" sz="3200" b="1" dirty="0" err="1" smtClean="0"/>
              <a:t>izvr</a:t>
            </a:r>
            <a:r>
              <a:rPr lang="sl-SI" altLang="sr-Latn-RS" sz="3200" b="1" dirty="0" smtClean="0"/>
              <a:t>š</a:t>
            </a:r>
            <a:r>
              <a:rPr lang="en-US" altLang="sr-Latn-RS" sz="3200" b="1" dirty="0" err="1" smtClean="0"/>
              <a:t>nja</a:t>
            </a:r>
            <a:r>
              <a:rPr lang="en-US" altLang="sr-Latn-RS" sz="3200" b="1" dirty="0" smtClean="0"/>
              <a:t> </a:t>
            </a:r>
            <a:r>
              <a:rPr lang="en-US" altLang="sr-Latn-RS" sz="3200" b="1" dirty="0"/>
              <a:t>b</a:t>
            </a:r>
            <a:r>
              <a:rPr lang="sl-SI" altLang="sr-Latn-RS" sz="3200" b="1" dirty="0"/>
              <a:t>u</a:t>
            </a:r>
            <a:r>
              <a:rPr lang="en-US" altLang="sr-Latn-RS" sz="3200" b="1" dirty="0" smtClean="0"/>
              <a:t>d</a:t>
            </a:r>
            <a:r>
              <a:rPr lang="sl-SI" altLang="sr-Latn-RS" sz="3200" b="1" dirty="0" smtClean="0"/>
              <a:t>ž</a:t>
            </a:r>
            <a:r>
              <a:rPr lang="en-US" altLang="sr-Latn-RS" sz="3200" b="1" dirty="0" smtClean="0"/>
              <a:t>eta</a:t>
            </a:r>
            <a:r>
              <a:rPr lang="en-US" altLang="sr-Latn-RS" sz="3200" b="1" dirty="0"/>
              <a:t>, </a:t>
            </a:r>
            <a:r>
              <a:rPr lang="en-US" altLang="sr-Latn-RS" sz="3200" b="1" dirty="0" err="1"/>
              <a:t>prema</a:t>
            </a:r>
            <a:r>
              <a:rPr lang="en-US" altLang="sr-Latn-RS" sz="3200" b="1" dirty="0"/>
              <a:t> </a:t>
            </a:r>
            <a:r>
              <a:rPr lang="en-US" altLang="sr-Latn-RS" sz="3200" dirty="0" err="1"/>
              <a:t>vremen</a:t>
            </a:r>
            <a:r>
              <a:rPr lang="sl-SI" altLang="sr-Latn-RS" sz="3200" dirty="0"/>
              <a:t>u</a:t>
            </a:r>
            <a:r>
              <a:rPr lang="en-US" altLang="sr-Latn-RS" sz="3200" dirty="0"/>
              <a:t> </a:t>
            </a:r>
            <a:r>
              <a:rPr lang="en-US" altLang="sr-Latn-RS" sz="3200" dirty="0" err="1"/>
              <a:t>i</a:t>
            </a:r>
            <a:r>
              <a:rPr lang="en-US" altLang="sr-Latn-RS" sz="3200" dirty="0"/>
              <a:t> </a:t>
            </a:r>
            <a:r>
              <a:rPr lang="en-US" altLang="sr-Latn-RS" sz="3200" dirty="0" err="1" smtClean="0"/>
              <a:t>na</a:t>
            </a:r>
            <a:r>
              <a:rPr lang="sl-SI" altLang="sr-Latn-RS" sz="3200" dirty="0" smtClean="0"/>
              <a:t>č</a:t>
            </a:r>
            <a:r>
              <a:rPr lang="en-US" altLang="sr-Latn-RS" sz="3200" dirty="0" err="1" smtClean="0"/>
              <a:t>inu</a:t>
            </a:r>
            <a:r>
              <a:rPr lang="en-US" altLang="sr-Latn-RS" sz="3200" dirty="0" smtClean="0"/>
              <a:t> </a:t>
            </a:r>
            <a:r>
              <a:rPr lang="en-US" altLang="sr-Latn-RS" sz="3200" dirty="0"/>
              <a:t>d</a:t>
            </a:r>
            <a:r>
              <a:rPr lang="sl-SI" altLang="sr-Latn-RS" sz="3200" dirty="0"/>
              <a:t>j</a:t>
            </a:r>
            <a:r>
              <a:rPr lang="en-US" altLang="sr-Latn-RS" sz="3200" dirty="0"/>
              <a:t>el</a:t>
            </a:r>
            <a:r>
              <a:rPr lang="sl-SI" altLang="sr-Latn-RS" sz="3200" dirty="0"/>
              <a:t>o</a:t>
            </a:r>
            <a:r>
              <a:rPr lang="en-US" altLang="sr-Latn-RS" sz="3200" dirty="0"/>
              <a:t>vanja, s</a:t>
            </a:r>
            <a:r>
              <a:rPr lang="sl-SI" altLang="sr-Latn-RS" sz="3200" dirty="0"/>
              <a:t>u</a:t>
            </a:r>
            <a:r>
              <a:rPr lang="en-US" altLang="sr-Latn-RS" sz="3200" dirty="0"/>
              <a:t>:</a:t>
            </a:r>
          </a:p>
          <a:p>
            <a:pPr marL="0" indent="0" algn="just">
              <a:lnSpc>
                <a:spcPct val="80000"/>
              </a:lnSpc>
              <a:buNone/>
            </a:pPr>
            <a:r>
              <a:rPr lang="en-US" altLang="sr-Latn-RS" sz="3200" dirty="0"/>
              <a:t>1. </a:t>
            </a:r>
            <a:r>
              <a:rPr lang="en-US" altLang="sr-Latn-RS" sz="3200" b="1" dirty="0" err="1"/>
              <a:t>Preventivna</a:t>
            </a:r>
            <a:r>
              <a:rPr lang="en-US" altLang="sr-Latn-RS" sz="3200" b="1" dirty="0"/>
              <a:t> </a:t>
            </a:r>
            <a:r>
              <a:rPr lang="en-US" altLang="sr-Latn-RS" sz="3200" dirty="0"/>
              <a:t>ill </a:t>
            </a:r>
            <a:r>
              <a:rPr lang="en-US" altLang="sr-Latn-RS" sz="3200" dirty="0" err="1"/>
              <a:t>prethodna</a:t>
            </a:r>
            <a:r>
              <a:rPr lang="en-US" altLang="sr-Latn-RS" sz="3200" dirty="0"/>
              <a:t> (ex ante),</a:t>
            </a:r>
          </a:p>
          <a:p>
            <a:pPr marL="0" indent="0" algn="just">
              <a:lnSpc>
                <a:spcPct val="80000"/>
              </a:lnSpc>
              <a:buNone/>
            </a:pPr>
            <a:r>
              <a:rPr lang="en-US" altLang="sr-Latn-RS" sz="3200" dirty="0"/>
              <a:t>2. </a:t>
            </a:r>
            <a:r>
              <a:rPr lang="sl-SI" altLang="sr-Latn-RS" sz="3200" dirty="0"/>
              <a:t>N</a:t>
            </a:r>
            <a:r>
              <a:rPr lang="en-US" altLang="sr-Latn-RS" sz="3200" dirty="0" err="1"/>
              <a:t>aknadna</a:t>
            </a:r>
            <a:r>
              <a:rPr lang="en-US" altLang="sr-Latn-RS" sz="3200" dirty="0"/>
              <a:t> (ex post).</a:t>
            </a:r>
          </a:p>
          <a:p>
            <a:pPr algn="just" eaLnBrk="1" hangingPunct="1">
              <a:lnSpc>
                <a:spcPct val="80000"/>
              </a:lnSpc>
            </a:pPr>
            <a:r>
              <a:rPr lang="en-US" altLang="sr-Latn-RS" sz="3200" dirty="0" err="1"/>
              <a:t>Preventivna</a:t>
            </a:r>
            <a:r>
              <a:rPr lang="en-US" altLang="sr-Latn-RS" sz="3200" dirty="0"/>
              <a:t> </a:t>
            </a:r>
            <a:r>
              <a:rPr lang="en-US" altLang="sr-Latn-RS" sz="3200" dirty="0" err="1"/>
              <a:t>kontrola</a:t>
            </a:r>
            <a:r>
              <a:rPr lang="en-US" altLang="sr-Latn-RS" sz="3200" dirty="0"/>
              <a:t> se </a:t>
            </a:r>
            <a:r>
              <a:rPr lang="en-US" altLang="sr-Latn-RS" sz="3200" dirty="0" err="1" smtClean="0"/>
              <a:t>mo</a:t>
            </a:r>
            <a:r>
              <a:rPr lang="sr-Latn-ME" altLang="sr-Latn-RS" sz="3200" dirty="0" smtClean="0"/>
              <a:t>ž</a:t>
            </a:r>
            <a:r>
              <a:rPr lang="en-US" altLang="sr-Latn-RS" sz="3200" dirty="0" smtClean="0"/>
              <a:t>e </a:t>
            </a:r>
            <a:r>
              <a:rPr lang="en-US" altLang="sr-Latn-RS" sz="3200" dirty="0" err="1"/>
              <a:t>pojaviti</a:t>
            </a:r>
            <a:r>
              <a:rPr lang="en-US" altLang="sr-Latn-RS" sz="3200" dirty="0"/>
              <a:t> </a:t>
            </a:r>
            <a:r>
              <a:rPr lang="en-US" altLang="sr-Latn-RS" sz="3200" dirty="0" err="1"/>
              <a:t>kao</a:t>
            </a:r>
            <a:r>
              <a:rPr lang="en-US" altLang="sr-Latn-RS" sz="3200" dirty="0"/>
              <a:t> </a:t>
            </a:r>
            <a:r>
              <a:rPr lang="en-US" altLang="sr-Latn-RS" sz="3200" dirty="0" err="1"/>
              <a:t>administrativna</a:t>
            </a:r>
            <a:r>
              <a:rPr lang="en-US" altLang="sr-Latn-RS" sz="3200" dirty="0"/>
              <a:t> </a:t>
            </a:r>
            <a:r>
              <a:rPr lang="en-US" altLang="sr-Latn-RS" sz="3200" dirty="0" err="1"/>
              <a:t>i</a:t>
            </a:r>
            <a:r>
              <a:rPr lang="en-US" altLang="sr-Latn-RS" sz="3200" dirty="0"/>
              <a:t> </a:t>
            </a:r>
            <a:r>
              <a:rPr lang="en-US" altLang="sr-Latn-RS" sz="3200" dirty="0" err="1" smtClean="0"/>
              <a:t>ra</a:t>
            </a:r>
            <a:r>
              <a:rPr lang="sl-SI" altLang="sr-Latn-RS" sz="3200" dirty="0" smtClean="0"/>
              <a:t>ču</a:t>
            </a:r>
            <a:r>
              <a:rPr lang="en-US" altLang="sr-Latn-RS" sz="3200" dirty="0" err="1"/>
              <a:t>nsko-sudska</a:t>
            </a:r>
            <a:r>
              <a:rPr lang="en-US" altLang="sr-Latn-RS" sz="3200" dirty="0"/>
              <a:t>, a </a:t>
            </a:r>
            <a:r>
              <a:rPr lang="sl-SI" altLang="sr-Latn-RS" sz="3200" dirty="0"/>
              <a:t>naknadna</a:t>
            </a:r>
            <a:r>
              <a:rPr lang="en-US" altLang="sr-Latn-RS" sz="3200" dirty="0"/>
              <a:t> </a:t>
            </a:r>
            <a:r>
              <a:rPr lang="en-US" altLang="sr-Latn-RS" sz="3200" dirty="0" err="1"/>
              <a:t>kao</a:t>
            </a:r>
            <a:r>
              <a:rPr lang="en-US" altLang="sr-Latn-RS" sz="3200" dirty="0"/>
              <a:t> par</a:t>
            </a:r>
            <a:r>
              <a:rPr lang="sl-SI" altLang="sr-Latn-RS" sz="3200" dirty="0"/>
              <a:t>l</a:t>
            </a:r>
            <a:r>
              <a:rPr lang="en-US" altLang="sr-Latn-RS" sz="3200" dirty="0" err="1"/>
              <a:t>amentarna</a:t>
            </a:r>
            <a:r>
              <a:rPr lang="en-US" altLang="sr-Latn-RS" sz="3200" dirty="0"/>
              <a:t> </a:t>
            </a:r>
            <a:r>
              <a:rPr lang="en-US" altLang="sr-Latn-RS" sz="3200" dirty="0" err="1"/>
              <a:t>i</a:t>
            </a:r>
            <a:r>
              <a:rPr lang="en-US" altLang="sr-Latn-RS" sz="3200" dirty="0"/>
              <a:t> </a:t>
            </a:r>
            <a:r>
              <a:rPr lang="en-US" altLang="sr-Latn-RS" sz="3200" dirty="0" err="1" smtClean="0"/>
              <a:t>ra</a:t>
            </a:r>
            <a:r>
              <a:rPr lang="sl-SI" altLang="sr-Latn-RS" sz="3200" dirty="0" smtClean="0"/>
              <a:t>ču</a:t>
            </a:r>
            <a:r>
              <a:rPr lang="en-US" altLang="sr-Latn-RS" sz="3200" dirty="0" err="1"/>
              <a:t>nsko-sudska</a:t>
            </a:r>
            <a:r>
              <a:rPr lang="en-US" altLang="sr-Latn-RS" sz="3200" dirty="0"/>
              <a:t>. </a:t>
            </a:r>
            <a:endParaRPr lang="sr-Latn-ME" altLang="sr-Latn-RS" sz="3200" dirty="0" smtClean="0"/>
          </a:p>
          <a:p>
            <a:pPr algn="just" eaLnBrk="1" hangingPunct="1">
              <a:lnSpc>
                <a:spcPct val="80000"/>
              </a:lnSpc>
            </a:pPr>
            <a:r>
              <a:rPr lang="en-US" altLang="sr-Latn-RS" sz="3200" dirty="0" err="1" smtClean="0"/>
              <a:t>Naknadna</a:t>
            </a:r>
            <a:r>
              <a:rPr lang="en-US" altLang="sr-Latn-RS" sz="3200" dirty="0" smtClean="0"/>
              <a:t> </a:t>
            </a:r>
            <a:r>
              <a:rPr lang="en-US" altLang="sr-Latn-RS" sz="3200" dirty="0" err="1"/>
              <a:t>dolazi</a:t>
            </a:r>
            <a:r>
              <a:rPr lang="en-US" altLang="sr-Latn-RS" sz="3200" dirty="0"/>
              <a:t> </a:t>
            </a:r>
            <a:r>
              <a:rPr lang="en-US" altLang="sr-Latn-RS" sz="3200" dirty="0" err="1"/>
              <a:t>posle</a:t>
            </a:r>
            <a:r>
              <a:rPr lang="sl-SI" altLang="sr-Latn-RS" sz="3200" dirty="0"/>
              <a:t> </a:t>
            </a:r>
            <a:r>
              <a:rPr lang="en-US" altLang="sr-Latn-RS" sz="3200" dirty="0" err="1" smtClean="0"/>
              <a:t>svr</a:t>
            </a:r>
            <a:r>
              <a:rPr lang="sr-Latn-ME" altLang="sr-Latn-RS" sz="3200" dirty="0" smtClean="0"/>
              <a:t>š</a:t>
            </a:r>
            <a:r>
              <a:rPr lang="en-US" altLang="sr-Latn-RS" sz="3200" dirty="0" err="1" smtClean="0"/>
              <a:t>enog</a:t>
            </a:r>
            <a:r>
              <a:rPr lang="en-US" altLang="sr-Latn-RS" sz="3200" dirty="0" smtClean="0"/>
              <a:t> </a:t>
            </a:r>
            <a:r>
              <a:rPr lang="sl-SI" altLang="sr-Latn-RS" sz="3200" dirty="0" smtClean="0"/>
              <a:t>č</a:t>
            </a:r>
            <a:r>
              <a:rPr lang="en-US" altLang="sr-Latn-RS" sz="3200" dirty="0" err="1" smtClean="0"/>
              <a:t>ina</a:t>
            </a:r>
            <a:r>
              <a:rPr lang="en-US" altLang="sr-Latn-RS" sz="3200" dirty="0"/>
              <a:t>, a </a:t>
            </a:r>
            <a:r>
              <a:rPr lang="en-US" altLang="sr-Latn-RS" sz="3200" dirty="0" err="1"/>
              <a:t>cilj</a:t>
            </a:r>
            <a:r>
              <a:rPr lang="en-US" altLang="sr-Latn-RS" sz="3200" dirty="0"/>
              <a:t> </a:t>
            </a:r>
            <a:r>
              <a:rPr lang="en-US" altLang="sr-Latn-RS" sz="3200" dirty="0" err="1"/>
              <a:t>joj</a:t>
            </a:r>
            <a:r>
              <a:rPr lang="en-US" altLang="sr-Latn-RS" sz="3200" dirty="0"/>
              <a:t> je da </a:t>
            </a:r>
            <a:r>
              <a:rPr lang="en-US" altLang="sr-Latn-RS" sz="3200" dirty="0" err="1"/>
              <a:t>prov</a:t>
            </a:r>
            <a:r>
              <a:rPr lang="sl-SI" altLang="sr-Latn-RS" sz="3200" dirty="0"/>
              <a:t>j</a:t>
            </a:r>
            <a:r>
              <a:rPr lang="en-US" altLang="sr-Latn-RS" sz="3200" dirty="0"/>
              <a:t>e</a:t>
            </a:r>
            <a:r>
              <a:rPr lang="sl-SI" altLang="sr-Latn-RS" sz="3200" dirty="0"/>
              <a:t>r</a:t>
            </a:r>
            <a:r>
              <a:rPr lang="en-US" altLang="sr-Latn-RS" sz="3200" dirty="0"/>
              <a:t>i da li je </a:t>
            </a:r>
            <a:r>
              <a:rPr lang="en-US" altLang="sr-Latn-RS" sz="3200" dirty="0" smtClean="0"/>
              <a:t>u</a:t>
            </a:r>
            <a:r>
              <a:rPr lang="sl-SI" altLang="sr-Latn-RS" sz="3200" dirty="0" smtClean="0"/>
              <a:t>č</a:t>
            </a:r>
            <a:r>
              <a:rPr lang="en-US" altLang="sr-Latn-RS" sz="3200" dirty="0" err="1" smtClean="0"/>
              <a:t>injena</a:t>
            </a:r>
            <a:r>
              <a:rPr lang="en-US" altLang="sr-Latn-RS" sz="3200" dirty="0" smtClean="0"/>
              <a:t> </a:t>
            </a:r>
            <a:r>
              <a:rPr lang="en-US" altLang="sr-Latn-RS" sz="3200" dirty="0" err="1"/>
              <a:t>radnja</a:t>
            </a:r>
            <a:r>
              <a:rPr lang="en-US" altLang="sr-Latn-RS" sz="3200" dirty="0"/>
              <a:t> </a:t>
            </a:r>
            <a:r>
              <a:rPr lang="en-US" altLang="sr-Latn-RS" sz="3200" dirty="0" err="1"/>
              <a:t>bila</a:t>
            </a:r>
            <a:r>
              <a:rPr lang="en-US" altLang="sr-Latn-RS" sz="3200" dirty="0"/>
              <a:t> u </a:t>
            </a:r>
            <a:r>
              <a:rPr lang="en-US" altLang="sr-Latn-RS" sz="3200" dirty="0" err="1"/>
              <a:t>duhu</a:t>
            </a:r>
            <a:r>
              <a:rPr lang="en-US" altLang="sr-Latn-RS" sz="3200" dirty="0"/>
              <a:t> </a:t>
            </a:r>
            <a:r>
              <a:rPr lang="en-US" altLang="sr-Latn-RS" sz="3200" dirty="0" err="1"/>
              <a:t>zakanskih</a:t>
            </a:r>
            <a:r>
              <a:rPr lang="en-US" altLang="sr-Latn-RS" sz="3200" dirty="0"/>
              <a:t> </a:t>
            </a:r>
            <a:r>
              <a:rPr lang="en-US" altLang="sr-Latn-RS" sz="3200" dirty="0" err="1"/>
              <a:t>propisa</a:t>
            </a:r>
            <a:r>
              <a:rPr lang="en-US" altLang="sr-Latn-RS" sz="3200" dirty="0"/>
              <a:t> (</a:t>
            </a:r>
            <a:r>
              <a:rPr lang="en-US" altLang="sr-Latn-RS" sz="3200" dirty="0" err="1"/>
              <a:t>prikupljanje</a:t>
            </a:r>
            <a:r>
              <a:rPr lang="en-US" altLang="sr-Latn-RS" sz="3200" dirty="0"/>
              <a:t> </a:t>
            </a:r>
            <a:r>
              <a:rPr lang="en-US" altLang="sr-Latn-RS" sz="3200" dirty="0" err="1"/>
              <a:t>i</a:t>
            </a:r>
            <a:r>
              <a:rPr lang="en-US" altLang="sr-Latn-RS" sz="3200" dirty="0"/>
              <a:t> </a:t>
            </a:r>
            <a:r>
              <a:rPr lang="en-US" altLang="sr-Latn-RS" sz="3200" dirty="0" err="1" smtClean="0"/>
              <a:t>tro</a:t>
            </a:r>
            <a:r>
              <a:rPr lang="sl-SI" altLang="sr-Latn-RS" sz="3200" dirty="0" smtClean="0"/>
              <a:t>š</a:t>
            </a:r>
            <a:r>
              <a:rPr lang="en-US" altLang="sr-Latn-RS" sz="3200" dirty="0" err="1" smtClean="0"/>
              <a:t>enje</a:t>
            </a:r>
            <a:r>
              <a:rPr lang="en-US" altLang="sr-Latn-RS" sz="3200" dirty="0" smtClean="0"/>
              <a:t> </a:t>
            </a:r>
            <a:r>
              <a:rPr lang="en-US" altLang="sr-Latn-RS" sz="3200" dirty="0" err="1"/>
              <a:t>sredstava</a:t>
            </a:r>
            <a:r>
              <a:rPr lang="en-US" altLang="sr-Latn-RS" sz="3200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xmlns="" val="1561546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52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4096" y="785611"/>
            <a:ext cx="10619704" cy="5391352"/>
          </a:xfrm>
        </p:spPr>
        <p:txBody>
          <a:bodyPr/>
          <a:lstStyle/>
          <a:p>
            <a:pPr marL="0" indent="0" algn="just" eaLnBrk="1" hangingPunct="1">
              <a:lnSpc>
                <a:spcPct val="90000"/>
              </a:lnSpc>
              <a:buNone/>
            </a:pPr>
            <a:r>
              <a:rPr lang="sr-Latn-ME" altLang="sr-Latn-RS" sz="3200" dirty="0" smtClean="0"/>
              <a:t>PRIJEDLOG BUDŽETA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sr-Latn-RS" sz="3200" dirty="0" err="1" smtClean="0"/>
              <a:t>Sastavljanje</a:t>
            </a:r>
            <a:r>
              <a:rPr lang="en-US" altLang="sr-Latn-RS" sz="3200" dirty="0" smtClean="0"/>
              <a:t> </a:t>
            </a:r>
            <a:r>
              <a:rPr lang="en-US" altLang="sr-Latn-RS" sz="3200" dirty="0"/>
              <a:t>i </a:t>
            </a:r>
            <a:r>
              <a:rPr lang="en-US" altLang="sr-Latn-RS" sz="3200" dirty="0" err="1"/>
              <a:t>izrada</a:t>
            </a:r>
            <a:r>
              <a:rPr lang="en-US" altLang="sr-Latn-RS" sz="3200" dirty="0"/>
              <a:t> </a:t>
            </a:r>
            <a:r>
              <a:rPr lang="en-US" altLang="sr-Latn-RS" sz="3200" dirty="0" err="1" smtClean="0"/>
              <a:t>pr</a:t>
            </a:r>
            <a:r>
              <a:rPr lang="sr-Latn-ME" altLang="sr-Latn-RS" sz="3200" dirty="0" smtClean="0"/>
              <a:t>ij</a:t>
            </a:r>
            <a:r>
              <a:rPr lang="en-US" altLang="sr-Latn-RS" sz="3200" dirty="0" err="1" smtClean="0"/>
              <a:t>edloga</a:t>
            </a:r>
            <a:r>
              <a:rPr lang="en-US" altLang="sr-Latn-RS" sz="3200" dirty="0" smtClean="0"/>
              <a:t> bud</a:t>
            </a:r>
            <a:r>
              <a:rPr lang="sl-SI" altLang="sr-Latn-RS" sz="3200" dirty="0" smtClean="0"/>
              <a:t>Ž</a:t>
            </a:r>
            <a:r>
              <a:rPr lang="en-US" altLang="sr-Latn-RS" sz="3200" dirty="0" smtClean="0"/>
              <a:t>eta</a:t>
            </a:r>
            <a:r>
              <a:rPr lang="en-US" altLang="sr-Latn-RS" sz="3200" dirty="0"/>
              <a:t>, </a:t>
            </a:r>
            <a:r>
              <a:rPr lang="en-US" altLang="sr-Latn-RS" sz="3200" dirty="0" err="1"/>
              <a:t>kao</a:t>
            </a:r>
            <a:r>
              <a:rPr lang="en-US" altLang="sr-Latn-RS" sz="3200" dirty="0"/>
              <a:t> </a:t>
            </a:r>
            <a:r>
              <a:rPr lang="en-US" altLang="sr-Latn-RS" sz="3200" dirty="0" err="1"/>
              <a:t>prva</a:t>
            </a:r>
            <a:r>
              <a:rPr lang="en-US" altLang="sr-Latn-RS" sz="3200" dirty="0"/>
              <a:t> </a:t>
            </a:r>
            <a:r>
              <a:rPr lang="en-US" altLang="sr-Latn-RS" sz="3200" dirty="0" err="1"/>
              <a:t>faza</a:t>
            </a:r>
            <a:r>
              <a:rPr lang="en-US" altLang="sr-Latn-RS" sz="3200" dirty="0"/>
              <a:t> u </a:t>
            </a:r>
            <a:r>
              <a:rPr lang="en-US" altLang="sr-Latn-RS" sz="3200" dirty="0" err="1"/>
              <a:t>njegovom</a:t>
            </a:r>
            <a:r>
              <a:rPr lang="en-US" altLang="sr-Latn-RS" sz="3200" dirty="0"/>
              <a:t> </a:t>
            </a:r>
            <a:r>
              <a:rPr lang="en-US" altLang="sr-Latn-RS" sz="3200" dirty="0" err="1" smtClean="0"/>
              <a:t>dono</a:t>
            </a:r>
            <a:r>
              <a:rPr lang="sl-SI" altLang="sr-Latn-RS" sz="3200" dirty="0" smtClean="0"/>
              <a:t>š</a:t>
            </a:r>
            <a:r>
              <a:rPr lang="en-US" altLang="sr-Latn-RS" sz="3200" dirty="0" err="1" smtClean="0"/>
              <a:t>enju</a:t>
            </a:r>
            <a:r>
              <a:rPr lang="en-US" altLang="sr-Latn-RS" sz="3200" dirty="0"/>
              <a:t>, je u </a:t>
            </a:r>
            <a:r>
              <a:rPr lang="en-US" altLang="sr-Latn-RS" sz="3200" dirty="0" err="1"/>
              <a:t>rukama</a:t>
            </a:r>
            <a:r>
              <a:rPr lang="en-US" altLang="sr-Latn-RS" sz="3200" dirty="0"/>
              <a:t> </a:t>
            </a:r>
            <a:r>
              <a:rPr lang="en-US" altLang="sr-Latn-RS" sz="3200" dirty="0" err="1"/>
              <a:t>upravnih</a:t>
            </a:r>
            <a:r>
              <a:rPr lang="en-US" altLang="sr-Latn-RS" sz="3200" dirty="0"/>
              <a:t> organa. </a:t>
            </a:r>
            <a:endParaRPr lang="sr-Latn-ME" altLang="sr-Latn-RS" sz="3200" dirty="0" smtClean="0"/>
          </a:p>
          <a:p>
            <a:pPr algn="just" eaLnBrk="1" hangingPunct="1">
              <a:lnSpc>
                <a:spcPct val="90000"/>
              </a:lnSpc>
            </a:pPr>
            <a:r>
              <a:rPr lang="en-US" altLang="sr-Latn-RS" sz="3200" dirty="0" err="1" smtClean="0"/>
              <a:t>Administraciji</a:t>
            </a:r>
            <a:r>
              <a:rPr lang="en-US" altLang="sr-Latn-RS" sz="3200" dirty="0" smtClean="0"/>
              <a:t> </a:t>
            </a:r>
            <a:r>
              <a:rPr lang="en-US" altLang="sr-Latn-RS" sz="3200" dirty="0"/>
              <a:t>i </a:t>
            </a:r>
            <a:r>
              <a:rPr lang="en-US" altLang="sr-Latn-RS" sz="3200" dirty="0" err="1"/>
              <a:t>upravi</a:t>
            </a:r>
            <a:r>
              <a:rPr lang="en-US" altLang="sr-Latn-RS" sz="3200" dirty="0"/>
              <a:t>, </a:t>
            </a:r>
            <a:r>
              <a:rPr lang="en-US" altLang="sr-Latn-RS" sz="3200" dirty="0" err="1"/>
              <a:t>odnosno</a:t>
            </a:r>
            <a:r>
              <a:rPr lang="en-US" altLang="sr-Latn-RS" sz="3200" dirty="0"/>
              <a:t> </a:t>
            </a:r>
            <a:r>
              <a:rPr lang="en-US" altLang="sr-Latn-RS" sz="3200" dirty="0" err="1"/>
              <a:t>odgovaraju</a:t>
            </a:r>
            <a:r>
              <a:rPr lang="sr-Latn-ME" altLang="sr-Latn-RS" sz="3200" dirty="0"/>
              <a:t>ć</a:t>
            </a:r>
            <a:r>
              <a:rPr lang="en-US" altLang="sr-Latn-RS" sz="3200" dirty="0" err="1"/>
              <a:t>im</a:t>
            </a:r>
            <a:r>
              <a:rPr lang="en-US" altLang="sr-Latn-RS" sz="3200" dirty="0"/>
              <a:t> </a:t>
            </a:r>
            <a:r>
              <a:rPr lang="en-US" altLang="sr-Latn-RS" sz="3200" dirty="0" err="1"/>
              <a:t>finansijskim</a:t>
            </a:r>
            <a:r>
              <a:rPr lang="en-US" altLang="sr-Latn-RS" sz="3200" dirty="0"/>
              <a:t> </a:t>
            </a:r>
            <a:r>
              <a:rPr lang="en-US" altLang="sr-Latn-RS" sz="3200" dirty="0" err="1"/>
              <a:t>organima</a:t>
            </a:r>
            <a:r>
              <a:rPr lang="en-US" altLang="sr-Latn-RS" sz="3200" dirty="0"/>
              <a:t>, </a:t>
            </a:r>
            <a:r>
              <a:rPr lang="en-US" altLang="sr-Latn-RS" sz="3200" dirty="0" err="1"/>
              <a:t>pripada</a:t>
            </a:r>
            <a:r>
              <a:rPr lang="en-US" altLang="sr-Latn-RS" sz="3200" dirty="0"/>
              <a:t> </a:t>
            </a:r>
            <a:r>
              <a:rPr lang="en-US" altLang="sr-Latn-RS" sz="3200" dirty="0" err="1"/>
              <a:t>pravo</a:t>
            </a:r>
            <a:r>
              <a:rPr lang="en-US" altLang="sr-Latn-RS" sz="3200" dirty="0"/>
              <a:t> bud</a:t>
            </a:r>
            <a:r>
              <a:rPr lang="sl-SI" altLang="sr-Latn-RS" sz="3200" dirty="0"/>
              <a:t>z</a:t>
            </a:r>
            <a:r>
              <a:rPr lang="en-US" altLang="sr-Latn-RS" sz="3200" dirty="0" err="1"/>
              <a:t>etske</a:t>
            </a:r>
            <a:r>
              <a:rPr lang="en-US" altLang="sr-Latn-RS" sz="3200" dirty="0"/>
              <a:t> </a:t>
            </a:r>
            <a:r>
              <a:rPr lang="en-US" altLang="sr-Latn-RS" sz="3200" dirty="0" err="1"/>
              <a:t>inicijative</a:t>
            </a:r>
            <a:r>
              <a:rPr lang="en-US" altLang="sr-Latn-RS" sz="3200" dirty="0"/>
              <a:t>.</a:t>
            </a:r>
            <a:endParaRPr lang="sr-Latn-ME" altLang="sr-Latn-RS" sz="3200" dirty="0"/>
          </a:p>
          <a:p>
            <a:pPr algn="just" eaLnBrk="1" hangingPunct="1">
              <a:lnSpc>
                <a:spcPct val="90000"/>
              </a:lnSpc>
            </a:pPr>
            <a:r>
              <a:rPr lang="en-US" altLang="sr-Latn-RS" sz="3200" dirty="0"/>
              <a:t> U </a:t>
            </a:r>
            <a:r>
              <a:rPr lang="en-US" altLang="sr-Latn-RS" sz="3200" dirty="0" smtClean="0"/>
              <a:t> </a:t>
            </a:r>
            <a:r>
              <a:rPr lang="en-US" altLang="sr-Latn-RS" sz="3200" dirty="0" err="1"/>
              <a:t>finansijskoj</a:t>
            </a:r>
            <a:r>
              <a:rPr lang="en-US" altLang="sr-Latn-RS" sz="3200" dirty="0"/>
              <a:t> </a:t>
            </a:r>
            <a:r>
              <a:rPr lang="en-US" altLang="sr-Latn-RS" sz="3200" dirty="0" err="1"/>
              <a:t>praksi</a:t>
            </a:r>
            <a:r>
              <a:rPr lang="en-US" altLang="sr-Latn-RS" sz="3200" dirty="0"/>
              <a:t> </a:t>
            </a:r>
            <a:r>
              <a:rPr lang="en-US" altLang="sr-Latn-RS" sz="3200" dirty="0" smtClean="0"/>
              <a:t>bud</a:t>
            </a:r>
            <a:r>
              <a:rPr lang="sl-SI" altLang="sr-Latn-RS" sz="3200" dirty="0" smtClean="0"/>
              <a:t>Ž</a:t>
            </a:r>
            <a:r>
              <a:rPr lang="en-US" altLang="sr-Latn-RS" sz="3200" dirty="0" err="1" smtClean="0"/>
              <a:t>etsku</a:t>
            </a:r>
            <a:r>
              <a:rPr lang="en-US" altLang="sr-Latn-RS" sz="3200" dirty="0" smtClean="0"/>
              <a:t> </a:t>
            </a:r>
            <a:r>
              <a:rPr lang="en-US" altLang="sr-Latn-RS" sz="3200" dirty="0" err="1"/>
              <a:t>inicijativu</a:t>
            </a:r>
            <a:r>
              <a:rPr lang="en-US" altLang="sr-Latn-RS" sz="3200" dirty="0"/>
              <a:t> </a:t>
            </a:r>
            <a:r>
              <a:rPr lang="en-US" altLang="sr-Latn-RS" sz="3200" dirty="0" err="1"/>
              <a:t>ima</a:t>
            </a:r>
            <a:r>
              <a:rPr lang="en-US" altLang="sr-Latn-RS" sz="3200" dirty="0"/>
              <a:t> </a:t>
            </a:r>
            <a:r>
              <a:rPr lang="en-US" altLang="sr-Latn-RS" sz="3200" dirty="0" err="1" smtClean="0"/>
              <a:t>odgovaraju</a:t>
            </a:r>
            <a:r>
              <a:rPr lang="sl-SI" altLang="sr-Latn-RS" sz="3200" dirty="0"/>
              <a:t>ć</a:t>
            </a:r>
            <a:r>
              <a:rPr lang="en-US" altLang="sr-Latn-RS" sz="3200" dirty="0" err="1" smtClean="0"/>
              <a:t>i</a:t>
            </a:r>
            <a:r>
              <a:rPr lang="en-US" altLang="sr-Latn-RS" sz="3200" dirty="0" smtClean="0"/>
              <a:t> </a:t>
            </a:r>
            <a:r>
              <a:rPr lang="en-US" altLang="sr-Latn-RS" sz="3200" dirty="0" err="1"/>
              <a:t>sekretarijat</a:t>
            </a:r>
            <a:r>
              <a:rPr lang="en-US" altLang="sr-Latn-RS" sz="3200" dirty="0"/>
              <a:t> </a:t>
            </a:r>
            <a:r>
              <a:rPr lang="en-US" altLang="sr-Latn-RS" sz="3200" dirty="0" err="1"/>
              <a:t>za</a:t>
            </a:r>
            <a:r>
              <a:rPr lang="en-US" altLang="sr-Latn-RS" sz="3200" dirty="0"/>
              <a:t> </a:t>
            </a:r>
            <a:r>
              <a:rPr lang="en-US" altLang="sr-Latn-RS" sz="3200" dirty="0" err="1"/>
              <a:t>finansije</a:t>
            </a:r>
            <a:r>
              <a:rPr lang="en-US" altLang="sr-Latn-RS" sz="3200" dirty="0"/>
              <a:t>.</a:t>
            </a:r>
            <a:endParaRPr lang="sr-Latn-ME" altLang="sr-Latn-RS" sz="3200" dirty="0"/>
          </a:p>
          <a:p>
            <a:pPr algn="just" eaLnBrk="1" hangingPunct="1">
              <a:lnSpc>
                <a:spcPct val="90000"/>
              </a:lnSpc>
            </a:pPr>
            <a:r>
              <a:rPr lang="en-US" altLang="sr-Latn-RS" sz="3200" dirty="0"/>
              <a:t> </a:t>
            </a:r>
            <a:r>
              <a:rPr lang="en-US" altLang="sr-Latn-RS" sz="3200" dirty="0" err="1"/>
              <a:t>Ti</a:t>
            </a:r>
            <a:r>
              <a:rPr lang="en-US" altLang="sr-Latn-RS" sz="3200" dirty="0"/>
              <a:t> </a:t>
            </a:r>
            <a:r>
              <a:rPr lang="en-US" altLang="sr-Latn-RS" sz="3200" dirty="0" err="1"/>
              <a:t>organi</a:t>
            </a:r>
            <a:r>
              <a:rPr lang="en-US" altLang="sr-Latn-RS" sz="3200" dirty="0"/>
              <a:t> </a:t>
            </a:r>
            <a:r>
              <a:rPr lang="en-US" altLang="sr-Latn-RS" sz="3200" dirty="0" err="1"/>
              <a:t>najbolje</a:t>
            </a:r>
            <a:r>
              <a:rPr lang="en-US" altLang="sr-Latn-RS" sz="3200" dirty="0"/>
              <a:t> </a:t>
            </a:r>
            <a:r>
              <a:rPr lang="en-US" altLang="sr-Latn-RS" sz="3200" dirty="0" err="1"/>
              <a:t>znaju</a:t>
            </a:r>
            <a:r>
              <a:rPr lang="en-US" altLang="sr-Latn-RS" sz="3200" dirty="0"/>
              <a:t> </a:t>
            </a:r>
            <a:r>
              <a:rPr lang="en-US" altLang="sr-Latn-RS" sz="3200" dirty="0" err="1"/>
              <a:t>potrebe</a:t>
            </a:r>
            <a:r>
              <a:rPr lang="en-US" altLang="sr-Latn-RS" sz="3200" dirty="0"/>
              <a:t> </a:t>
            </a:r>
            <a:r>
              <a:rPr lang="en-US" altLang="sr-Latn-RS" sz="3200" dirty="0" err="1"/>
              <a:t>svojih</a:t>
            </a:r>
            <a:r>
              <a:rPr lang="en-US" altLang="sr-Latn-RS" sz="3200" dirty="0"/>
              <a:t> s</a:t>
            </a:r>
            <a:r>
              <a:rPr lang="sl-SI" altLang="sr-Latn-RS" sz="3200" dirty="0"/>
              <a:t>l</a:t>
            </a:r>
            <a:r>
              <a:rPr lang="en-US" altLang="sr-Latn-RS" sz="3200" dirty="0" smtClean="0"/>
              <a:t>u</a:t>
            </a:r>
            <a:r>
              <a:rPr lang="sr-Latn-ME" altLang="sr-Latn-RS" sz="3200" dirty="0" smtClean="0"/>
              <a:t>ž</a:t>
            </a:r>
            <a:r>
              <a:rPr lang="en-US" altLang="sr-Latn-RS" sz="3200" dirty="0" smtClean="0"/>
              <a:t>bi </a:t>
            </a:r>
            <a:r>
              <a:rPr lang="en-US" altLang="sr-Latn-RS" sz="3200" dirty="0"/>
              <a:t>i  </a:t>
            </a:r>
            <a:r>
              <a:rPr lang="en-US" altLang="sr-Latn-RS" sz="3200" dirty="0" err="1"/>
              <a:t>javne</a:t>
            </a:r>
            <a:r>
              <a:rPr lang="en-US" altLang="sr-Latn-RS" sz="3200" dirty="0"/>
              <a:t> </a:t>
            </a:r>
            <a:r>
              <a:rPr lang="en-US" altLang="sr-Latn-RS" sz="3200" dirty="0" err="1"/>
              <a:t>potrebe</a:t>
            </a:r>
            <a:r>
              <a:rPr lang="en-US" altLang="sr-Latn-RS" sz="3200" dirty="0"/>
              <a:t>, </a:t>
            </a:r>
            <a:r>
              <a:rPr lang="en-US" altLang="sr-Latn-RS" sz="3200" dirty="0" err="1"/>
              <a:t>zatim</a:t>
            </a:r>
            <a:r>
              <a:rPr lang="en-US" altLang="sr-Latn-RS" sz="3200" dirty="0"/>
              <a:t> </a:t>
            </a:r>
            <a:r>
              <a:rPr lang="en-US" altLang="sr-Latn-RS" sz="3200" dirty="0" err="1"/>
              <a:t>privrednu</a:t>
            </a:r>
            <a:r>
              <a:rPr lang="en-US" altLang="sr-Latn-RS" sz="3200" dirty="0"/>
              <a:t> </a:t>
            </a:r>
            <a:r>
              <a:rPr lang="en-US" altLang="sr-Latn-RS" sz="3200" dirty="0" err="1"/>
              <a:t>situaciju</a:t>
            </a:r>
            <a:r>
              <a:rPr lang="en-US" altLang="sr-Latn-RS" sz="3200" dirty="0" smtClean="0"/>
              <a:t>, plan </a:t>
            </a:r>
            <a:r>
              <a:rPr lang="en-US" altLang="sr-Latn-RS" sz="3200" dirty="0" err="1"/>
              <a:t>prihoda</a:t>
            </a:r>
            <a:r>
              <a:rPr lang="en-US" altLang="sr-Latn-RS" sz="3200" dirty="0"/>
              <a:t> i </a:t>
            </a:r>
            <a:r>
              <a:rPr lang="en-US" altLang="sr-Latn-RS" sz="3200" dirty="0" err="1"/>
              <a:t>rashoda</a:t>
            </a:r>
            <a:r>
              <a:rPr lang="en-US" altLang="sr-Latn-RS" sz="3200" dirty="0"/>
              <a:t> i </a:t>
            </a:r>
            <a:r>
              <a:rPr lang="en-US" altLang="sr-Latn-RS" sz="3200" dirty="0" err="1"/>
              <a:t>odgovaraju</a:t>
            </a:r>
            <a:r>
              <a:rPr lang="sr-Latn-ME" altLang="sr-Latn-RS" sz="3200" dirty="0"/>
              <a:t>ć</a:t>
            </a:r>
            <a:r>
              <a:rPr lang="en-US" altLang="sr-Latn-RS" sz="3200" dirty="0"/>
              <a:t>u bud</a:t>
            </a:r>
            <a:r>
              <a:rPr lang="sl-SI" altLang="sr-Latn-RS" sz="3200" dirty="0"/>
              <a:t>z</a:t>
            </a:r>
            <a:r>
              <a:rPr lang="en-US" altLang="sr-Latn-RS" sz="3200" dirty="0" err="1"/>
              <a:t>etsku</a:t>
            </a:r>
            <a:r>
              <a:rPr lang="en-US" altLang="sr-Latn-RS" sz="3200" dirty="0"/>
              <a:t> </a:t>
            </a:r>
            <a:r>
              <a:rPr lang="en-US" altLang="sr-Latn-RS" sz="3200" dirty="0" err="1"/>
              <a:t>politiku</a:t>
            </a:r>
            <a:r>
              <a:rPr lang="en-US" altLang="sr-Latn-RS" sz="3200" dirty="0"/>
              <a:t>. </a:t>
            </a:r>
          </a:p>
          <a:p>
            <a:pPr eaLnBrk="1" hangingPunct="1">
              <a:lnSpc>
                <a:spcPct val="90000"/>
              </a:lnSpc>
            </a:pPr>
            <a:endParaRPr lang="en-US" altLang="sr-Latn-RS" dirty="0"/>
          </a:p>
        </p:txBody>
      </p:sp>
    </p:spTree>
    <p:extLst>
      <p:ext uri="{BB962C8B-B14F-4D97-AF65-F5344CB8AC3E}">
        <p14:creationId xmlns:p14="http://schemas.microsoft.com/office/powerpoint/2010/main" xmlns="" val="282510356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8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50006" y="940158"/>
            <a:ext cx="10503794" cy="5236805"/>
          </a:xfrm>
        </p:spPr>
        <p:txBody>
          <a:bodyPr/>
          <a:lstStyle/>
          <a:p>
            <a:pPr marL="514350" indent="-514350" eaLnBrk="1" hangingPunct="1">
              <a:lnSpc>
                <a:spcPct val="80000"/>
              </a:lnSpc>
              <a:buAutoNum type="arabicParenR"/>
            </a:pPr>
            <a:r>
              <a:rPr lang="en-US" altLang="sr-Latn-RS" sz="3200" b="1" dirty="0" err="1" smtClean="0"/>
              <a:t>Administrativna</a:t>
            </a:r>
            <a:r>
              <a:rPr lang="en-US" altLang="sr-Latn-RS" sz="3200" b="1" dirty="0" smtClean="0"/>
              <a:t> </a:t>
            </a:r>
            <a:r>
              <a:rPr lang="en-US" altLang="sr-Latn-RS" sz="3200" b="1" dirty="0" err="1"/>
              <a:t>kontrola</a:t>
            </a:r>
            <a:r>
              <a:rPr lang="en-US" altLang="sr-Latn-RS" sz="3200" b="1" dirty="0"/>
              <a:t> </a:t>
            </a:r>
            <a:r>
              <a:rPr lang="en-US" altLang="sr-Latn-RS" sz="3200" dirty="0"/>
              <a:t>je </a:t>
            </a:r>
            <a:r>
              <a:rPr lang="sl-SI" altLang="sr-Latn-RS" sz="3200" dirty="0"/>
              <a:t>zato</a:t>
            </a:r>
            <a:r>
              <a:rPr lang="en-US" altLang="sr-Latn-RS" sz="3200" dirty="0"/>
              <a:t> </a:t>
            </a:r>
            <a:r>
              <a:rPr lang="sl-SI" altLang="sr-Latn-RS" sz="3200" dirty="0" smtClean="0"/>
              <a:t>š</a:t>
            </a:r>
            <a:r>
              <a:rPr lang="en-US" altLang="sr-Latn-RS" sz="3200" dirty="0" smtClean="0"/>
              <a:t>to </a:t>
            </a:r>
            <a:r>
              <a:rPr lang="en-US" altLang="sr-Latn-RS" sz="3200" dirty="0"/>
              <a:t>je </a:t>
            </a:r>
            <a:r>
              <a:rPr lang="en-US" altLang="sr-Latn-RS" sz="3200" dirty="0" err="1" smtClean="0"/>
              <a:t>vr</a:t>
            </a:r>
            <a:r>
              <a:rPr lang="sr-Latn-ME" altLang="sr-Latn-RS" sz="3200" dirty="0" smtClean="0"/>
              <a:t>š</a:t>
            </a:r>
            <a:r>
              <a:rPr lang="en-US" altLang="sr-Latn-RS" sz="3200" dirty="0" err="1" smtClean="0"/>
              <a:t>i</a:t>
            </a:r>
            <a:r>
              <a:rPr lang="en-US" altLang="sr-Latn-RS" sz="3200" dirty="0" smtClean="0"/>
              <a:t> </a:t>
            </a:r>
            <a:r>
              <a:rPr lang="en-US" altLang="sr-Latn-RS" sz="3200" dirty="0" err="1"/>
              <a:t>administrativni</a:t>
            </a:r>
            <a:r>
              <a:rPr lang="en-US" altLang="sr-Latn-RS" sz="3200" dirty="0"/>
              <a:t> organ </a:t>
            </a:r>
            <a:r>
              <a:rPr lang="en-US" altLang="sr-Latn-RS" sz="3200" dirty="0" err="1"/>
              <a:t>kontrole</a:t>
            </a:r>
            <a:r>
              <a:rPr lang="en-US" altLang="sr-Latn-RS" sz="3200" dirty="0"/>
              <a:t>. </a:t>
            </a:r>
            <a:endParaRPr lang="sr-Latn-ME" altLang="sr-Latn-RS" sz="3200" dirty="0" smtClean="0"/>
          </a:p>
          <a:p>
            <a:pPr marL="0" indent="0" algn="just" eaLnBrk="1" hangingPunct="1">
              <a:lnSpc>
                <a:spcPct val="80000"/>
              </a:lnSpc>
              <a:buNone/>
            </a:pPr>
            <a:r>
              <a:rPr lang="en-US" altLang="sr-Latn-RS" sz="3200" dirty="0" smtClean="0"/>
              <a:t> </a:t>
            </a:r>
            <a:r>
              <a:rPr lang="en-US" altLang="sr-Latn-RS" sz="3200" dirty="0" err="1"/>
              <a:t>Cilj</a:t>
            </a:r>
            <a:r>
              <a:rPr lang="en-US" altLang="sr-Latn-RS" sz="3200" dirty="0"/>
              <a:t> </a:t>
            </a:r>
            <a:r>
              <a:rPr lang="en-US" altLang="sr-Latn-RS" sz="3200" dirty="0" err="1"/>
              <a:t>kontrole</a:t>
            </a:r>
            <a:r>
              <a:rPr lang="en-US" altLang="sr-Latn-RS" sz="3200" dirty="0"/>
              <a:t> je da se </a:t>
            </a:r>
            <a:r>
              <a:rPr lang="en-US" altLang="sr-Latn-RS" sz="3200" dirty="0" err="1" smtClean="0"/>
              <a:t>onemogu</a:t>
            </a:r>
            <a:r>
              <a:rPr lang="sl-SI" altLang="sr-Latn-RS" sz="3200" dirty="0" smtClean="0"/>
              <a:t>ć</a:t>
            </a:r>
            <a:r>
              <a:rPr lang="en-US" altLang="sr-Latn-RS" sz="3200" dirty="0" err="1" smtClean="0"/>
              <a:t>i</a:t>
            </a:r>
            <a:r>
              <a:rPr lang="en-US" altLang="sr-Latn-RS" sz="3200" dirty="0" smtClean="0"/>
              <a:t> </a:t>
            </a:r>
            <a:r>
              <a:rPr lang="en-US" altLang="sr-Latn-RS" sz="3200" dirty="0" err="1"/>
              <a:t>nezakonito</a:t>
            </a:r>
            <a:r>
              <a:rPr lang="en-US" altLang="sr-Latn-RS" sz="3200" dirty="0"/>
              <a:t> </a:t>
            </a:r>
            <a:r>
              <a:rPr lang="en-US" altLang="sr-Latn-RS" sz="3200" dirty="0" err="1" smtClean="0"/>
              <a:t>tro</a:t>
            </a:r>
            <a:r>
              <a:rPr lang="sl-SI" altLang="sr-Latn-RS" sz="3200" dirty="0" smtClean="0"/>
              <a:t>š</a:t>
            </a:r>
            <a:r>
              <a:rPr lang="en-US" altLang="sr-Latn-RS" sz="3200" dirty="0" err="1" smtClean="0"/>
              <a:t>enje</a:t>
            </a:r>
            <a:r>
              <a:rPr lang="en-US" altLang="sr-Latn-RS" sz="3200" dirty="0" smtClean="0"/>
              <a:t> </a:t>
            </a:r>
            <a:r>
              <a:rPr lang="en-US" altLang="sr-Latn-RS" sz="3200" dirty="0" err="1" smtClean="0"/>
              <a:t>javnih</a:t>
            </a:r>
            <a:r>
              <a:rPr lang="sr-Latn-ME" altLang="sr-Latn-RS" sz="3200" dirty="0" smtClean="0"/>
              <a:t> </a:t>
            </a:r>
            <a:r>
              <a:rPr lang="en-US" altLang="sr-Latn-RS" sz="3200" dirty="0" err="1" smtClean="0"/>
              <a:t>sredstava</a:t>
            </a:r>
            <a:r>
              <a:rPr lang="en-US" altLang="sr-Latn-RS" sz="3200" dirty="0"/>
              <a:t>.</a:t>
            </a:r>
          </a:p>
          <a:p>
            <a:pPr eaLnBrk="1" hangingPunct="1">
              <a:lnSpc>
                <a:spcPct val="80000"/>
              </a:lnSpc>
            </a:pPr>
            <a:r>
              <a:rPr lang="en-US" altLang="sr-Latn-RS" sz="3200" dirty="0"/>
              <a:t>Ova </a:t>
            </a:r>
            <a:r>
              <a:rPr lang="en-US" altLang="sr-Latn-RS" sz="3200" dirty="0" err="1"/>
              <a:t>kontrola</a:t>
            </a:r>
            <a:r>
              <a:rPr lang="en-US" altLang="sr-Latn-RS" sz="3200" dirty="0"/>
              <a:t> se </a:t>
            </a:r>
            <a:r>
              <a:rPr lang="en-US" altLang="sr-Latn-RS" sz="3200" dirty="0" err="1" smtClean="0"/>
              <a:t>mo</a:t>
            </a:r>
            <a:r>
              <a:rPr lang="sl-SI" altLang="sr-Latn-RS" sz="3200" dirty="0" smtClean="0"/>
              <a:t>ž</a:t>
            </a:r>
            <a:r>
              <a:rPr lang="en-US" altLang="sr-Latn-RS" sz="3200" dirty="0" smtClean="0"/>
              <a:t>e </a:t>
            </a:r>
            <a:r>
              <a:rPr lang="en-US" altLang="sr-Latn-RS" sz="3200" dirty="0" err="1"/>
              <a:t>javiti</a:t>
            </a:r>
            <a:r>
              <a:rPr lang="en-US" altLang="sr-Latn-RS" sz="3200" dirty="0"/>
              <a:t> u </a:t>
            </a:r>
            <a:r>
              <a:rPr lang="sl-SI" altLang="sr-Latn-RS" sz="3200" dirty="0"/>
              <a:t>t</a:t>
            </a:r>
            <a:r>
              <a:rPr lang="en-US" altLang="sr-Latn-RS" sz="3200" dirty="0" err="1"/>
              <a:t>ri</a:t>
            </a:r>
            <a:r>
              <a:rPr lang="en-US" altLang="sr-Latn-RS" sz="3200" dirty="0"/>
              <a:t> </a:t>
            </a:r>
            <a:r>
              <a:rPr lang="en-US" altLang="sr-Latn-RS" sz="3200" dirty="0" err="1"/>
              <a:t>oblika</a:t>
            </a:r>
            <a:r>
              <a:rPr lang="en-US" altLang="sr-Latn-RS" sz="3200" dirty="0"/>
              <a:t>, </a:t>
            </a:r>
            <a:r>
              <a:rPr lang="en-US" altLang="sr-Latn-RS" sz="3200" dirty="0" err="1"/>
              <a:t>kao</a:t>
            </a:r>
            <a:r>
              <a:rPr lang="en-US" altLang="sr-Latn-RS" sz="3200" dirty="0"/>
              <a:t>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sr-Latn-RS" sz="3200" dirty="0"/>
              <a:t>a) </a:t>
            </a:r>
            <a:r>
              <a:rPr lang="sr-Latn-ME" altLang="sr-Latn-RS" sz="3200" dirty="0" err="1" smtClean="0"/>
              <a:t>a</a:t>
            </a:r>
            <a:r>
              <a:rPr lang="en-US" altLang="sr-Latn-RS" sz="3200" dirty="0" err="1" smtClean="0"/>
              <a:t>dministrativna</a:t>
            </a:r>
            <a:r>
              <a:rPr lang="en-US" altLang="sr-Latn-RS" sz="3200" dirty="0" smtClean="0"/>
              <a:t> </a:t>
            </a:r>
            <a:r>
              <a:rPr lang="en-US" altLang="sr-Latn-RS" sz="3200" dirty="0" err="1"/>
              <a:t>kontrola</a:t>
            </a:r>
            <a:r>
              <a:rPr lang="en-US" altLang="sr-Latn-RS" sz="3200" dirty="0"/>
              <a:t> u </a:t>
            </a:r>
            <a:r>
              <a:rPr lang="en-US" altLang="sr-Latn-RS" sz="3200" dirty="0" err="1" smtClean="0"/>
              <a:t>u</a:t>
            </a:r>
            <a:r>
              <a:rPr lang="sl-SI" altLang="sr-Latn-RS" sz="3200" dirty="0" smtClean="0"/>
              <a:t>ž</a:t>
            </a:r>
            <a:r>
              <a:rPr lang="en-US" altLang="sr-Latn-RS" sz="3200" dirty="0" err="1" smtClean="0"/>
              <a:t>em</a:t>
            </a:r>
            <a:r>
              <a:rPr lang="en-US" altLang="sr-Latn-RS" sz="3200" dirty="0" smtClean="0"/>
              <a:t> </a:t>
            </a:r>
            <a:r>
              <a:rPr lang="en-US" altLang="sr-Latn-RS" sz="3200" dirty="0" err="1"/>
              <a:t>smislu</a:t>
            </a:r>
            <a:r>
              <a:rPr lang="en-US" altLang="sr-Latn-RS" sz="3200" dirty="0"/>
              <a:t>,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sr-Latn-RS" sz="3200" dirty="0"/>
              <a:t>b) </a:t>
            </a:r>
            <a:r>
              <a:rPr lang="sl-SI" altLang="sr-Latn-RS" sz="3200" dirty="0" smtClean="0"/>
              <a:t>b</a:t>
            </a:r>
            <a:r>
              <a:rPr lang="en-US" altLang="sr-Latn-RS" sz="3200" dirty="0" err="1" smtClean="0"/>
              <a:t>lagajni</a:t>
            </a:r>
            <a:r>
              <a:rPr lang="sl-SI" altLang="sr-Latn-RS" sz="3200" dirty="0" smtClean="0"/>
              <a:t>č</a:t>
            </a:r>
            <a:r>
              <a:rPr lang="en-US" altLang="sr-Latn-RS" sz="3200" dirty="0" err="1" smtClean="0"/>
              <a:t>ka</a:t>
            </a:r>
            <a:r>
              <a:rPr lang="en-US" altLang="sr-Latn-RS" sz="3200" dirty="0" smtClean="0"/>
              <a:t> </a:t>
            </a:r>
            <a:r>
              <a:rPr lang="en-US" altLang="sr-Latn-RS" sz="3200" dirty="0" err="1"/>
              <a:t>kontrola</a:t>
            </a:r>
            <a:r>
              <a:rPr lang="en-US" altLang="sr-Latn-RS" sz="3200" dirty="0"/>
              <a:t> </a:t>
            </a:r>
            <a:r>
              <a:rPr lang="en-US" altLang="sr-Latn-RS" sz="3200" dirty="0" err="1"/>
              <a:t>i</a:t>
            </a:r>
            <a:endParaRPr lang="en-US" altLang="sr-Latn-RS" sz="3200" dirty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sr-Latn-RS" sz="3200" dirty="0"/>
              <a:t>c) </a:t>
            </a:r>
            <a:r>
              <a:rPr lang="sr-Latn-ME" altLang="sr-Latn-RS" sz="3200" dirty="0" smtClean="0"/>
              <a:t>k</a:t>
            </a:r>
            <a:r>
              <a:rPr lang="en-US" altLang="sr-Latn-RS" sz="3200" dirty="0" err="1" smtClean="0"/>
              <a:t>njigovodstveno-ra</a:t>
            </a:r>
            <a:r>
              <a:rPr lang="sl-SI" altLang="sr-Latn-RS" sz="3200" dirty="0" smtClean="0"/>
              <a:t>č</a:t>
            </a:r>
            <a:r>
              <a:rPr lang="en-US" altLang="sr-Latn-RS" sz="3200" dirty="0" err="1" smtClean="0"/>
              <a:t>unska</a:t>
            </a:r>
            <a:r>
              <a:rPr lang="en-US" altLang="sr-Latn-RS" sz="3200" dirty="0" smtClean="0"/>
              <a:t> </a:t>
            </a:r>
            <a:r>
              <a:rPr lang="en-US" altLang="sr-Latn-RS" sz="3200" dirty="0" err="1"/>
              <a:t>kontrola</a:t>
            </a:r>
            <a:r>
              <a:rPr lang="en-US" altLang="sr-Latn-RS" sz="3200" dirty="0"/>
              <a:t>.</a:t>
            </a:r>
          </a:p>
          <a:p>
            <a:pPr eaLnBrk="1" hangingPunct="1">
              <a:lnSpc>
                <a:spcPct val="80000"/>
              </a:lnSpc>
            </a:pPr>
            <a:r>
              <a:rPr lang="en-US" altLang="sr-Latn-RS" sz="3200" dirty="0" err="1"/>
              <a:t>Postoji</a:t>
            </a:r>
            <a:r>
              <a:rPr lang="en-US" altLang="sr-Latn-RS" sz="3200" dirty="0"/>
              <a:t> pod</a:t>
            </a:r>
            <a:r>
              <a:rPr lang="sl-SI" altLang="sr-Latn-RS" sz="3200" dirty="0"/>
              <a:t>j</a:t>
            </a:r>
            <a:r>
              <a:rPr lang="en-US" altLang="sr-Latn-RS" sz="3200" dirty="0" err="1"/>
              <a:t>ela</a:t>
            </a:r>
            <a:r>
              <a:rPr lang="en-US" altLang="sr-Latn-RS" sz="3200" dirty="0"/>
              <a:t> </a:t>
            </a:r>
            <a:r>
              <a:rPr lang="en-US" altLang="sr-Latn-RS" sz="3200" dirty="0" err="1"/>
              <a:t>kontrole</a:t>
            </a:r>
            <a:r>
              <a:rPr lang="en-US" altLang="sr-Latn-RS" sz="3200" dirty="0"/>
              <a:t> </a:t>
            </a:r>
            <a:r>
              <a:rPr lang="en-US" altLang="sr-Latn-RS" sz="3200" dirty="0" err="1"/>
              <a:t>i</a:t>
            </a:r>
            <a:r>
              <a:rPr lang="en-US" altLang="sr-Latn-RS" sz="3200" dirty="0"/>
              <a:t> </a:t>
            </a:r>
            <a:r>
              <a:rPr lang="en-US" altLang="sr-Latn-RS" sz="3200" dirty="0" err="1"/>
              <a:t>na</a:t>
            </a:r>
            <a:r>
              <a:rPr lang="en-US" altLang="sr-Latn-RS" sz="3200" dirty="0"/>
              <a:t> </a:t>
            </a:r>
            <a:r>
              <a:rPr lang="en-US" altLang="sr-Latn-RS" sz="3200" dirty="0" err="1"/>
              <a:t>prethodnu</a:t>
            </a:r>
            <a:r>
              <a:rPr lang="en-US" altLang="sr-Latn-RS" sz="3200" dirty="0"/>
              <a:t>, </a:t>
            </a:r>
            <a:r>
              <a:rPr lang="en-US" altLang="sr-Latn-RS" sz="3200" dirty="0" err="1" smtClean="0"/>
              <a:t>teku</a:t>
            </a:r>
            <a:r>
              <a:rPr lang="sl-SI" altLang="sr-Latn-RS" sz="3200" dirty="0" smtClean="0"/>
              <a:t>ć</a:t>
            </a:r>
            <a:r>
              <a:rPr lang="en-US" altLang="sr-Latn-RS" sz="3200" dirty="0" smtClean="0"/>
              <a:t>u </a:t>
            </a:r>
            <a:r>
              <a:rPr lang="en-US" altLang="sr-Latn-RS" sz="3200" dirty="0" err="1"/>
              <a:t>i</a:t>
            </a:r>
            <a:r>
              <a:rPr lang="en-US" altLang="sr-Latn-RS" sz="3200" dirty="0"/>
              <a:t> </a:t>
            </a:r>
            <a:r>
              <a:rPr lang="en-US" altLang="sr-Latn-RS" sz="3200" dirty="0" err="1"/>
              <a:t>naknadnu</a:t>
            </a:r>
            <a:r>
              <a:rPr lang="en-US" altLang="sr-Latn-RS" sz="3200" dirty="0"/>
              <a:t> </a:t>
            </a:r>
            <a:r>
              <a:rPr lang="en-US" altLang="sr-Latn-RS" sz="3200" dirty="0" err="1"/>
              <a:t>kontrolu</a:t>
            </a:r>
            <a:r>
              <a:rPr lang="en-US" altLang="sr-Latn-RS" dirty="0"/>
              <a:t>.</a:t>
            </a:r>
          </a:p>
          <a:p>
            <a:pPr eaLnBrk="1" hangingPunct="1">
              <a:lnSpc>
                <a:spcPct val="80000"/>
              </a:lnSpc>
            </a:pPr>
            <a:endParaRPr lang="en-US" altLang="sr-Latn-RS" sz="1800" dirty="0"/>
          </a:p>
        </p:txBody>
      </p:sp>
    </p:spTree>
    <p:extLst>
      <p:ext uri="{BB962C8B-B14F-4D97-AF65-F5344CB8AC3E}">
        <p14:creationId xmlns:p14="http://schemas.microsoft.com/office/powerpoint/2010/main" xmlns="" val="166202797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11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11369" y="1004552"/>
            <a:ext cx="10542431" cy="5172411"/>
          </a:xfrm>
        </p:spPr>
        <p:txBody>
          <a:bodyPr>
            <a:normAutofit/>
          </a:bodyPr>
          <a:lstStyle/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en-US" altLang="sr-Latn-RS" sz="3200" dirty="0"/>
              <a:t>2) </a:t>
            </a:r>
            <a:r>
              <a:rPr lang="en-US" altLang="sr-Latn-RS" sz="3200" dirty="0" smtClean="0"/>
              <a:t>Ra</a:t>
            </a:r>
            <a:r>
              <a:rPr lang="sl-SI" altLang="sr-Latn-RS" sz="3200" dirty="0" smtClean="0"/>
              <a:t>č</a:t>
            </a:r>
            <a:r>
              <a:rPr lang="en-US" altLang="sr-Latn-RS" sz="3200" dirty="0" err="1" smtClean="0"/>
              <a:t>unsk</a:t>
            </a:r>
            <a:r>
              <a:rPr lang="sr-Latn-ME" altLang="sr-Latn-RS" sz="3200" dirty="0" smtClean="0"/>
              <a:t>a</a:t>
            </a:r>
            <a:r>
              <a:rPr lang="en-US" altLang="sr-Latn-RS" sz="3200" dirty="0" smtClean="0"/>
              <a:t> </a:t>
            </a:r>
            <a:r>
              <a:rPr lang="en-US" altLang="sr-Latn-RS" sz="3200" dirty="0" err="1"/>
              <a:t>kontrola</a:t>
            </a:r>
            <a:r>
              <a:rPr lang="en-US" altLang="sr-Latn-RS" sz="3200" dirty="0"/>
              <a:t> se </a:t>
            </a:r>
            <a:r>
              <a:rPr lang="en-US" altLang="sr-Latn-RS" sz="3200" dirty="0" err="1"/>
              <a:t>zasniva</a:t>
            </a:r>
            <a:r>
              <a:rPr lang="en-US" altLang="sr-Latn-RS" sz="3200" dirty="0"/>
              <a:t> </a:t>
            </a:r>
            <a:r>
              <a:rPr lang="en-US" altLang="sr-Latn-RS" sz="3200" dirty="0" err="1"/>
              <a:t>na</a:t>
            </a:r>
            <a:r>
              <a:rPr lang="en-US" altLang="sr-Latn-RS" sz="3200" dirty="0"/>
              <a:t> </a:t>
            </a:r>
            <a:r>
              <a:rPr lang="en-US" altLang="sr-Latn-RS" sz="3200" dirty="0" err="1"/>
              <a:t>kontroli</a:t>
            </a:r>
            <a:r>
              <a:rPr lang="en-US" altLang="sr-Latn-RS" sz="3200" dirty="0"/>
              <a:t> </a:t>
            </a:r>
            <a:r>
              <a:rPr lang="en-US" altLang="sr-Latn-RS" sz="3200" dirty="0" err="1"/>
              <a:t>koju</a:t>
            </a:r>
            <a:r>
              <a:rPr lang="en-US" altLang="sr-Latn-RS" sz="3200" dirty="0"/>
              <a:t> </a:t>
            </a:r>
            <a:r>
              <a:rPr lang="en-US" altLang="sr-Latn-RS" sz="3200" dirty="0" err="1" smtClean="0"/>
              <a:t>vr</a:t>
            </a:r>
            <a:r>
              <a:rPr lang="sl-SI" altLang="sr-Latn-RS" sz="3200" dirty="0" smtClean="0"/>
              <a:t>š</a:t>
            </a:r>
            <a:r>
              <a:rPr lang="en-US" altLang="sr-Latn-RS" sz="3200" dirty="0" err="1" smtClean="0"/>
              <a:t>i</a:t>
            </a:r>
            <a:r>
              <a:rPr lang="en-US" altLang="sr-Latn-RS" sz="3200" dirty="0" smtClean="0"/>
              <a:t> </a:t>
            </a:r>
            <a:r>
              <a:rPr lang="en-US" altLang="sr-Latn-RS" sz="3200" dirty="0" err="1"/>
              <a:t>posebna</a:t>
            </a:r>
            <a:r>
              <a:rPr lang="en-US" altLang="sr-Latn-RS" sz="3200" dirty="0"/>
              <a:t> </a:t>
            </a:r>
            <a:r>
              <a:rPr lang="en-US" altLang="sr-Latn-RS" sz="3200" dirty="0" err="1"/>
              <a:t>komisija</a:t>
            </a:r>
            <a:r>
              <a:rPr lang="en-US" altLang="sr-Latn-RS" sz="3200" dirty="0"/>
              <a:t>, </a:t>
            </a:r>
            <a:r>
              <a:rPr lang="en-US" altLang="sr-Latn-RS" sz="3200" dirty="0" err="1"/>
              <a:t>formirana</a:t>
            </a:r>
            <a:r>
              <a:rPr lang="en-US" altLang="sr-Latn-RS" sz="3200" dirty="0"/>
              <a:t> od </a:t>
            </a:r>
            <a:r>
              <a:rPr lang="en-US" altLang="sr-Latn-RS" sz="3200" dirty="0" err="1"/>
              <a:t>strane</a:t>
            </a:r>
            <a:r>
              <a:rPr lang="en-US" altLang="sr-Latn-RS" sz="3200" dirty="0"/>
              <a:t> </a:t>
            </a:r>
            <a:r>
              <a:rPr lang="en-US" altLang="sr-Latn-RS" sz="3200" dirty="0" err="1"/>
              <a:t>parlamenta</a:t>
            </a:r>
            <a:r>
              <a:rPr lang="en-US" altLang="sr-Latn-RS" sz="3200" dirty="0"/>
              <a:t>.</a:t>
            </a:r>
          </a:p>
          <a:p>
            <a:pPr algn="just" eaLnBrk="1" hangingPunct="1">
              <a:lnSpc>
                <a:spcPct val="80000"/>
              </a:lnSpc>
            </a:pPr>
            <a:r>
              <a:rPr lang="en-US" altLang="sr-Latn-RS" sz="3200" dirty="0" err="1"/>
              <a:t>Administrativna</a:t>
            </a:r>
            <a:r>
              <a:rPr lang="en-US" altLang="sr-Latn-RS" sz="3200" dirty="0"/>
              <a:t> </a:t>
            </a:r>
            <a:r>
              <a:rPr lang="en-US" altLang="sr-Latn-RS" sz="3200" dirty="0" err="1"/>
              <a:t>kontrola</a:t>
            </a:r>
            <a:r>
              <a:rPr lang="en-US" altLang="sr-Latn-RS" sz="3200" dirty="0"/>
              <a:t> </a:t>
            </a:r>
            <a:r>
              <a:rPr lang="en-US" altLang="sr-Latn-RS" sz="3200" dirty="0" smtClean="0"/>
              <a:t>bud</a:t>
            </a:r>
            <a:r>
              <a:rPr lang="sl-SI" altLang="sr-Latn-RS" sz="3200" dirty="0" smtClean="0"/>
              <a:t>ž</a:t>
            </a:r>
            <a:r>
              <a:rPr lang="en-US" altLang="sr-Latn-RS" sz="3200" dirty="0" smtClean="0"/>
              <a:t>eta </a:t>
            </a:r>
            <a:r>
              <a:rPr lang="en-US" altLang="sr-Latn-RS" sz="3200" dirty="0"/>
              <a:t>n</a:t>
            </a:r>
            <a:r>
              <a:rPr lang="sl-SI" altLang="sr-Latn-RS" sz="3200" dirty="0"/>
              <a:t>e</a:t>
            </a:r>
            <a:r>
              <a:rPr lang="en-US" altLang="sr-Latn-RS" sz="3200" dirty="0"/>
              <a:t> bi </a:t>
            </a:r>
            <a:r>
              <a:rPr lang="en-US" altLang="sr-Latn-RS" sz="3200" dirty="0" err="1"/>
              <a:t>sama</a:t>
            </a:r>
            <a:r>
              <a:rPr lang="en-US" altLang="sr-Latn-RS" sz="3200" dirty="0"/>
              <a:t> </a:t>
            </a:r>
            <a:r>
              <a:rPr lang="en-US" altLang="sr-Latn-RS" sz="3200" dirty="0" err="1"/>
              <a:t>za</a:t>
            </a:r>
            <a:r>
              <a:rPr lang="en-US" altLang="sr-Latn-RS" sz="3200" dirty="0"/>
              <a:t> </a:t>
            </a:r>
            <a:r>
              <a:rPr lang="en-US" altLang="sr-Latn-RS" sz="3200" dirty="0" err="1"/>
              <a:t>sebe</a:t>
            </a:r>
            <a:r>
              <a:rPr lang="en-US" altLang="sr-Latn-RS" sz="3200" dirty="0"/>
              <a:t> </a:t>
            </a:r>
            <a:r>
              <a:rPr lang="en-US" altLang="sr-Latn-RS" sz="3200" dirty="0" err="1"/>
              <a:t>bila</a:t>
            </a:r>
            <a:r>
              <a:rPr lang="en-US" altLang="sr-Latn-RS" sz="3200" dirty="0"/>
              <a:t> </a:t>
            </a:r>
            <a:r>
              <a:rPr lang="en-US" altLang="sr-Latn-RS" sz="3200" dirty="0" err="1"/>
              <a:t>dovoljna</a:t>
            </a:r>
            <a:r>
              <a:rPr lang="en-US" altLang="sr-Latn-RS" sz="3200" dirty="0"/>
              <a:t>, </a:t>
            </a:r>
            <a:r>
              <a:rPr lang="en-US" altLang="sr-Latn-RS" sz="3200" dirty="0" err="1"/>
              <a:t>zbog</a:t>
            </a:r>
            <a:r>
              <a:rPr lang="en-US" altLang="sr-Latn-RS" sz="3200" dirty="0"/>
              <a:t> toga se u </a:t>
            </a:r>
            <a:r>
              <a:rPr lang="en-US" altLang="sr-Latn-RS" sz="3200" dirty="0" err="1" smtClean="0"/>
              <a:t>ve</a:t>
            </a:r>
            <a:r>
              <a:rPr lang="sl-SI" altLang="sr-Latn-RS" sz="3200" dirty="0" smtClean="0"/>
              <a:t>ć</a:t>
            </a:r>
            <a:r>
              <a:rPr lang="en-US" altLang="sr-Latn-RS" sz="3200" dirty="0" err="1" smtClean="0"/>
              <a:t>em</a:t>
            </a:r>
            <a:r>
              <a:rPr lang="en-US" altLang="sr-Latn-RS" sz="3200" dirty="0" smtClean="0"/>
              <a:t> </a:t>
            </a:r>
            <a:r>
              <a:rPr lang="en-US" altLang="sr-Latn-RS" sz="3200" dirty="0" err="1"/>
              <a:t>broju</a:t>
            </a:r>
            <a:r>
              <a:rPr lang="en-US" altLang="sr-Latn-RS" sz="3200" dirty="0"/>
              <a:t> </a:t>
            </a:r>
            <a:r>
              <a:rPr lang="en-US" altLang="sr-Latn-RS" sz="3200" dirty="0" err="1"/>
              <a:t>zemalja</a:t>
            </a:r>
            <a:r>
              <a:rPr lang="en-US" altLang="sr-Latn-RS" sz="3200" dirty="0"/>
              <a:t> </a:t>
            </a:r>
            <a:r>
              <a:rPr lang="en-US" altLang="sr-Latn-RS" sz="3200" dirty="0" err="1"/>
              <a:t>formira</a:t>
            </a:r>
            <a:r>
              <a:rPr lang="en-US" altLang="sr-Latn-RS" sz="3200" dirty="0"/>
              <a:t> </a:t>
            </a:r>
            <a:r>
              <a:rPr lang="en-US" altLang="sr-Latn-RS" sz="3200" dirty="0" err="1"/>
              <a:t>posebna</a:t>
            </a:r>
            <a:r>
              <a:rPr lang="en-US" altLang="sr-Latn-RS" sz="3200" dirty="0"/>
              <a:t> </a:t>
            </a:r>
            <a:r>
              <a:rPr lang="en-US" altLang="sr-Latn-RS" sz="3200" dirty="0" err="1"/>
              <a:t>kontrola</a:t>
            </a:r>
            <a:r>
              <a:rPr lang="en-US" altLang="sr-Latn-RS" sz="3200" dirty="0"/>
              <a:t>, a</a:t>
            </a:r>
            <a:r>
              <a:rPr lang="sl-SI" altLang="sr-Latn-RS" sz="3200" dirty="0"/>
              <a:t>l</a:t>
            </a:r>
            <a:r>
              <a:rPr lang="en-US" altLang="sr-Latn-RS" sz="3200" dirty="0" err="1"/>
              <a:t>i</a:t>
            </a:r>
            <a:r>
              <a:rPr lang="en-US" altLang="sr-Latn-RS" sz="3200" dirty="0"/>
              <a:t> </a:t>
            </a:r>
            <a:r>
              <a:rPr lang="en-US" altLang="sr-Latn-RS" sz="3200" dirty="0" err="1"/>
              <a:t>izvan</a:t>
            </a:r>
            <a:r>
              <a:rPr lang="en-US" altLang="sr-Latn-RS" sz="3200" dirty="0"/>
              <a:t> </a:t>
            </a:r>
            <a:r>
              <a:rPr lang="en-US" altLang="sr-Latn-RS" sz="3200" dirty="0" err="1"/>
              <a:t>uprave</a:t>
            </a:r>
            <a:r>
              <a:rPr lang="en-US" altLang="sr-Latn-RS" sz="3200" dirty="0"/>
              <a:t>, </a:t>
            </a:r>
            <a:r>
              <a:rPr lang="en-US" altLang="sr-Latn-RS" sz="3200" dirty="0" err="1"/>
              <a:t>kao</a:t>
            </a:r>
            <a:r>
              <a:rPr lang="en-US" altLang="sr-Latn-RS" sz="3200" dirty="0"/>
              <a:t> </a:t>
            </a:r>
            <a:r>
              <a:rPr lang="en-US" altLang="sr-Latn-RS" sz="3200" dirty="0" err="1"/>
              <a:t>nezavisna</a:t>
            </a:r>
            <a:r>
              <a:rPr lang="en-US" altLang="sr-Latn-RS" sz="3200" dirty="0"/>
              <a:t>. </a:t>
            </a:r>
            <a:endParaRPr lang="sr-Latn-ME" altLang="sr-Latn-RS" sz="3200" dirty="0" smtClean="0"/>
          </a:p>
          <a:p>
            <a:pPr algn="just" eaLnBrk="1" hangingPunct="1">
              <a:lnSpc>
                <a:spcPct val="80000"/>
              </a:lnSpc>
            </a:pPr>
            <a:r>
              <a:rPr lang="en-US" altLang="sr-Latn-RS" sz="3200" dirty="0" smtClean="0"/>
              <a:t>To </a:t>
            </a:r>
            <a:r>
              <a:rPr lang="en-US" altLang="sr-Latn-RS" sz="3200" dirty="0" err="1"/>
              <a:t>su</a:t>
            </a:r>
            <a:r>
              <a:rPr lang="en-US" altLang="sr-Latn-RS" sz="3200" dirty="0"/>
              <a:t> </a:t>
            </a:r>
            <a:r>
              <a:rPr lang="en-US" altLang="sr-Latn-RS" sz="3200" dirty="0" smtClean="0"/>
              <a:t>obi</a:t>
            </a:r>
            <a:r>
              <a:rPr lang="sl-SI" altLang="sr-Latn-RS" sz="3200" dirty="0" smtClean="0"/>
              <a:t>č</a:t>
            </a:r>
            <a:r>
              <a:rPr lang="en-US" altLang="sr-Latn-RS" sz="3200" dirty="0" smtClean="0"/>
              <a:t>no </a:t>
            </a:r>
            <a:r>
              <a:rPr lang="en-US" altLang="sr-Latn-RS" sz="3200" dirty="0" err="1"/>
              <a:t>ustanove</a:t>
            </a:r>
            <a:r>
              <a:rPr lang="en-US" altLang="sr-Latn-RS" sz="3200" dirty="0"/>
              <a:t> s </a:t>
            </a:r>
            <a:r>
              <a:rPr lang="en-US" altLang="sr-Latn-RS" sz="3200" dirty="0" err="1" smtClean="0"/>
              <a:t>ra</a:t>
            </a:r>
            <a:r>
              <a:rPr lang="sl-SI" altLang="sr-Latn-RS" sz="3200" dirty="0" smtClean="0"/>
              <a:t>č</a:t>
            </a:r>
            <a:r>
              <a:rPr lang="en-US" altLang="sr-Latn-RS" sz="3200" dirty="0" err="1" smtClean="0"/>
              <a:t>unsko-sudskim</a:t>
            </a:r>
            <a:r>
              <a:rPr lang="en-US" altLang="sr-Latn-RS" sz="3200" dirty="0" smtClean="0"/>
              <a:t> </a:t>
            </a:r>
            <a:r>
              <a:rPr lang="en-US" altLang="sr-Latn-RS" sz="3200" dirty="0" err="1"/>
              <a:t>funkcijama</a:t>
            </a:r>
            <a:r>
              <a:rPr lang="en-US" altLang="sr-Latn-RS" sz="3200" dirty="0"/>
              <a:t> </a:t>
            </a:r>
            <a:r>
              <a:rPr lang="en-US" altLang="sr-Latn-RS" sz="3200" dirty="0" err="1"/>
              <a:t>i</a:t>
            </a:r>
            <a:r>
              <a:rPr lang="en-US" altLang="sr-Latn-RS" sz="3200" dirty="0"/>
              <a:t> </a:t>
            </a:r>
            <a:r>
              <a:rPr lang="en-US" altLang="sr-Latn-RS" sz="3200" dirty="0" err="1"/>
              <a:t>osim</a:t>
            </a:r>
            <a:r>
              <a:rPr lang="en-US" altLang="sr-Latn-RS" sz="3200" dirty="0"/>
              <a:t> to </a:t>
            </a:r>
            <a:r>
              <a:rPr lang="en-US" altLang="sr-Latn-RS" sz="3200" dirty="0" err="1"/>
              <a:t>kontrole</a:t>
            </a:r>
            <a:r>
              <a:rPr lang="en-US" altLang="sr-Latn-RS" sz="3200" dirty="0"/>
              <a:t> ne </a:t>
            </a:r>
            <a:r>
              <a:rPr lang="en-US" altLang="sr-Latn-RS" sz="3200" dirty="0" err="1" smtClean="0"/>
              <a:t>vr</a:t>
            </a:r>
            <a:r>
              <a:rPr lang="sl-SI" altLang="sr-Latn-RS" sz="3200" dirty="0" smtClean="0"/>
              <a:t>š</a:t>
            </a:r>
            <a:r>
              <a:rPr lang="en-US" altLang="sr-Latn-RS" sz="3200" dirty="0" smtClean="0"/>
              <a:t>e </a:t>
            </a:r>
            <a:r>
              <a:rPr lang="en-US" altLang="sr-Latn-RS" sz="3200" dirty="0" err="1"/>
              <a:t>druge</a:t>
            </a:r>
            <a:r>
              <a:rPr lang="en-US" altLang="sr-Latn-RS" sz="3200" dirty="0"/>
              <a:t> </a:t>
            </a:r>
            <a:r>
              <a:rPr lang="en-US" altLang="sr-Latn-RS" sz="3200" dirty="0" err="1"/>
              <a:t>funkcije</a:t>
            </a:r>
            <a:r>
              <a:rPr lang="en-US" altLang="sr-Latn-RS" sz="3200" dirty="0" smtClean="0"/>
              <a:t>.</a:t>
            </a:r>
            <a:endParaRPr lang="en-US" altLang="sr-Latn-RS" sz="3200" dirty="0"/>
          </a:p>
        </p:txBody>
      </p:sp>
    </p:spTree>
    <p:extLst>
      <p:ext uri="{BB962C8B-B14F-4D97-AF65-F5344CB8AC3E}">
        <p14:creationId xmlns:p14="http://schemas.microsoft.com/office/powerpoint/2010/main" xmlns="" val="389779388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21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85611" y="888642"/>
            <a:ext cx="10568189" cy="5288321"/>
          </a:xfrm>
        </p:spPr>
        <p:txBody>
          <a:bodyPr/>
          <a:lstStyle/>
          <a:p>
            <a:pPr algn="just" eaLnBrk="1" hangingPunct="1"/>
            <a:r>
              <a:rPr lang="en-US" altLang="sr-Latn-RS" sz="3200" dirty="0" err="1" smtClean="0"/>
              <a:t>Njihova</a:t>
            </a:r>
            <a:r>
              <a:rPr lang="en-US" altLang="sr-Latn-RS" sz="3200" dirty="0" smtClean="0"/>
              <a:t> </a:t>
            </a:r>
            <a:r>
              <a:rPr lang="en-US" altLang="sr-Latn-RS" sz="3200" dirty="0" err="1" smtClean="0"/>
              <a:t>organizacija</a:t>
            </a:r>
            <a:r>
              <a:rPr lang="en-US" altLang="sr-Latn-RS" sz="3200" dirty="0" smtClean="0"/>
              <a:t> </a:t>
            </a:r>
            <a:r>
              <a:rPr lang="en-US" altLang="sr-Latn-RS" sz="3200" dirty="0" err="1" smtClean="0"/>
              <a:t>i</a:t>
            </a:r>
            <a:r>
              <a:rPr lang="en-US" altLang="sr-Latn-RS" sz="3200" dirty="0" smtClean="0"/>
              <a:t> </a:t>
            </a:r>
            <a:r>
              <a:rPr lang="en-US" altLang="sr-Latn-RS" sz="3200" dirty="0" err="1" smtClean="0"/>
              <a:t>pos</a:t>
            </a:r>
            <a:r>
              <a:rPr lang="sl-SI" altLang="sr-Latn-RS" sz="3200" dirty="0" smtClean="0"/>
              <a:t>l</a:t>
            </a:r>
            <a:r>
              <a:rPr lang="en-US" altLang="sr-Latn-RS" sz="3200" dirty="0" err="1" smtClean="0"/>
              <a:t>ovanje</a:t>
            </a:r>
            <a:r>
              <a:rPr lang="en-US" altLang="sr-Latn-RS" sz="3200" dirty="0" smtClean="0"/>
              <a:t> </a:t>
            </a:r>
            <a:r>
              <a:rPr lang="en-US" altLang="sr-Latn-RS" sz="3200" dirty="0" err="1" smtClean="0"/>
              <a:t>stoji</a:t>
            </a:r>
            <a:r>
              <a:rPr lang="en-US" altLang="sr-Latn-RS" sz="3200" dirty="0" smtClean="0"/>
              <a:t> </a:t>
            </a:r>
            <a:r>
              <a:rPr lang="sl-SI" altLang="sr-Latn-RS" sz="3200" dirty="0" smtClean="0"/>
              <a:t>pod </a:t>
            </a:r>
            <a:r>
              <a:rPr lang="en-US" altLang="sr-Latn-RS" sz="3200" dirty="0" err="1" smtClean="0"/>
              <a:t>okriljem</a:t>
            </a:r>
            <a:r>
              <a:rPr lang="en-US" altLang="sr-Latn-RS" sz="3200" dirty="0" smtClean="0"/>
              <a:t> </a:t>
            </a:r>
            <a:r>
              <a:rPr lang="en-US" altLang="sr-Latn-RS" sz="3200" dirty="0" err="1" smtClean="0"/>
              <a:t>predstavni</a:t>
            </a:r>
            <a:r>
              <a:rPr lang="sr-Latn-ME" altLang="sr-Latn-RS" sz="3200" dirty="0" smtClean="0"/>
              <a:t>č</a:t>
            </a:r>
            <a:r>
              <a:rPr lang="en-US" altLang="sr-Latn-RS" sz="3200" dirty="0" err="1" smtClean="0"/>
              <a:t>kog</a:t>
            </a:r>
            <a:r>
              <a:rPr lang="en-US" altLang="sr-Latn-RS" sz="3200" dirty="0" smtClean="0"/>
              <a:t> t</a:t>
            </a:r>
            <a:r>
              <a:rPr lang="sl-SI" altLang="sr-Latn-RS" sz="3200" dirty="0" smtClean="0"/>
              <a:t>ijel</a:t>
            </a:r>
            <a:r>
              <a:rPr lang="en-US" altLang="sr-Latn-RS" sz="3200" dirty="0" smtClean="0"/>
              <a:t>a, </a:t>
            </a:r>
            <a:r>
              <a:rPr lang="en-US" altLang="sr-Latn-RS" sz="3200" dirty="0" err="1" smtClean="0"/>
              <a:t>upravo</a:t>
            </a:r>
            <a:r>
              <a:rPr lang="en-US" altLang="sr-Latn-RS" sz="3200" dirty="0" smtClean="0"/>
              <a:t> </a:t>
            </a:r>
            <a:r>
              <a:rPr lang="en-US" altLang="sr-Latn-RS" sz="3200" dirty="0" err="1" smtClean="0"/>
              <a:t>zbog</a:t>
            </a:r>
            <a:r>
              <a:rPr lang="en-US" altLang="sr-Latn-RS" sz="3200" dirty="0" smtClean="0"/>
              <a:t> </a:t>
            </a:r>
            <a:r>
              <a:rPr lang="en-US" altLang="sr-Latn-RS" sz="3200" dirty="0" err="1" smtClean="0"/>
              <a:t>te</a:t>
            </a:r>
            <a:r>
              <a:rPr lang="en-US" altLang="sr-Latn-RS" sz="3200" dirty="0" smtClean="0"/>
              <a:t> </a:t>
            </a:r>
            <a:r>
              <a:rPr lang="en-US" altLang="sr-Latn-RS" sz="3200" dirty="0" err="1" smtClean="0"/>
              <a:t>objektivnosti</a:t>
            </a:r>
            <a:r>
              <a:rPr lang="en-US" altLang="sr-Latn-RS" sz="3200" dirty="0" smtClean="0"/>
              <a:t> </a:t>
            </a:r>
            <a:r>
              <a:rPr lang="en-US" altLang="sr-Latn-RS" sz="3200" dirty="0" err="1" smtClean="0"/>
              <a:t>i</a:t>
            </a:r>
            <a:r>
              <a:rPr lang="en-US" altLang="sr-Latn-RS" sz="3200" dirty="0" smtClean="0"/>
              <a:t> </a:t>
            </a:r>
            <a:r>
              <a:rPr lang="en-US" altLang="sr-Latn-RS" sz="3200" dirty="0" err="1" smtClean="0"/>
              <a:t>nezavisnosti</a:t>
            </a:r>
            <a:r>
              <a:rPr lang="en-US" altLang="sr-Latn-RS" sz="3200" dirty="0" smtClean="0"/>
              <a:t>.</a:t>
            </a:r>
          </a:p>
          <a:p>
            <a:pPr algn="just" eaLnBrk="1" hangingPunct="1"/>
            <a:r>
              <a:rPr lang="en-US" altLang="sr-Latn-RS" sz="3200" dirty="0" err="1" smtClean="0"/>
              <a:t>Kontrota</a:t>
            </a:r>
            <a:r>
              <a:rPr lang="en-US" altLang="sr-Latn-RS" sz="3200" dirty="0" smtClean="0"/>
              <a:t> </a:t>
            </a:r>
            <a:r>
              <a:rPr lang="sr-Latn-ME" altLang="sr-Latn-RS" sz="3200" dirty="0" smtClean="0"/>
              <a:t>se</a:t>
            </a:r>
            <a:r>
              <a:rPr lang="en-US" altLang="sr-Latn-RS" sz="3200" dirty="0" smtClean="0"/>
              <a:t> </a:t>
            </a:r>
            <a:r>
              <a:rPr lang="en-US" altLang="sr-Latn-RS" sz="3200" dirty="0" err="1" smtClean="0"/>
              <a:t>prote</a:t>
            </a:r>
            <a:r>
              <a:rPr lang="sl-SI" altLang="sr-Latn-RS" sz="3200" dirty="0"/>
              <a:t>ž</a:t>
            </a:r>
            <a:r>
              <a:rPr lang="en-US" altLang="sr-Latn-RS" sz="3200" dirty="0" smtClean="0"/>
              <a:t>e se </a:t>
            </a:r>
            <a:r>
              <a:rPr lang="en-US" altLang="sr-Latn-RS" sz="3200" dirty="0" err="1" smtClean="0"/>
              <a:t>na</a:t>
            </a:r>
            <a:r>
              <a:rPr lang="en-US" altLang="sr-Latn-RS" sz="3200" dirty="0" smtClean="0"/>
              <a:t> </a:t>
            </a:r>
            <a:r>
              <a:rPr lang="en-US" altLang="sr-Latn-RS" sz="3200" dirty="0" err="1" smtClean="0"/>
              <a:t>sve</a:t>
            </a:r>
            <a:r>
              <a:rPr lang="en-US" altLang="sr-Latn-RS" sz="3200" dirty="0" smtClean="0"/>
              <a:t> </a:t>
            </a:r>
            <a:r>
              <a:rPr lang="en-US" altLang="sr-Latn-RS" sz="3200" dirty="0" err="1" smtClean="0"/>
              <a:t>organe</a:t>
            </a:r>
            <a:r>
              <a:rPr lang="en-US" altLang="sr-Latn-RS" sz="3200" dirty="0" smtClean="0"/>
              <a:t> </a:t>
            </a:r>
            <a:r>
              <a:rPr lang="en-US" altLang="sr-Latn-RS" sz="3200" dirty="0" err="1" smtClean="0"/>
              <a:t>i</a:t>
            </a:r>
            <a:r>
              <a:rPr lang="en-US" altLang="sr-Latn-RS" sz="3200" dirty="0" smtClean="0"/>
              <a:t> </a:t>
            </a:r>
            <a:r>
              <a:rPr lang="en-US" altLang="sr-Latn-RS" sz="3200" dirty="0" err="1" smtClean="0"/>
              <a:t>osobe</a:t>
            </a:r>
            <a:r>
              <a:rPr lang="en-US" altLang="sr-Latn-RS" sz="3200" dirty="0" smtClean="0"/>
              <a:t> </a:t>
            </a:r>
            <a:r>
              <a:rPr lang="en-US" altLang="sr-Latn-RS" sz="3200" dirty="0" err="1" smtClean="0"/>
              <a:t>kojima</a:t>
            </a:r>
            <a:r>
              <a:rPr lang="en-US" altLang="sr-Latn-RS" sz="3200" dirty="0" smtClean="0"/>
              <a:t> je </a:t>
            </a:r>
            <a:r>
              <a:rPr lang="en-US" altLang="sr-Latn-RS" sz="3200" dirty="0" err="1" smtClean="0"/>
              <a:t>pov</a:t>
            </a:r>
            <a:r>
              <a:rPr lang="sr-Latn-ME" altLang="sr-Latn-RS" sz="3200" dirty="0" smtClean="0"/>
              <a:t>j</a:t>
            </a:r>
            <a:r>
              <a:rPr lang="en-US" altLang="sr-Latn-RS" sz="3200" dirty="0" err="1" smtClean="0"/>
              <a:t>ereno</a:t>
            </a:r>
            <a:r>
              <a:rPr lang="en-US" altLang="sr-Latn-RS" sz="3200" dirty="0" smtClean="0"/>
              <a:t> </a:t>
            </a:r>
            <a:r>
              <a:rPr lang="en-US" altLang="sr-Latn-RS" sz="3200" dirty="0" err="1" smtClean="0"/>
              <a:t>rukovanje</a:t>
            </a:r>
            <a:r>
              <a:rPr lang="en-US" altLang="sr-Latn-RS" sz="3200" dirty="0" smtClean="0"/>
              <a:t> bud</a:t>
            </a:r>
            <a:r>
              <a:rPr lang="sl-SI" altLang="sr-Latn-RS" sz="3200" dirty="0"/>
              <a:t>ž</a:t>
            </a:r>
            <a:r>
              <a:rPr lang="en-US" altLang="sr-Latn-RS" sz="3200" dirty="0" err="1" smtClean="0"/>
              <a:t>etskim</a:t>
            </a:r>
            <a:r>
              <a:rPr lang="en-US" altLang="sr-Latn-RS" sz="3200" dirty="0" smtClean="0"/>
              <a:t> </a:t>
            </a:r>
            <a:r>
              <a:rPr lang="en-US" altLang="sr-Latn-RS" sz="3200" dirty="0" err="1" smtClean="0"/>
              <a:t>sredstvima</a:t>
            </a:r>
            <a:r>
              <a:rPr lang="en-US" altLang="sr-Latn-RS" sz="3200" dirty="0" smtClean="0"/>
              <a:t>.</a:t>
            </a:r>
            <a:endParaRPr lang="sr-Latn-ME" altLang="sr-Latn-RS" sz="3200" dirty="0" smtClean="0"/>
          </a:p>
          <a:p>
            <a:pPr algn="just" eaLnBrk="1" hangingPunct="1"/>
            <a:r>
              <a:rPr lang="en-US" altLang="sr-Latn-RS" sz="3200" dirty="0" smtClean="0"/>
              <a:t> Ova </a:t>
            </a:r>
            <a:r>
              <a:rPr lang="en-US" altLang="sr-Latn-RS" sz="3200" dirty="0" err="1" smtClean="0"/>
              <a:t>kontrola</a:t>
            </a:r>
            <a:r>
              <a:rPr lang="en-US" altLang="sr-Latn-RS" sz="3200" dirty="0" smtClean="0"/>
              <a:t> </a:t>
            </a:r>
            <a:r>
              <a:rPr lang="en-US" altLang="sr-Latn-RS" sz="3200" dirty="0" err="1" smtClean="0"/>
              <a:t>mo</a:t>
            </a:r>
            <a:r>
              <a:rPr lang="sl-SI" altLang="sr-Latn-RS" sz="3200" dirty="0" smtClean="0"/>
              <a:t>z</a:t>
            </a:r>
            <a:r>
              <a:rPr lang="en-US" altLang="sr-Latn-RS" sz="3200" dirty="0" smtClean="0"/>
              <a:t>e </a:t>
            </a:r>
            <a:r>
              <a:rPr lang="en-US" altLang="sr-Latn-RS" sz="3200" dirty="0" err="1" smtClean="0"/>
              <a:t>biti</a:t>
            </a:r>
            <a:r>
              <a:rPr lang="en-US" altLang="sr-Latn-RS" sz="3200" dirty="0" smtClean="0"/>
              <a:t> </a:t>
            </a:r>
            <a:r>
              <a:rPr lang="en-US" altLang="sr-Latn-RS" sz="3200" dirty="0" err="1" smtClean="0"/>
              <a:t>preventivna</a:t>
            </a:r>
            <a:r>
              <a:rPr lang="en-US" altLang="sr-Latn-RS" sz="3200" dirty="0" smtClean="0"/>
              <a:t> </a:t>
            </a:r>
            <a:r>
              <a:rPr lang="en-US" altLang="sr-Latn-RS" sz="3200" dirty="0" err="1" smtClean="0"/>
              <a:t>i</a:t>
            </a:r>
            <a:r>
              <a:rPr lang="en-US" altLang="sr-Latn-RS" sz="3200" dirty="0" smtClean="0"/>
              <a:t> </a:t>
            </a:r>
            <a:r>
              <a:rPr lang="en-US" altLang="sr-Latn-RS" sz="3200" dirty="0" err="1" smtClean="0"/>
              <a:t>naknadna</a:t>
            </a:r>
            <a:r>
              <a:rPr lang="en-US" altLang="sr-Latn-RS" sz="3200" dirty="0" smtClean="0"/>
              <a:t>.</a:t>
            </a:r>
          </a:p>
          <a:p>
            <a:pPr eaLnBrk="1" hangingPunct="1"/>
            <a:endParaRPr lang="en-US" altLang="sr-Latn-RS" dirty="0"/>
          </a:p>
        </p:txBody>
      </p:sp>
    </p:spTree>
    <p:extLst>
      <p:ext uri="{BB962C8B-B14F-4D97-AF65-F5344CB8AC3E}">
        <p14:creationId xmlns:p14="http://schemas.microsoft.com/office/powerpoint/2010/main" xmlns="" val="136047030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31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62884" y="1017431"/>
            <a:ext cx="10490915" cy="5159532"/>
          </a:xfrm>
        </p:spPr>
        <p:txBody>
          <a:bodyPr>
            <a:normAutofit/>
          </a:bodyPr>
          <a:lstStyle/>
          <a:p>
            <a:pPr marL="0" indent="0" algn="just" eaLnBrk="1" hangingPunct="1">
              <a:lnSpc>
                <a:spcPct val="90000"/>
              </a:lnSpc>
              <a:buNone/>
            </a:pPr>
            <a:r>
              <a:rPr lang="en-US" altLang="sr-Latn-RS" sz="3200" dirty="0"/>
              <a:t>3) </a:t>
            </a:r>
            <a:r>
              <a:rPr lang="en-US" altLang="sr-Latn-RS" sz="3200" b="1" dirty="0"/>
              <a:t>Par</a:t>
            </a:r>
            <a:r>
              <a:rPr lang="sl-SI" altLang="sr-Latn-RS" sz="3200" b="1" dirty="0"/>
              <a:t>l</a:t>
            </a:r>
            <a:r>
              <a:rPr lang="en-US" altLang="sr-Latn-RS" sz="3200" b="1" dirty="0"/>
              <a:t>amen</a:t>
            </a:r>
            <a:r>
              <a:rPr lang="sl-SI" altLang="sr-Latn-RS" sz="3200" b="1" dirty="0"/>
              <a:t>ta</a:t>
            </a:r>
            <a:r>
              <a:rPr lang="en-US" altLang="sr-Latn-RS" sz="3200" b="1" dirty="0" err="1"/>
              <a:t>rna</a:t>
            </a:r>
            <a:r>
              <a:rPr lang="en-US" altLang="sr-Latn-RS" sz="3200" b="1" dirty="0"/>
              <a:t> </a:t>
            </a:r>
            <a:r>
              <a:rPr lang="en-US" altLang="sr-Latn-RS" sz="3200" dirty="0"/>
              <a:t>i</a:t>
            </a:r>
            <a:r>
              <a:rPr lang="sl-SI" altLang="sr-Latn-RS" sz="3200" dirty="0"/>
              <a:t>li</a:t>
            </a:r>
            <a:r>
              <a:rPr lang="en-US" altLang="sr-Latn-RS" sz="3200" dirty="0"/>
              <a:t> </a:t>
            </a:r>
            <a:r>
              <a:rPr lang="en-US" altLang="sr-Latn-RS" sz="3200" dirty="0" err="1" smtClean="0"/>
              <a:t>politi</a:t>
            </a:r>
            <a:r>
              <a:rPr lang="sl-SI" altLang="sr-Latn-RS" sz="3200" dirty="0" smtClean="0"/>
              <a:t>ča</a:t>
            </a:r>
            <a:r>
              <a:rPr lang="en-US" altLang="sr-Latn-RS" sz="3200" dirty="0"/>
              <a:t>k</a:t>
            </a:r>
            <a:r>
              <a:rPr lang="sl-SI" altLang="sr-Latn-RS" sz="3200" dirty="0"/>
              <a:t>a</a:t>
            </a:r>
            <a:r>
              <a:rPr lang="en-US" altLang="sr-Latn-RS" sz="3200" dirty="0"/>
              <a:t> </a:t>
            </a:r>
            <a:r>
              <a:rPr lang="en-US" altLang="sr-Latn-RS" sz="3200" dirty="0" err="1"/>
              <a:t>kontrola</a:t>
            </a:r>
            <a:r>
              <a:rPr lang="en-US" altLang="sr-Latn-RS" sz="3200" dirty="0"/>
              <a:t> </a:t>
            </a:r>
            <a:r>
              <a:rPr lang="en-US" altLang="sr-Latn-RS" sz="3200" dirty="0" err="1"/>
              <a:t>ima</a:t>
            </a:r>
            <a:r>
              <a:rPr lang="en-US" altLang="sr-Latn-RS" sz="3200" dirty="0"/>
              <a:t> </a:t>
            </a:r>
            <a:r>
              <a:rPr lang="en-US" altLang="sr-Latn-RS" sz="3200" dirty="0" err="1"/>
              <a:t>pr</a:t>
            </a:r>
            <a:r>
              <a:rPr lang="sl-SI" altLang="sr-Latn-RS" sz="3200" dirty="0"/>
              <a:t>ij</a:t>
            </a:r>
            <a:r>
              <a:rPr lang="en-US" altLang="sr-Latn-RS" sz="3200" dirty="0"/>
              <a:t>e </a:t>
            </a:r>
            <a:r>
              <a:rPr lang="en-US" altLang="sr-Latn-RS" sz="3200" dirty="0" err="1"/>
              <a:t>svega</a:t>
            </a:r>
            <a:r>
              <a:rPr lang="en-US" altLang="sr-Latn-RS" sz="3200" dirty="0"/>
              <a:t>, </a:t>
            </a:r>
            <a:r>
              <a:rPr lang="en-US" altLang="sr-Latn-RS" sz="3200" dirty="0" err="1" smtClean="0"/>
              <a:t>politi</a:t>
            </a:r>
            <a:r>
              <a:rPr lang="sl-SI" altLang="sr-Latn-RS" sz="3200" dirty="0" smtClean="0"/>
              <a:t>č</a:t>
            </a:r>
            <a:r>
              <a:rPr lang="en-US" altLang="sr-Latn-RS" sz="3200" dirty="0" err="1" smtClean="0"/>
              <a:t>ki</a:t>
            </a:r>
            <a:r>
              <a:rPr lang="en-US" altLang="sr-Latn-RS" sz="3200" dirty="0" smtClean="0"/>
              <a:t> </a:t>
            </a:r>
            <a:r>
              <a:rPr lang="en-US" altLang="sr-Latn-RS" sz="3200" dirty="0" err="1"/>
              <a:t>karakter</a:t>
            </a:r>
            <a:r>
              <a:rPr lang="en-US" altLang="sr-Latn-RS" sz="3200" dirty="0"/>
              <a:t>. </a:t>
            </a:r>
            <a:endParaRPr lang="sr-Latn-ME" altLang="sr-Latn-RS" sz="3200" dirty="0"/>
          </a:p>
          <a:p>
            <a:pPr algn="just" eaLnBrk="1" hangingPunct="1">
              <a:lnSpc>
                <a:spcPct val="90000"/>
              </a:lnSpc>
            </a:pPr>
            <a:r>
              <a:rPr lang="en-US" altLang="sr-Latn-RS" sz="3200" dirty="0" err="1"/>
              <a:t>Zbog</a:t>
            </a:r>
            <a:r>
              <a:rPr lang="en-US" altLang="sr-Latn-RS" sz="3200" dirty="0"/>
              <a:t> toga </a:t>
            </a:r>
            <a:r>
              <a:rPr lang="sl-SI" altLang="sr-Latn-RS" sz="3200" dirty="0" smtClean="0"/>
              <a:t>š</a:t>
            </a:r>
            <a:r>
              <a:rPr lang="en-US" altLang="sr-Latn-RS" sz="3200" dirty="0" smtClean="0"/>
              <a:t>to </a:t>
            </a:r>
            <a:r>
              <a:rPr lang="en-US" altLang="sr-Latn-RS" sz="3200" dirty="0"/>
              <a:t>je </a:t>
            </a:r>
            <a:r>
              <a:rPr lang="en-US" altLang="sr-Latn-RS" sz="3200" dirty="0" err="1"/>
              <a:t>naknadna</a:t>
            </a:r>
            <a:r>
              <a:rPr lang="en-US" altLang="sr-Latn-RS" sz="3200" dirty="0"/>
              <a:t>, ova </a:t>
            </a:r>
            <a:r>
              <a:rPr lang="en-US" altLang="sr-Latn-RS" sz="3200" dirty="0" err="1"/>
              <a:t>kontrola</a:t>
            </a:r>
            <a:r>
              <a:rPr lang="en-US" altLang="sr-Latn-RS" sz="3200" dirty="0"/>
              <a:t> je </a:t>
            </a:r>
            <a:r>
              <a:rPr lang="en-US" altLang="sr-Latn-RS" sz="3200" dirty="0" err="1"/>
              <a:t>neefikasna</a:t>
            </a:r>
            <a:r>
              <a:rPr lang="en-US" altLang="sr-Latn-RS" sz="3200" dirty="0"/>
              <a:t>, </a:t>
            </a:r>
            <a:r>
              <a:rPr lang="en-US" altLang="sr-Latn-RS" sz="3200" dirty="0" err="1"/>
              <a:t>zapravo</a:t>
            </a:r>
            <a:r>
              <a:rPr lang="en-US" altLang="sr-Latn-RS" sz="3200" dirty="0"/>
              <a:t> </a:t>
            </a:r>
            <a:r>
              <a:rPr lang="en-US" altLang="sr-Latn-RS" sz="3200" dirty="0" err="1"/>
              <a:t>ona</a:t>
            </a:r>
            <a:r>
              <a:rPr lang="en-US" altLang="sr-Latn-RS" sz="3200" dirty="0"/>
              <a:t> </a:t>
            </a:r>
            <a:r>
              <a:rPr lang="en-US" altLang="sr-Latn-RS" sz="3200" dirty="0" err="1"/>
              <a:t>nije</a:t>
            </a:r>
            <a:r>
              <a:rPr lang="en-US" altLang="sr-Latn-RS" sz="3200" dirty="0"/>
              <a:t> u </a:t>
            </a:r>
            <a:r>
              <a:rPr lang="en-US" altLang="sr-Latn-RS" sz="3200" dirty="0" err="1" smtClean="0"/>
              <a:t>mogu</a:t>
            </a:r>
            <a:r>
              <a:rPr lang="sl-SI" altLang="sr-Latn-RS" sz="3200" dirty="0" smtClean="0"/>
              <a:t>ć</a:t>
            </a:r>
            <a:r>
              <a:rPr lang="en-US" altLang="sr-Latn-RS" sz="3200" dirty="0" err="1" smtClean="0"/>
              <a:t>nosti</a:t>
            </a:r>
            <a:r>
              <a:rPr lang="en-US" altLang="sr-Latn-RS" sz="3200" dirty="0" smtClean="0"/>
              <a:t> </a:t>
            </a:r>
            <a:r>
              <a:rPr lang="en-US" altLang="sr-Latn-RS" sz="3200" dirty="0"/>
              <a:t>da </a:t>
            </a:r>
            <a:r>
              <a:rPr lang="en-US" altLang="sr-Latn-RS" sz="3200" dirty="0" err="1"/>
              <a:t>otkloni</a:t>
            </a:r>
            <a:r>
              <a:rPr lang="en-US" altLang="sr-Latn-RS" sz="3200" dirty="0"/>
              <a:t> </a:t>
            </a:r>
            <a:r>
              <a:rPr lang="en-US" altLang="sr-Latn-RS" sz="3200" dirty="0" err="1"/>
              <a:t>samovolju</a:t>
            </a:r>
            <a:r>
              <a:rPr lang="en-US" altLang="sr-Latn-RS" sz="3200" dirty="0"/>
              <a:t> i </a:t>
            </a:r>
            <a:r>
              <a:rPr lang="en-US" altLang="sr-Latn-RS" sz="3200" dirty="0" err="1"/>
              <a:t>zloupotrebu</a:t>
            </a:r>
            <a:r>
              <a:rPr lang="en-US" altLang="sr-Latn-RS" sz="3200" dirty="0"/>
              <a:t> </a:t>
            </a:r>
            <a:r>
              <a:rPr lang="en-US" altLang="sr-Latn-RS" sz="3200" dirty="0" err="1"/>
              <a:t>vlade</a:t>
            </a:r>
            <a:r>
              <a:rPr lang="en-US" altLang="sr-Latn-RS" sz="3200" dirty="0"/>
              <a:t> u </a:t>
            </a:r>
            <a:r>
              <a:rPr lang="en-US" altLang="sr-Latn-RS" sz="3200" dirty="0" err="1" smtClean="0"/>
              <a:t>kori</a:t>
            </a:r>
            <a:r>
              <a:rPr lang="sl-SI" altLang="sr-Latn-RS" sz="3200" dirty="0" smtClean="0"/>
              <a:t>šć</a:t>
            </a:r>
            <a:r>
              <a:rPr lang="en-US" altLang="sr-Latn-RS" sz="3200" dirty="0" err="1" smtClean="0"/>
              <a:t>enju</a:t>
            </a:r>
            <a:r>
              <a:rPr lang="en-US" altLang="sr-Latn-RS" sz="3200" dirty="0" smtClean="0"/>
              <a:t> </a:t>
            </a:r>
            <a:r>
              <a:rPr lang="en-US" altLang="sr-Latn-RS" sz="3200" dirty="0" err="1"/>
              <a:t>sredstava</a:t>
            </a:r>
            <a:r>
              <a:rPr lang="en-US" altLang="sr-Latn-RS" sz="3200" dirty="0"/>
              <a:t> </a:t>
            </a:r>
            <a:r>
              <a:rPr lang="en-US" altLang="sr-Latn-RS" sz="3200" dirty="0" err="1"/>
              <a:t>odnosno</a:t>
            </a:r>
            <a:r>
              <a:rPr lang="en-US" altLang="sr-Latn-RS" sz="3200" dirty="0"/>
              <a:t> u </a:t>
            </a:r>
            <a:r>
              <a:rPr lang="en-US" altLang="sr-Latn-RS" sz="3200" dirty="0" err="1" smtClean="0"/>
              <a:t>pr</a:t>
            </a:r>
            <a:r>
              <a:rPr lang="sr-Latn-ME" altLang="sr-Latn-RS" sz="3200" dirty="0" smtClean="0"/>
              <a:t>e</a:t>
            </a:r>
            <a:r>
              <a:rPr lang="en-US" altLang="sr-Latn-RS" sz="3200" dirty="0" smtClean="0"/>
              <a:t>kora</a:t>
            </a:r>
            <a:r>
              <a:rPr lang="sl-SI" altLang="sr-Latn-RS" sz="3200" dirty="0" smtClean="0"/>
              <a:t>č</a:t>
            </a:r>
            <a:r>
              <a:rPr lang="en-US" altLang="sr-Latn-RS" sz="3200" dirty="0" err="1" smtClean="0"/>
              <a:t>enju</a:t>
            </a:r>
            <a:r>
              <a:rPr lang="en-US" altLang="sr-Latn-RS" sz="3200" dirty="0" smtClean="0"/>
              <a:t> </a:t>
            </a:r>
            <a:r>
              <a:rPr lang="en-US" altLang="sr-Latn-RS" sz="3200" dirty="0" err="1"/>
              <a:t>dobij</a:t>
            </a:r>
            <a:r>
              <a:rPr lang="sl-SI" altLang="sr-Latn-RS" sz="3200" dirty="0"/>
              <a:t>e</a:t>
            </a:r>
            <a:r>
              <a:rPr lang="en-US" altLang="sr-Latn-RS" sz="3200" dirty="0" err="1"/>
              <a:t>nih</a:t>
            </a:r>
            <a:r>
              <a:rPr lang="en-US" altLang="sr-Latn-RS" sz="3200" dirty="0"/>
              <a:t> </a:t>
            </a:r>
            <a:r>
              <a:rPr lang="en-US" altLang="sr-Latn-RS" sz="3200" dirty="0" err="1" smtClean="0"/>
              <a:t>ovla</a:t>
            </a:r>
            <a:r>
              <a:rPr lang="sl-SI" altLang="sr-Latn-RS" sz="3200" dirty="0" smtClean="0"/>
              <a:t>šć</a:t>
            </a:r>
            <a:r>
              <a:rPr lang="en-US" altLang="sr-Latn-RS" sz="3200" dirty="0" err="1" smtClean="0"/>
              <a:t>enja</a:t>
            </a:r>
            <a:r>
              <a:rPr lang="en-US" altLang="sr-Latn-RS" sz="3200" dirty="0"/>
              <a:t>. </a:t>
            </a:r>
            <a:endParaRPr lang="sr-Latn-ME" altLang="sr-Latn-RS" sz="3200" dirty="0"/>
          </a:p>
          <a:p>
            <a:pPr algn="just" eaLnBrk="1" hangingPunct="1">
              <a:lnSpc>
                <a:spcPct val="90000"/>
              </a:lnSpc>
            </a:pPr>
            <a:r>
              <a:rPr lang="en-US" altLang="sr-Latn-RS" sz="3200" dirty="0" smtClean="0"/>
              <a:t>U </a:t>
            </a:r>
            <a:r>
              <a:rPr lang="en-US" altLang="sr-Latn-RS" sz="3200" dirty="0" err="1" smtClean="0"/>
              <a:t>zemljama</a:t>
            </a:r>
            <a:r>
              <a:rPr lang="en-US" altLang="sr-Latn-RS" sz="3200" dirty="0" smtClean="0"/>
              <a:t> </a:t>
            </a:r>
            <a:r>
              <a:rPr lang="en-US" altLang="sr-Latn-RS" sz="3200" dirty="0" err="1"/>
              <a:t>gde</a:t>
            </a:r>
            <a:r>
              <a:rPr lang="en-US" altLang="sr-Latn-RS" sz="3200" dirty="0"/>
              <a:t> je </a:t>
            </a:r>
            <a:r>
              <a:rPr lang="en-US" altLang="sr-Latn-RS" sz="3200" dirty="0" err="1"/>
              <a:t>parlament</a:t>
            </a:r>
            <a:r>
              <a:rPr lang="en-US" altLang="sr-Latn-RS" sz="3200" dirty="0"/>
              <a:t> i </a:t>
            </a:r>
            <a:r>
              <a:rPr lang="en-US" altLang="sr-Latn-RS" sz="3200" dirty="0" err="1"/>
              <a:t>parlamentarna</a:t>
            </a:r>
            <a:r>
              <a:rPr lang="en-US" altLang="sr-Latn-RS" sz="3200" dirty="0"/>
              <a:t> </a:t>
            </a:r>
            <a:r>
              <a:rPr lang="en-US" altLang="sr-Latn-RS" sz="3200" dirty="0" err="1"/>
              <a:t>praksa</a:t>
            </a:r>
            <a:r>
              <a:rPr lang="en-US" altLang="sr-Latn-RS" sz="3200" dirty="0"/>
              <a:t> </a:t>
            </a:r>
            <a:r>
              <a:rPr lang="en-US" altLang="sr-Latn-RS" sz="3200" dirty="0" err="1"/>
              <a:t>zasnovana</a:t>
            </a:r>
            <a:r>
              <a:rPr lang="en-US" altLang="sr-Latn-RS" sz="3200" dirty="0"/>
              <a:t> </a:t>
            </a:r>
            <a:r>
              <a:rPr lang="en-US" altLang="sr-Latn-RS" sz="3200" dirty="0" err="1"/>
              <a:t>na</a:t>
            </a:r>
            <a:r>
              <a:rPr lang="en-US" altLang="sr-Latn-RS" sz="3200" dirty="0"/>
              <a:t> vi</a:t>
            </a:r>
            <a:r>
              <a:rPr lang="sl-SI" altLang="sr-Latn-RS" sz="3200" dirty="0"/>
              <a:t>s</a:t>
            </a:r>
            <a:r>
              <a:rPr lang="en-US" altLang="sr-Latn-RS" sz="3200" dirty="0" err="1"/>
              <a:t>epartijskom</a:t>
            </a:r>
            <a:r>
              <a:rPr lang="en-US" altLang="sr-Latn-RS" sz="3200" dirty="0"/>
              <a:t> </a:t>
            </a:r>
            <a:r>
              <a:rPr lang="en-US" altLang="sr-Latn-RS" sz="3200" dirty="0" err="1"/>
              <a:t>sistemu</a:t>
            </a:r>
            <a:r>
              <a:rPr lang="en-US" altLang="sr-Latn-RS" sz="3200" dirty="0"/>
              <a:t> (SAD, V. </a:t>
            </a:r>
            <a:r>
              <a:rPr lang="sl-SI" altLang="sr-Latn-RS" sz="3200" dirty="0"/>
              <a:t>B</a:t>
            </a:r>
            <a:r>
              <a:rPr lang="en-US" altLang="sr-Latn-RS" sz="3200" dirty="0" err="1" smtClean="0"/>
              <a:t>ritanija</a:t>
            </a:r>
            <a:r>
              <a:rPr lang="sr-Latn-ME" altLang="sr-Latn-RS" sz="3200" dirty="0" smtClean="0"/>
              <a:t>.....</a:t>
            </a:r>
            <a:r>
              <a:rPr lang="en-US" altLang="sr-Latn-RS" sz="3200" dirty="0" smtClean="0"/>
              <a:t>), </a:t>
            </a:r>
            <a:r>
              <a:rPr lang="en-US" altLang="sr-Latn-RS" sz="3200" dirty="0" err="1" smtClean="0"/>
              <a:t>politi</a:t>
            </a:r>
            <a:r>
              <a:rPr lang="sr-Latn-ME" altLang="sr-Latn-RS" sz="3200" dirty="0" smtClean="0"/>
              <a:t>č</a:t>
            </a:r>
            <a:r>
              <a:rPr lang="en-US" altLang="sr-Latn-RS" sz="3200" dirty="0" err="1" smtClean="0"/>
              <a:t>tka</a:t>
            </a:r>
            <a:r>
              <a:rPr lang="en-US" altLang="sr-Latn-RS" sz="3200" dirty="0" smtClean="0"/>
              <a:t> </a:t>
            </a:r>
            <a:r>
              <a:rPr lang="en-US" altLang="sr-Latn-RS" sz="3200" dirty="0" err="1"/>
              <a:t>kontrola</a:t>
            </a:r>
            <a:r>
              <a:rPr lang="en-US" altLang="sr-Latn-RS" sz="3200" dirty="0"/>
              <a:t> se </a:t>
            </a:r>
            <a:r>
              <a:rPr lang="en-US" altLang="sr-Latn-RS" sz="3200" dirty="0" err="1"/>
              <a:t>redovno</a:t>
            </a:r>
            <a:r>
              <a:rPr lang="en-US" altLang="sr-Latn-RS" sz="3200" dirty="0"/>
              <a:t> </a:t>
            </a:r>
            <a:r>
              <a:rPr lang="en-US" altLang="sr-Latn-RS" sz="3200" dirty="0" err="1"/>
              <a:t>koristi</a:t>
            </a:r>
            <a:r>
              <a:rPr lang="en-US" altLang="sr-Latn-RS" sz="3200" dirty="0"/>
              <a:t>, a</a:t>
            </a:r>
            <a:r>
              <a:rPr lang="sl-SI" altLang="sr-Latn-RS" sz="3200" dirty="0"/>
              <a:t>l</a:t>
            </a:r>
            <a:r>
              <a:rPr lang="en-US" altLang="sr-Latn-RS" sz="3200" dirty="0"/>
              <a:t>i s </a:t>
            </a:r>
            <a:r>
              <a:rPr lang="en-US" altLang="sr-Latn-RS" sz="3200" dirty="0" err="1"/>
              <a:t>vrlo</a:t>
            </a:r>
            <a:r>
              <a:rPr lang="en-US" altLang="sr-Latn-RS" sz="3200" dirty="0"/>
              <a:t> </a:t>
            </a:r>
            <a:r>
              <a:rPr lang="en-US" altLang="sr-Latn-RS" sz="3200" dirty="0" err="1" smtClean="0"/>
              <a:t>razli</a:t>
            </a:r>
            <a:r>
              <a:rPr lang="sl-SI" altLang="sr-Latn-RS" sz="3200" dirty="0" smtClean="0"/>
              <a:t>č</a:t>
            </a:r>
            <a:r>
              <a:rPr lang="en-US" altLang="sr-Latn-RS" sz="3200" dirty="0" err="1" smtClean="0"/>
              <a:t>itim</a:t>
            </a:r>
            <a:r>
              <a:rPr lang="en-US" altLang="sr-Latn-RS" sz="3200" dirty="0"/>
              <a:t>, </a:t>
            </a:r>
            <a:r>
              <a:rPr lang="sl-SI" altLang="sr-Latn-RS" sz="3200" dirty="0" smtClean="0"/>
              <a:t>č</a:t>
            </a:r>
            <a:r>
              <a:rPr lang="en-US" altLang="sr-Latn-RS" sz="3200" dirty="0" err="1" smtClean="0"/>
              <a:t>esto</a:t>
            </a:r>
            <a:r>
              <a:rPr lang="en-US" altLang="sr-Latn-RS" sz="3200" dirty="0" smtClean="0"/>
              <a:t> </a:t>
            </a:r>
            <a:r>
              <a:rPr lang="en-US" altLang="sr-Latn-RS" sz="3200" dirty="0" err="1"/>
              <a:t>nikakvim</a:t>
            </a:r>
            <a:r>
              <a:rPr lang="en-US" altLang="sr-Latn-RS" sz="3200" dirty="0"/>
              <a:t> </a:t>
            </a:r>
            <a:r>
              <a:rPr lang="en-US" altLang="sr-Latn-RS" sz="3200" dirty="0" err="1"/>
              <a:t>rezultatima</a:t>
            </a:r>
            <a:r>
              <a:rPr lang="en-US" altLang="sr-Latn-RS" sz="32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xmlns="" val="423955502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2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5459" y="850006"/>
            <a:ext cx="10658341" cy="5326957"/>
          </a:xfrm>
        </p:spPr>
        <p:txBody>
          <a:bodyPr>
            <a:normAutofit/>
          </a:bodyPr>
          <a:lstStyle/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en-US" altLang="sr-Latn-RS" sz="3600" dirty="0"/>
              <a:t>4. PRIVREMENO FINANSIRAN</a:t>
            </a:r>
            <a:r>
              <a:rPr lang="sl-SI" altLang="sr-Latn-RS" sz="3600" dirty="0"/>
              <a:t>I</a:t>
            </a:r>
            <a:r>
              <a:rPr lang="en-US" altLang="sr-Latn-RS" sz="3600" dirty="0"/>
              <a:t>E </a:t>
            </a:r>
            <a:r>
              <a:rPr lang="en-US" altLang="sr-Latn-RS" sz="3600" dirty="0" smtClean="0"/>
              <a:t>BUD</a:t>
            </a:r>
            <a:r>
              <a:rPr lang="sl-SI" altLang="sr-Latn-RS" sz="3600" dirty="0" smtClean="0"/>
              <a:t>Ž</a:t>
            </a:r>
            <a:r>
              <a:rPr lang="en-US" altLang="sr-Latn-RS" sz="3600" dirty="0" smtClean="0"/>
              <a:t>ETA</a:t>
            </a:r>
            <a:endParaRPr lang="en-US" altLang="sr-Latn-RS" sz="3600" dirty="0"/>
          </a:p>
          <a:p>
            <a:pPr algn="just" eaLnBrk="1" hangingPunct="1">
              <a:lnSpc>
                <a:spcPct val="80000"/>
              </a:lnSpc>
            </a:pPr>
            <a:r>
              <a:rPr lang="en-US" altLang="sr-Latn-RS" sz="3600" dirty="0"/>
              <a:t>J</a:t>
            </a:r>
            <a:r>
              <a:rPr lang="sl-SI" altLang="sr-Latn-RS" sz="3600" dirty="0"/>
              <a:t>e</a:t>
            </a:r>
            <a:r>
              <a:rPr lang="en-US" altLang="sr-Latn-RS" sz="3600" dirty="0" err="1"/>
              <a:t>dno</a:t>
            </a:r>
            <a:r>
              <a:rPr lang="en-US" altLang="sr-Latn-RS" sz="3600" dirty="0"/>
              <a:t> od </a:t>
            </a:r>
            <a:r>
              <a:rPr lang="en-US" altLang="sr-Latn-RS" sz="3600" dirty="0" smtClean="0"/>
              <a:t>op</a:t>
            </a:r>
            <a:r>
              <a:rPr lang="sl-SI" altLang="sr-Latn-RS" sz="3600" dirty="0" smtClean="0"/>
              <a:t>š</a:t>
            </a:r>
            <a:r>
              <a:rPr lang="en-US" altLang="sr-Latn-RS" sz="3600" dirty="0" err="1" smtClean="0"/>
              <a:t>tih</a:t>
            </a:r>
            <a:r>
              <a:rPr lang="en-US" altLang="sr-Latn-RS" sz="3600" dirty="0" smtClean="0"/>
              <a:t> bud</a:t>
            </a:r>
            <a:r>
              <a:rPr lang="sl-SI" altLang="sr-Latn-RS" sz="3600" dirty="0" smtClean="0"/>
              <a:t>ž</a:t>
            </a:r>
            <a:r>
              <a:rPr lang="en-US" altLang="sr-Latn-RS" sz="3600" dirty="0" err="1" smtClean="0"/>
              <a:t>etskih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na</a:t>
            </a:r>
            <a:r>
              <a:rPr lang="sl-SI" altLang="sr-Latn-RS" sz="3600" dirty="0" smtClean="0"/>
              <a:t>č</a:t>
            </a:r>
            <a:r>
              <a:rPr lang="en-US" altLang="sr-Latn-RS" sz="3600" dirty="0" err="1" smtClean="0"/>
              <a:t>ela</a:t>
            </a:r>
            <a:r>
              <a:rPr lang="en-US" altLang="sr-Latn-RS" sz="3600" dirty="0" smtClean="0"/>
              <a:t> </a:t>
            </a:r>
            <a:r>
              <a:rPr lang="en-US" altLang="sr-Latn-RS" sz="3600" dirty="0"/>
              <a:t>je </a:t>
            </a:r>
            <a:r>
              <a:rPr lang="en-US" altLang="sr-Latn-RS" sz="3600" dirty="0" err="1" smtClean="0"/>
              <a:t>na</a:t>
            </a:r>
            <a:r>
              <a:rPr lang="sr-Latn-ME" altLang="sr-Latn-RS" sz="3600" dirty="0" smtClean="0"/>
              <a:t>č</a:t>
            </a:r>
            <a:r>
              <a:rPr lang="en-US" altLang="sr-Latn-RS" sz="3600" dirty="0" err="1" smtClean="0"/>
              <a:t>elo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/>
              <a:t>prethodnog</a:t>
            </a:r>
            <a:r>
              <a:rPr lang="en-US" altLang="sr-Latn-RS" sz="3600" dirty="0"/>
              <a:t> </a:t>
            </a:r>
            <a:r>
              <a:rPr lang="en-US" altLang="sr-Latn-RS" sz="3600" dirty="0" err="1"/>
              <a:t>odobrenja</a:t>
            </a:r>
            <a:r>
              <a:rPr lang="en-US" altLang="sr-Latn-RS" sz="3600" dirty="0"/>
              <a:t>, </a:t>
            </a:r>
            <a:r>
              <a:rPr lang="sl-SI" altLang="sr-Latn-RS" sz="3600" dirty="0" smtClean="0"/>
              <a:t>š</a:t>
            </a:r>
            <a:r>
              <a:rPr lang="en-US" altLang="sr-Latn-RS" sz="3600" dirty="0" smtClean="0"/>
              <a:t>to </a:t>
            </a:r>
            <a:r>
              <a:rPr lang="en-US" altLang="sr-Latn-RS" sz="3600" dirty="0" err="1" smtClean="0"/>
              <a:t>zna</a:t>
            </a:r>
            <a:r>
              <a:rPr lang="sl-SI" altLang="sr-Latn-RS" sz="3600" dirty="0" smtClean="0"/>
              <a:t>č</a:t>
            </a:r>
            <a:r>
              <a:rPr lang="en-US" altLang="sr-Latn-RS" sz="3600" dirty="0" err="1" smtClean="0"/>
              <a:t>i</a:t>
            </a:r>
            <a:r>
              <a:rPr lang="en-US" altLang="sr-Latn-RS" sz="3600" dirty="0" smtClean="0"/>
              <a:t> </a:t>
            </a:r>
            <a:r>
              <a:rPr lang="en-US" altLang="sr-Latn-RS" sz="3600" dirty="0"/>
              <a:t>da se </a:t>
            </a:r>
            <a:r>
              <a:rPr lang="en-US" altLang="sr-Latn-RS" sz="3600" dirty="0" err="1"/>
              <a:t>nikakvi</a:t>
            </a:r>
            <a:r>
              <a:rPr lang="en-US" altLang="sr-Latn-RS" sz="3600" dirty="0"/>
              <a:t> </a:t>
            </a:r>
            <a:r>
              <a:rPr lang="en-US" altLang="sr-Latn-RS" sz="3600" dirty="0" err="1"/>
              <a:t>izdaci</a:t>
            </a:r>
            <a:r>
              <a:rPr lang="en-US" altLang="sr-Latn-RS" sz="3600" dirty="0"/>
              <a:t> </a:t>
            </a:r>
            <a:r>
              <a:rPr lang="en-US" altLang="sr-Latn-RS" sz="3600" dirty="0" err="1"/>
              <a:t>na</a:t>
            </a:r>
            <a:r>
              <a:rPr lang="en-US" altLang="sr-Latn-RS" sz="3600" dirty="0"/>
              <a:t> </a:t>
            </a:r>
            <a:r>
              <a:rPr lang="en-US" altLang="sr-Latn-RS" sz="3600" dirty="0" err="1"/>
              <a:t>te</a:t>
            </a:r>
            <a:r>
              <a:rPr lang="sl-SI" altLang="sr-Latn-RS" sz="3600" dirty="0"/>
              <a:t>r</a:t>
            </a:r>
            <a:r>
              <a:rPr lang="en-US" altLang="sr-Latn-RS" sz="3600" dirty="0"/>
              <a:t>et </a:t>
            </a:r>
            <a:r>
              <a:rPr lang="en-US" altLang="sr-Latn-RS" sz="3600" dirty="0" smtClean="0"/>
              <a:t>bud</a:t>
            </a:r>
            <a:r>
              <a:rPr lang="sl-SI" altLang="sr-Latn-RS" sz="3600" dirty="0" smtClean="0"/>
              <a:t>ž</a:t>
            </a:r>
            <a:r>
              <a:rPr lang="en-US" altLang="sr-Latn-RS" sz="3600" dirty="0" smtClean="0"/>
              <a:t>eta </a:t>
            </a:r>
            <a:r>
              <a:rPr lang="en-US" altLang="sr-Latn-RS" sz="3600" dirty="0"/>
              <a:t>n</a:t>
            </a:r>
            <a:r>
              <a:rPr lang="sl-SI" altLang="sr-Latn-RS" sz="3600" dirty="0"/>
              <a:t>e</a:t>
            </a:r>
            <a:r>
              <a:rPr lang="en-US" altLang="sr-Latn-RS" sz="3600" dirty="0"/>
              <a:t> </a:t>
            </a:r>
            <a:r>
              <a:rPr lang="en-US" altLang="sr-Latn-RS" sz="3600" dirty="0" err="1"/>
              <a:t>mogu</a:t>
            </a:r>
            <a:r>
              <a:rPr lang="en-US" altLang="sr-Latn-RS" sz="3600" dirty="0"/>
              <a:t> </a:t>
            </a:r>
            <a:r>
              <a:rPr lang="sl-SI" altLang="sr-Latn-RS" sz="3600" dirty="0" smtClean="0"/>
              <a:t>č</a:t>
            </a:r>
            <a:r>
              <a:rPr lang="en-US" altLang="sr-Latn-RS" sz="3600" dirty="0" err="1" smtClean="0"/>
              <a:t>initi</a:t>
            </a:r>
            <a:r>
              <a:rPr lang="en-US" altLang="sr-Latn-RS" sz="3600" dirty="0" smtClean="0"/>
              <a:t> </a:t>
            </a:r>
            <a:r>
              <a:rPr lang="en-US" altLang="sr-Latn-RS" sz="3600" dirty="0"/>
              <a:t>(u </a:t>
            </a:r>
            <a:r>
              <a:rPr lang="en-US" altLang="sr-Latn-RS" sz="3600" dirty="0" err="1"/>
              <a:t>nekim</a:t>
            </a:r>
            <a:r>
              <a:rPr lang="en-US" altLang="sr-Latn-RS" sz="3600" dirty="0"/>
              <a:t> se </a:t>
            </a:r>
            <a:r>
              <a:rPr lang="en-US" altLang="sr-Latn-RS" sz="3600" dirty="0" err="1"/>
              <a:t>zemljama</a:t>
            </a:r>
            <a:r>
              <a:rPr lang="en-US" altLang="sr-Latn-RS" sz="3600" dirty="0"/>
              <a:t>, </a:t>
            </a:r>
            <a:r>
              <a:rPr lang="sl-SI" altLang="sr-Latn-RS" sz="3600" dirty="0"/>
              <a:t>(</a:t>
            </a:r>
            <a:r>
              <a:rPr lang="en-US" altLang="sr-Latn-RS" sz="3600" dirty="0" err="1"/>
              <a:t>npr</a:t>
            </a:r>
            <a:r>
              <a:rPr lang="en-US" altLang="sr-Latn-RS" sz="3600" dirty="0"/>
              <a:t>. u </a:t>
            </a:r>
            <a:r>
              <a:rPr lang="en-US" altLang="sr-Latn-RS" sz="3600" dirty="0" err="1"/>
              <a:t>Francuskoj</a:t>
            </a:r>
            <a:r>
              <a:rPr lang="en-US" altLang="sr-Latn-RS" sz="3600" dirty="0"/>
              <a:t>, i</a:t>
            </a:r>
            <a:r>
              <a:rPr lang="sl-SI" altLang="sr-Latn-RS" sz="3600" dirty="0"/>
              <a:t>p</a:t>
            </a:r>
            <a:r>
              <a:rPr lang="en-US" altLang="sr-Latn-RS" sz="3600" dirty="0" err="1"/>
              <a:t>ak</a:t>
            </a:r>
            <a:r>
              <a:rPr lang="en-US" altLang="sr-Latn-RS" sz="3600" dirty="0"/>
              <a:t> </a:t>
            </a:r>
            <a:r>
              <a:rPr lang="en-US" altLang="sr-Latn-RS" sz="3600" dirty="0" err="1"/>
              <a:t>ni</a:t>
            </a:r>
            <a:r>
              <a:rPr lang="sl-SI" altLang="sr-Latn-RS" sz="3600" dirty="0"/>
              <a:t> </a:t>
            </a:r>
            <a:r>
              <a:rPr lang="en-US" altLang="sr-Latn-RS" sz="3600" dirty="0" err="1"/>
              <a:t>javni</a:t>
            </a:r>
            <a:r>
              <a:rPr lang="en-US" altLang="sr-Latn-RS" sz="3600" dirty="0"/>
              <a:t> </a:t>
            </a:r>
            <a:r>
              <a:rPr lang="en-US" altLang="sr-Latn-RS" sz="3600" dirty="0" err="1"/>
              <a:t>prihodi</a:t>
            </a:r>
            <a:r>
              <a:rPr lang="en-US" altLang="sr-Latn-RS" sz="3600" dirty="0"/>
              <a:t> ne </a:t>
            </a:r>
            <a:r>
              <a:rPr lang="en-US" altLang="sr-Latn-RS" sz="3600" dirty="0" err="1"/>
              <a:t>mogu</a:t>
            </a:r>
            <a:r>
              <a:rPr lang="en-US" altLang="sr-Latn-RS" sz="3600" dirty="0"/>
              <a:t> </a:t>
            </a:r>
            <a:r>
              <a:rPr lang="en-US" altLang="sr-Latn-RS" sz="3600" dirty="0" err="1" smtClean="0"/>
              <a:t>napla</a:t>
            </a:r>
            <a:r>
              <a:rPr lang="sl-SI" altLang="sr-Latn-RS" sz="3600" dirty="0" smtClean="0"/>
              <a:t>ć</a:t>
            </a:r>
            <a:r>
              <a:rPr lang="en-US" altLang="sr-Latn-RS" sz="3600" dirty="0" err="1" smtClean="0"/>
              <a:t>ivati</a:t>
            </a:r>
            <a:r>
              <a:rPr lang="en-US" altLang="sr-Latn-RS" sz="3600" dirty="0"/>
              <a:t>) </a:t>
            </a:r>
            <a:r>
              <a:rPr lang="en-US" altLang="sr-Latn-RS" sz="3600" dirty="0" err="1"/>
              <a:t>pr</a:t>
            </a:r>
            <a:r>
              <a:rPr lang="sl-SI" altLang="sr-Latn-RS" sz="3600" dirty="0"/>
              <a:t>ij</a:t>
            </a:r>
            <a:r>
              <a:rPr lang="en-US" altLang="sr-Latn-RS" sz="3600" dirty="0"/>
              <a:t>e </a:t>
            </a:r>
            <a:r>
              <a:rPr lang="en-US" altLang="sr-Latn-RS" sz="3600" dirty="0" err="1"/>
              <a:t>nego</a:t>
            </a:r>
            <a:r>
              <a:rPr lang="en-US" altLang="sr-Latn-RS" sz="3600" dirty="0"/>
              <a:t> </a:t>
            </a:r>
            <a:r>
              <a:rPr lang="en-US" altLang="sr-Latn-RS" sz="3600" dirty="0" err="1" smtClean="0"/>
              <a:t>predstavni</a:t>
            </a:r>
            <a:r>
              <a:rPr lang="sl-SI" altLang="sr-Latn-RS" sz="3600" dirty="0" smtClean="0"/>
              <a:t>č</a:t>
            </a:r>
            <a:r>
              <a:rPr lang="en-US" altLang="sr-Latn-RS" sz="3600" dirty="0" err="1" smtClean="0"/>
              <a:t>ko</a:t>
            </a:r>
            <a:r>
              <a:rPr lang="en-US" altLang="sr-Latn-RS" sz="3600" dirty="0" smtClean="0"/>
              <a:t> </a:t>
            </a:r>
            <a:r>
              <a:rPr lang="en-US" altLang="sr-Latn-RS" sz="3600" dirty="0"/>
              <a:t>t</a:t>
            </a:r>
            <a:r>
              <a:rPr lang="sl-SI" altLang="sr-Latn-RS" sz="3600" dirty="0"/>
              <a:t>ij</a:t>
            </a:r>
            <a:r>
              <a:rPr lang="en-US" altLang="sr-Latn-RS" sz="3600" dirty="0" err="1"/>
              <a:t>elo</a:t>
            </a:r>
            <a:r>
              <a:rPr lang="en-US" altLang="sr-Latn-RS" sz="3600" dirty="0"/>
              <a:t> n</a:t>
            </a:r>
            <a:r>
              <a:rPr lang="sl-SI" altLang="sr-Latn-RS" sz="3600" dirty="0"/>
              <a:t>e</a:t>
            </a:r>
            <a:r>
              <a:rPr lang="en-US" altLang="sr-Latn-RS" sz="3600" dirty="0"/>
              <a:t> </a:t>
            </a:r>
            <a:r>
              <a:rPr lang="en-US" altLang="sr-Latn-RS" sz="3600" b="1" dirty="0" err="1"/>
              <a:t>prihvati</a:t>
            </a:r>
            <a:r>
              <a:rPr lang="en-US" altLang="sr-Latn-RS" sz="3600" b="1" dirty="0"/>
              <a:t> </a:t>
            </a:r>
            <a:r>
              <a:rPr lang="en-US" altLang="sr-Latn-RS" sz="3600" b="1" dirty="0" smtClean="0"/>
              <a:t>bud</a:t>
            </a:r>
            <a:r>
              <a:rPr lang="sl-SI" altLang="sr-Latn-RS" sz="3600" b="1" dirty="0" smtClean="0"/>
              <a:t>že</a:t>
            </a:r>
            <a:r>
              <a:rPr lang="en-US" altLang="sr-Latn-RS" sz="3600" b="1" dirty="0"/>
              <a:t>t u </a:t>
            </a:r>
            <a:r>
              <a:rPr lang="en-US" altLang="sr-Latn-RS" sz="3600" b="1" dirty="0" err="1"/>
              <a:t>redovnom</a:t>
            </a:r>
            <a:r>
              <a:rPr lang="en-US" altLang="sr-Latn-RS" sz="3600" b="1" dirty="0"/>
              <a:t> </a:t>
            </a:r>
            <a:r>
              <a:rPr lang="en-US" altLang="sr-Latn-RS" sz="3600" b="1" dirty="0" err="1"/>
              <a:t>postupku</a:t>
            </a:r>
            <a:r>
              <a:rPr lang="en-US" altLang="sr-Latn-RS" sz="3600" b="1" dirty="0"/>
              <a:t>. </a:t>
            </a:r>
            <a:endParaRPr lang="sr-Latn-ME" altLang="sr-Latn-RS" sz="3600" b="1" dirty="0"/>
          </a:p>
          <a:p>
            <a:pPr algn="just" eaLnBrk="1" hangingPunct="1">
              <a:lnSpc>
                <a:spcPct val="80000"/>
              </a:lnSpc>
            </a:pPr>
            <a:r>
              <a:rPr lang="en-US" altLang="sr-Latn-RS" sz="3600" dirty="0" err="1"/>
              <a:t>Medutim</a:t>
            </a:r>
            <a:r>
              <a:rPr lang="en-US" altLang="sr-Latn-RS" sz="3600" dirty="0"/>
              <a:t>, u </a:t>
            </a:r>
            <a:r>
              <a:rPr lang="en-US" altLang="sr-Latn-RS" sz="3600" dirty="0" err="1"/>
              <a:t>praksi</a:t>
            </a:r>
            <a:r>
              <a:rPr lang="en-US" altLang="sr-Latn-RS" sz="3600" dirty="0"/>
              <a:t> se </a:t>
            </a:r>
            <a:r>
              <a:rPr lang="en-US" altLang="sr-Latn-RS" sz="3600" dirty="0" err="1"/>
              <a:t>dogada</a:t>
            </a:r>
            <a:r>
              <a:rPr lang="en-US" altLang="sr-Latn-RS" sz="3600" dirty="0"/>
              <a:t> da se </a:t>
            </a:r>
            <a:r>
              <a:rPr lang="en-US" altLang="sr-Latn-RS" sz="3600" dirty="0" smtClean="0"/>
              <a:t>bud</a:t>
            </a:r>
            <a:r>
              <a:rPr lang="sl-SI" altLang="sr-Latn-RS" sz="3600" dirty="0" smtClean="0"/>
              <a:t>ž</a:t>
            </a:r>
            <a:r>
              <a:rPr lang="en-US" altLang="sr-Latn-RS" sz="3600" dirty="0" smtClean="0"/>
              <a:t>et </a:t>
            </a:r>
            <a:r>
              <a:rPr lang="en-US" altLang="sr-Latn-RS" sz="3600" dirty="0" err="1"/>
              <a:t>blagovremeno</a:t>
            </a:r>
            <a:r>
              <a:rPr lang="en-US" altLang="sr-Latn-RS" sz="3600" dirty="0"/>
              <a:t> ne don</a:t>
            </a:r>
            <a:r>
              <a:rPr lang="sl-SI" altLang="sr-Latn-RS" sz="3600" dirty="0"/>
              <a:t>e</a:t>
            </a:r>
            <a:r>
              <a:rPr lang="en-US" altLang="sr-Latn-RS" sz="3600" dirty="0"/>
              <a:t>se, </a:t>
            </a:r>
            <a:r>
              <a:rPr lang="en-US" altLang="sr-Latn-RS" sz="3600" dirty="0" err="1"/>
              <a:t>tj</a:t>
            </a:r>
            <a:r>
              <a:rPr lang="en-US" altLang="sr-Latn-RS" sz="3600" dirty="0"/>
              <a:t>. </a:t>
            </a:r>
            <a:r>
              <a:rPr lang="en-US" altLang="sr-Latn-RS" sz="3600" dirty="0" err="1"/>
              <a:t>prije</a:t>
            </a:r>
            <a:r>
              <a:rPr lang="en-US" altLang="sr-Latn-RS" sz="3600" dirty="0"/>
              <a:t> </a:t>
            </a:r>
            <a:r>
              <a:rPr lang="en-US" altLang="sr-Latn-RS" sz="3600" dirty="0" err="1" smtClean="0"/>
              <a:t>po</a:t>
            </a:r>
            <a:r>
              <a:rPr lang="sl-SI" altLang="sr-Latn-RS" sz="3600" dirty="0" smtClean="0"/>
              <a:t>č</a:t>
            </a:r>
            <a:r>
              <a:rPr lang="en-US" altLang="sr-Latn-RS" sz="3600" dirty="0" err="1" smtClean="0"/>
              <a:t>etka</a:t>
            </a:r>
            <a:r>
              <a:rPr lang="en-US" altLang="sr-Latn-RS" sz="3600" dirty="0" smtClean="0"/>
              <a:t> bud</a:t>
            </a:r>
            <a:r>
              <a:rPr lang="sl-SI" altLang="sr-Latn-RS" sz="3600" dirty="0" smtClean="0"/>
              <a:t>ž</a:t>
            </a:r>
            <a:r>
              <a:rPr lang="en-US" altLang="sr-Latn-RS" sz="3600" dirty="0" err="1" smtClean="0"/>
              <a:t>etske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/>
              <a:t>godine</a:t>
            </a:r>
            <a:r>
              <a:rPr lang="en-US" altLang="sr-Latn-RS" sz="3600" dirty="0"/>
              <a:t> </a:t>
            </a:r>
            <a:r>
              <a:rPr lang="en-US" altLang="sr-Latn-RS" sz="3600" dirty="0" err="1"/>
              <a:t>iako</a:t>
            </a:r>
            <a:r>
              <a:rPr lang="en-US" altLang="sr-Latn-RS" sz="3600" dirty="0"/>
              <a:t> </a:t>
            </a:r>
            <a:r>
              <a:rPr lang="en-US" altLang="sr-Latn-RS" sz="3600" dirty="0" err="1"/>
              <a:t>fina</a:t>
            </a:r>
            <a:r>
              <a:rPr lang="sl-SI" altLang="sr-Latn-RS" sz="3600" dirty="0"/>
              <a:t>n</a:t>
            </a:r>
            <a:r>
              <a:rPr lang="en-US" altLang="sr-Latn-RS" sz="3600" dirty="0" err="1"/>
              <a:t>siranje</a:t>
            </a:r>
            <a:r>
              <a:rPr lang="en-US" altLang="sr-Latn-RS" sz="3600" dirty="0"/>
              <a:t> </a:t>
            </a:r>
            <a:r>
              <a:rPr lang="en-US" altLang="sr-Latn-RS" sz="3600" dirty="0" err="1"/>
              <a:t>javne</a:t>
            </a:r>
            <a:r>
              <a:rPr lang="en-US" altLang="sr-Latn-RS" sz="3600" dirty="0"/>
              <a:t> </a:t>
            </a:r>
            <a:r>
              <a:rPr lang="en-US" altLang="sr-Latn-RS" sz="3600" dirty="0" err="1"/>
              <a:t>uprave</a:t>
            </a:r>
            <a:r>
              <a:rPr lang="en-US" altLang="sr-Latn-RS" sz="3600" dirty="0"/>
              <a:t> i </a:t>
            </a:r>
            <a:r>
              <a:rPr lang="en-US" altLang="sr-Latn-RS" sz="3600" dirty="0" err="1"/>
              <a:t>rashoda</a:t>
            </a:r>
            <a:r>
              <a:rPr lang="en-US" altLang="sr-Latn-RS" sz="3600" dirty="0"/>
              <a:t>; </a:t>
            </a:r>
            <a:r>
              <a:rPr lang="en-US" altLang="sr-Latn-RS" sz="3600" dirty="0" err="1" smtClean="0"/>
              <a:t>naj</a:t>
            </a:r>
            <a:r>
              <a:rPr lang="sl-SI" altLang="sr-Latn-RS" sz="3600" dirty="0" smtClean="0"/>
              <a:t>č</a:t>
            </a:r>
            <a:r>
              <a:rPr lang="en-US" altLang="sr-Latn-RS" sz="3600" dirty="0" smtClean="0"/>
              <a:t>e</a:t>
            </a:r>
            <a:r>
              <a:rPr lang="sl-SI" altLang="sr-Latn-RS" sz="3600" dirty="0" smtClean="0"/>
              <a:t>š</a:t>
            </a:r>
            <a:r>
              <a:rPr lang="en-US" altLang="sr-Latn-RS" sz="3600" dirty="0" smtClean="0"/>
              <a:t>e</a:t>
            </a:r>
            <a:r>
              <a:rPr lang="en-US" altLang="sr-Latn-RS" sz="3600" dirty="0"/>
              <a:t>, ne </a:t>
            </a:r>
            <a:r>
              <a:rPr lang="en-US" altLang="sr-Latn-RS" sz="3600" dirty="0" err="1"/>
              <a:t>trpi</a:t>
            </a:r>
            <a:r>
              <a:rPr lang="en-US" altLang="sr-Latn-RS" sz="3600" dirty="0"/>
              <a:t> </a:t>
            </a:r>
            <a:r>
              <a:rPr lang="en-US" altLang="sr-Latn-RS" sz="3600" dirty="0" err="1"/>
              <a:t>odlaganje</a:t>
            </a:r>
            <a:r>
              <a:rPr lang="en-US" altLang="sr-Latn-RS" sz="3600" dirty="0"/>
              <a:t> i </a:t>
            </a:r>
            <a:r>
              <a:rPr lang="en-US" altLang="sr-Latn-RS" sz="3600" dirty="0" err="1"/>
              <a:t>zastoje</a:t>
            </a:r>
            <a:r>
              <a:rPr lang="en-US" altLang="sr-Latn-RS" sz="36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xmlns="" val="405890989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62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5459" y="721217"/>
            <a:ext cx="10658341" cy="5455746"/>
          </a:xfrm>
        </p:spPr>
        <p:txBody>
          <a:bodyPr>
            <a:normAutofit/>
          </a:bodyPr>
          <a:lstStyle/>
          <a:p>
            <a:pPr algn="just" eaLnBrk="1" hangingPunct="1"/>
            <a:r>
              <a:rPr lang="en-US" altLang="sr-Latn-RS" sz="3600" dirty="0" err="1" smtClean="0"/>
              <a:t>Razlozi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zbog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kojih</a:t>
            </a:r>
            <a:r>
              <a:rPr lang="en-US" altLang="sr-Latn-RS" sz="3600" dirty="0" smtClean="0"/>
              <a:t> se n</a:t>
            </a:r>
            <a:r>
              <a:rPr lang="sl-SI" altLang="sr-Latn-RS" sz="3600" dirty="0" smtClean="0"/>
              <a:t>e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donosi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blagovremeno</a:t>
            </a:r>
            <a:r>
              <a:rPr lang="en-US" altLang="sr-Latn-RS" sz="3600" dirty="0" smtClean="0"/>
              <a:t> bud</a:t>
            </a:r>
            <a:r>
              <a:rPr lang="sl-SI" altLang="sr-Latn-RS" sz="3600" dirty="0"/>
              <a:t>ž</a:t>
            </a:r>
            <a:r>
              <a:rPr lang="en-US" altLang="sr-Latn-RS" sz="3600" dirty="0" smtClean="0"/>
              <a:t>et </a:t>
            </a:r>
            <a:r>
              <a:rPr lang="en-US" altLang="sr-Latn-RS" sz="3600" dirty="0" err="1" smtClean="0"/>
              <a:t>mogu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biti</a:t>
            </a:r>
            <a:r>
              <a:rPr lang="en-US" altLang="sr-Latn-RS" sz="3600" dirty="0" smtClean="0"/>
              <a:t>, a </a:t>
            </a:r>
            <a:r>
              <a:rPr lang="sl-SI" altLang="sr-Latn-RS" sz="3600" dirty="0"/>
              <a:t>č</a:t>
            </a:r>
            <a:r>
              <a:rPr lang="en-US" altLang="sr-Latn-RS" sz="3600" dirty="0" err="1" smtClean="0"/>
              <a:t>esto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i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jesu</a:t>
            </a:r>
            <a:r>
              <a:rPr lang="en-US" altLang="sr-Latn-RS" sz="3600" dirty="0" smtClean="0"/>
              <a:t>, </a:t>
            </a:r>
            <a:r>
              <a:rPr lang="en-US" altLang="sr-Latn-RS" sz="3600" dirty="0" err="1" smtClean="0"/>
              <a:t>tehni</a:t>
            </a:r>
            <a:r>
              <a:rPr lang="sl-SI" altLang="sr-Latn-RS" sz="3600" dirty="0"/>
              <a:t>č</a:t>
            </a:r>
            <a:r>
              <a:rPr lang="en-US" altLang="sr-Latn-RS" sz="3600" dirty="0" err="1" smtClean="0"/>
              <a:t>ke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prirode</a:t>
            </a:r>
            <a:r>
              <a:rPr lang="sr-Latn-ME" altLang="sr-Latn-RS" sz="3600" dirty="0"/>
              <a:t>.</a:t>
            </a:r>
            <a:r>
              <a:rPr lang="en-US" altLang="sr-Latn-RS" sz="3600" dirty="0" smtClean="0"/>
              <a:t> </a:t>
            </a:r>
            <a:endParaRPr lang="sr-Latn-ME" altLang="sr-Latn-RS" sz="3600" dirty="0" smtClean="0"/>
          </a:p>
          <a:p>
            <a:pPr algn="just" eaLnBrk="1" hangingPunct="1"/>
            <a:r>
              <a:rPr lang="sr-Latn-ME" altLang="sr-Latn-RS" sz="3600" dirty="0" err="1"/>
              <a:t>N</a:t>
            </a:r>
            <a:r>
              <a:rPr lang="en-US" altLang="sr-Latn-RS" sz="3600" dirty="0" err="1" smtClean="0"/>
              <a:t>aime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blagovremeno</a:t>
            </a:r>
            <a:r>
              <a:rPr lang="en-US" altLang="sr-Latn-RS" sz="3600" dirty="0" smtClean="0"/>
              <a:t> se ne </a:t>
            </a:r>
            <a:r>
              <a:rPr lang="en-US" altLang="sr-Latn-RS" sz="3600" dirty="0" err="1" smtClean="0"/>
              <a:t>pripremi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materijal</a:t>
            </a:r>
            <a:r>
              <a:rPr lang="en-US" altLang="sr-Latn-RS" sz="3600" dirty="0" smtClean="0"/>
              <a:t>, </a:t>
            </a:r>
            <a:r>
              <a:rPr lang="en-US" altLang="sr-Latn-RS" sz="3600" dirty="0" err="1" smtClean="0"/>
              <a:t>i</a:t>
            </a:r>
            <a:r>
              <a:rPr lang="sl-SI" altLang="sr-Latn-RS" sz="3600" dirty="0" smtClean="0"/>
              <a:t>l</a:t>
            </a:r>
            <a:r>
              <a:rPr lang="en-US" altLang="sr-Latn-RS" sz="3600" dirty="0" err="1" smtClean="0"/>
              <a:t>i</a:t>
            </a:r>
            <a:r>
              <a:rPr lang="en-US" altLang="sr-Latn-RS" sz="3600" dirty="0" smtClean="0"/>
              <a:t> se ne </a:t>
            </a:r>
            <a:r>
              <a:rPr lang="en-US" altLang="sr-Latn-RS" sz="3600" dirty="0" err="1" smtClean="0"/>
              <a:t>mogu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slo</a:t>
            </a:r>
            <a:r>
              <a:rPr lang="sl-SI" altLang="sr-Latn-RS" sz="3600" dirty="0"/>
              <a:t>ž</a:t>
            </a:r>
            <a:r>
              <a:rPr lang="en-US" altLang="sr-Latn-RS" sz="3600" dirty="0" err="1" smtClean="0"/>
              <a:t>iti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predstavni</a:t>
            </a:r>
            <a:r>
              <a:rPr lang="sl-SI" altLang="sr-Latn-RS" sz="3600" dirty="0"/>
              <a:t>č</a:t>
            </a:r>
            <a:r>
              <a:rPr lang="en-US" altLang="sr-Latn-RS" sz="3600" dirty="0" err="1" smtClean="0"/>
              <a:t>ka</a:t>
            </a:r>
            <a:r>
              <a:rPr lang="en-US" altLang="sr-Latn-RS" sz="3600" dirty="0" smtClean="0"/>
              <a:t> t</a:t>
            </a:r>
            <a:r>
              <a:rPr lang="sl-SI" altLang="sr-Latn-RS" sz="3600" dirty="0" smtClean="0"/>
              <a:t>ij</a:t>
            </a:r>
            <a:r>
              <a:rPr lang="en-US" altLang="sr-Latn-RS" sz="3600" dirty="0" err="1" smtClean="0"/>
              <a:t>ela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i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izvr</a:t>
            </a:r>
            <a:r>
              <a:rPr lang="sr-Latn-ME" altLang="sr-Latn-RS" sz="3600" dirty="0" smtClean="0"/>
              <a:t>š</a:t>
            </a:r>
            <a:r>
              <a:rPr lang="en-US" altLang="sr-Latn-RS" sz="3600" dirty="0" err="1" smtClean="0"/>
              <a:t>ni</a:t>
            </a:r>
            <a:r>
              <a:rPr lang="en-US" altLang="sr-Latn-RS" sz="3600" dirty="0" smtClean="0"/>
              <a:t> organ </a:t>
            </a:r>
            <a:r>
              <a:rPr lang="en-US" altLang="sr-Latn-RS" sz="3600" dirty="0" err="1" smtClean="0"/>
              <a:t>oko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stav</a:t>
            </a:r>
            <a:r>
              <a:rPr lang="sl-SI" altLang="sr-Latn-RS" sz="3600" dirty="0" smtClean="0"/>
              <a:t>a</a:t>
            </a:r>
            <a:r>
              <a:rPr lang="en-US" altLang="sr-Latn-RS" sz="3600" dirty="0" smtClean="0"/>
              <a:t> u </a:t>
            </a:r>
            <a:r>
              <a:rPr lang="en-US" altLang="sr-Latn-RS" sz="3600" dirty="0" err="1" smtClean="0"/>
              <a:t>pr</a:t>
            </a:r>
            <a:r>
              <a:rPr lang="sl-SI" altLang="sr-Latn-RS" sz="3600" dirty="0" smtClean="0"/>
              <a:t>ij</a:t>
            </a:r>
            <a:r>
              <a:rPr lang="en-US" altLang="sr-Latn-RS" sz="3600" dirty="0" err="1" smtClean="0"/>
              <a:t>edlog</a:t>
            </a:r>
            <a:r>
              <a:rPr lang="sl-SI" altLang="sr-Latn-RS" sz="3600" dirty="0" smtClean="0"/>
              <a:t>u</a:t>
            </a:r>
            <a:r>
              <a:rPr lang="en-US" altLang="sr-Latn-RS" sz="3600" dirty="0" smtClean="0"/>
              <a:t> bud</a:t>
            </a:r>
            <a:r>
              <a:rPr lang="sl-SI" altLang="sr-Latn-RS" sz="3600" dirty="0"/>
              <a:t>ž</a:t>
            </a:r>
            <a:r>
              <a:rPr lang="en-US" altLang="sr-Latn-RS" sz="3600" dirty="0" smtClean="0"/>
              <a:t>eta </a:t>
            </a:r>
            <a:r>
              <a:rPr lang="en-US" altLang="sr-Latn-RS" sz="3600" dirty="0" err="1" smtClean="0"/>
              <a:t>itd</a:t>
            </a:r>
            <a:r>
              <a:rPr lang="en-US" altLang="sr-Latn-RS" sz="3600" dirty="0" smtClean="0"/>
              <a:t>. </a:t>
            </a:r>
            <a:endParaRPr lang="sr-Latn-ME" altLang="sr-Latn-RS" sz="3600" dirty="0" smtClean="0"/>
          </a:p>
          <a:p>
            <a:pPr algn="just" eaLnBrk="1" hangingPunct="1"/>
            <a:r>
              <a:rPr lang="en-US" altLang="sr-Latn-RS" sz="3600" dirty="0" err="1" smtClean="0"/>
              <a:t>Redovno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finansiranje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i</a:t>
            </a:r>
            <a:r>
              <a:rPr lang="en-US" altLang="sr-Latn-RS" sz="3600" dirty="0" smtClean="0"/>
              <a:t> rad </a:t>
            </a:r>
            <a:r>
              <a:rPr lang="en-US" altLang="sr-Latn-RS" sz="3600" dirty="0" err="1" smtClean="0"/>
              <a:t>javnih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slu</a:t>
            </a:r>
            <a:r>
              <a:rPr lang="sl-SI" altLang="sr-Latn-RS" sz="3600" dirty="0"/>
              <a:t>ž</a:t>
            </a:r>
            <a:r>
              <a:rPr lang="en-US" altLang="sr-Latn-RS" sz="3600" dirty="0" smtClean="0"/>
              <a:t>bi u </a:t>
            </a:r>
            <a:r>
              <a:rPr lang="en-US" altLang="sr-Latn-RS" sz="3600" dirty="0" err="1" smtClean="0"/>
              <a:t>takvom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slu</a:t>
            </a:r>
            <a:r>
              <a:rPr lang="sl-SI" altLang="sr-Latn-RS" sz="3600" dirty="0"/>
              <a:t>č</a:t>
            </a:r>
            <a:r>
              <a:rPr lang="en-US" altLang="sr-Latn-RS" sz="3600" dirty="0" err="1" smtClean="0"/>
              <a:t>aju</a:t>
            </a:r>
            <a:r>
              <a:rPr lang="en-US" altLang="sr-Latn-RS" sz="3600" dirty="0" smtClean="0"/>
              <a:t> </a:t>
            </a:r>
            <a:r>
              <a:rPr lang="sl-SI" altLang="sr-Latn-RS" sz="3600" dirty="0" smtClean="0"/>
              <a:t>rj</a:t>
            </a:r>
            <a:r>
              <a:rPr lang="en-US" altLang="sr-Latn-RS" sz="3600" dirty="0" smtClean="0"/>
              <a:t>e</a:t>
            </a:r>
            <a:r>
              <a:rPr lang="sl-SI" altLang="sr-Latn-RS" sz="3600" dirty="0"/>
              <a:t>š</a:t>
            </a:r>
            <a:r>
              <a:rPr lang="en-US" altLang="sr-Latn-RS" sz="3600" dirty="0" smtClean="0"/>
              <a:t>ava se </a:t>
            </a:r>
            <a:r>
              <a:rPr lang="en-US" altLang="sr-Latn-RS" sz="3600" dirty="0" err="1" smtClean="0"/>
              <a:t>preko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sistema</a:t>
            </a:r>
            <a:r>
              <a:rPr lang="en-US" altLang="sr-Latn-RS" sz="3600" dirty="0" smtClean="0"/>
              <a:t> „</a:t>
            </a:r>
            <a:r>
              <a:rPr lang="en-US" altLang="sr-Latn-RS" sz="3600" dirty="0" err="1" smtClean="0"/>
              <a:t>privre</a:t>
            </a:r>
            <a:r>
              <a:rPr lang="sl-SI" altLang="sr-Latn-RS" sz="3600" dirty="0" smtClean="0"/>
              <a:t>me</a:t>
            </a:r>
            <a:r>
              <a:rPr lang="en-US" altLang="sr-Latn-RS" sz="3600" dirty="0" smtClean="0"/>
              <a:t>nog </a:t>
            </a:r>
            <a:r>
              <a:rPr lang="en-US" altLang="sr-Latn-RS" sz="3600" dirty="0" err="1" smtClean="0"/>
              <a:t>finansiranja</a:t>
            </a:r>
            <a:r>
              <a:rPr lang="en-US" altLang="sr-Latn-RS" sz="3600" dirty="0" smtClean="0"/>
              <a:t>". </a:t>
            </a:r>
          </a:p>
          <a:p>
            <a:pPr algn="just" eaLnBrk="1" hangingPunct="1"/>
            <a:endParaRPr lang="en-US" altLang="sr-Latn-RS" sz="3600" dirty="0" smtClean="0"/>
          </a:p>
        </p:txBody>
      </p:sp>
    </p:spTree>
    <p:extLst>
      <p:ext uri="{BB962C8B-B14F-4D97-AF65-F5344CB8AC3E}">
        <p14:creationId xmlns:p14="http://schemas.microsoft.com/office/powerpoint/2010/main" xmlns="" val="14795357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72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46975" y="669701"/>
            <a:ext cx="10606825" cy="5507262"/>
          </a:xfrm>
        </p:spPr>
        <p:txBody>
          <a:bodyPr>
            <a:normAutofit/>
          </a:bodyPr>
          <a:lstStyle/>
          <a:p>
            <a:pPr algn="just" eaLnBrk="1" hangingPunct="1">
              <a:lnSpc>
                <a:spcPct val="90000"/>
              </a:lnSpc>
            </a:pPr>
            <a:r>
              <a:rPr lang="en-US" altLang="sr-Latn-RS" sz="3600" dirty="0"/>
              <a:t>To </a:t>
            </a:r>
            <a:r>
              <a:rPr lang="en-US" altLang="sr-Latn-RS" sz="3600" dirty="0" err="1" smtClean="0"/>
              <a:t>zna</a:t>
            </a:r>
            <a:r>
              <a:rPr lang="sl-SI" altLang="sr-Latn-RS" sz="3600" dirty="0" smtClean="0"/>
              <a:t>č</a:t>
            </a:r>
            <a:r>
              <a:rPr lang="en-US" altLang="sr-Latn-RS" sz="3600" dirty="0" err="1" smtClean="0"/>
              <a:t>i</a:t>
            </a:r>
            <a:r>
              <a:rPr lang="en-US" altLang="sr-Latn-RS" sz="3600" dirty="0" smtClean="0"/>
              <a:t> </a:t>
            </a:r>
            <a:r>
              <a:rPr lang="en-US" altLang="sr-Latn-RS" sz="3600" dirty="0"/>
              <a:t>da se </a:t>
            </a:r>
            <a:r>
              <a:rPr lang="en-US" altLang="sr-Latn-RS" sz="3600" dirty="0" err="1" smtClean="0"/>
              <a:t>ovla</a:t>
            </a:r>
            <a:r>
              <a:rPr lang="sl-SI" altLang="sr-Latn-RS" sz="3600" dirty="0" smtClean="0"/>
              <a:t>šć</a:t>
            </a:r>
            <a:r>
              <a:rPr lang="en-US" altLang="sr-Latn-RS" sz="3600" dirty="0" err="1" smtClean="0"/>
              <a:t>uje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izvr</a:t>
            </a:r>
            <a:r>
              <a:rPr lang="sl-SI" altLang="sr-Latn-RS" sz="3600" dirty="0" smtClean="0"/>
              <a:t>š</a:t>
            </a:r>
            <a:r>
              <a:rPr lang="en-US" altLang="sr-Latn-RS" sz="3600" dirty="0" err="1" smtClean="0"/>
              <a:t>na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/>
              <a:t>vlast</a:t>
            </a:r>
            <a:r>
              <a:rPr lang="en-US" altLang="sr-Latn-RS" sz="3600" dirty="0"/>
              <a:t> da </a:t>
            </a:r>
            <a:r>
              <a:rPr lang="en-US" altLang="sr-Latn-RS" sz="3600" dirty="0" err="1" smtClean="0"/>
              <a:t>izvr</a:t>
            </a:r>
            <a:r>
              <a:rPr lang="sr-Latn-ME" altLang="sr-Latn-RS" sz="3600" dirty="0" smtClean="0"/>
              <a:t>š</a:t>
            </a:r>
            <a:r>
              <a:rPr lang="en-US" altLang="sr-Latn-RS" sz="3600" dirty="0" smtClean="0"/>
              <a:t>ava </a:t>
            </a:r>
            <a:r>
              <a:rPr lang="en-US" altLang="sr-Latn-RS" sz="3600" dirty="0" err="1"/>
              <a:t>javne</a:t>
            </a:r>
            <a:r>
              <a:rPr lang="en-US" altLang="sr-Latn-RS" sz="3600" dirty="0"/>
              <a:t> </a:t>
            </a:r>
            <a:r>
              <a:rPr lang="en-US" altLang="sr-Latn-RS" sz="3600" dirty="0" err="1"/>
              <a:t>rashode</a:t>
            </a:r>
            <a:r>
              <a:rPr lang="en-US" altLang="sr-Latn-RS" sz="3600" dirty="0"/>
              <a:t> </a:t>
            </a:r>
            <a:r>
              <a:rPr lang="en-US" altLang="sr-Latn-RS" sz="3600" dirty="0" err="1"/>
              <a:t>i</a:t>
            </a:r>
            <a:r>
              <a:rPr lang="en-US" altLang="sr-Latn-RS" sz="3600" dirty="0"/>
              <a:t> </a:t>
            </a:r>
            <a:r>
              <a:rPr lang="en-US" altLang="sr-Latn-RS" sz="3600" dirty="0" err="1" smtClean="0"/>
              <a:t>napla</a:t>
            </a:r>
            <a:r>
              <a:rPr lang="sl-SI" altLang="sr-Latn-RS" sz="3600" dirty="0" smtClean="0"/>
              <a:t>ć</a:t>
            </a:r>
            <a:r>
              <a:rPr lang="en-US" altLang="sr-Latn-RS" sz="3600" dirty="0" err="1" smtClean="0"/>
              <a:t>uje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/>
              <a:t>prihode</a:t>
            </a:r>
            <a:r>
              <a:rPr lang="en-US" altLang="sr-Latn-RS" sz="3600" dirty="0"/>
              <a:t> u </a:t>
            </a:r>
            <a:r>
              <a:rPr lang="en-US" altLang="sr-Latn-RS" sz="3600" dirty="0" err="1"/>
              <a:t>toku</a:t>
            </a:r>
            <a:r>
              <a:rPr lang="en-US" altLang="sr-Latn-RS" sz="3600" dirty="0"/>
              <a:t> </a:t>
            </a:r>
            <a:r>
              <a:rPr lang="en-US" altLang="sr-Latn-RS" sz="3600" dirty="0" err="1"/>
              <a:t>izv</a:t>
            </a:r>
            <a:r>
              <a:rPr lang="sl-SI" altLang="sr-Latn-RS" sz="3600" dirty="0"/>
              <a:t>j</a:t>
            </a:r>
            <a:r>
              <a:rPr lang="en-US" altLang="sr-Latn-RS" sz="3600" dirty="0" err="1"/>
              <a:t>esnag</a:t>
            </a:r>
            <a:r>
              <a:rPr lang="en-US" altLang="sr-Latn-RS" sz="3600" dirty="0"/>
              <a:t> </a:t>
            </a:r>
            <a:r>
              <a:rPr lang="en-US" altLang="sr-Latn-RS" sz="3600" dirty="0" err="1"/>
              <a:t>perioda</a:t>
            </a:r>
            <a:r>
              <a:rPr lang="en-US" altLang="sr-Latn-RS" sz="3600" dirty="0"/>
              <a:t> </a:t>
            </a:r>
            <a:r>
              <a:rPr lang="en-US" altLang="sr-Latn-RS" sz="3600" dirty="0" err="1"/>
              <a:t>za</a:t>
            </a:r>
            <a:r>
              <a:rPr lang="en-US" altLang="sr-Latn-RS" sz="3600" dirty="0"/>
              <a:t> </a:t>
            </a:r>
            <a:r>
              <a:rPr lang="en-US" altLang="sr-Latn-RS" sz="3600" dirty="0" err="1"/>
              <a:t>koji</a:t>
            </a:r>
            <a:r>
              <a:rPr lang="en-US" altLang="sr-Latn-RS" sz="3600" dirty="0"/>
              <a:t> se </a:t>
            </a:r>
            <a:r>
              <a:rPr lang="en-US" altLang="sr-Latn-RS" sz="3600" dirty="0" err="1"/>
              <a:t>pretpostavja</a:t>
            </a:r>
            <a:r>
              <a:rPr lang="en-US" altLang="sr-Latn-RS" sz="3600" dirty="0"/>
              <a:t> da </a:t>
            </a:r>
            <a:r>
              <a:rPr lang="sl-SI" altLang="sr-Latn-RS" sz="3600" dirty="0" smtClean="0"/>
              <a:t>ć</a:t>
            </a:r>
            <a:r>
              <a:rPr lang="en-US" altLang="sr-Latn-RS" sz="3600" dirty="0" smtClean="0"/>
              <a:t>e bud</a:t>
            </a:r>
            <a:r>
              <a:rPr lang="sl-SI" altLang="sr-Latn-RS" sz="3600" dirty="0" smtClean="0"/>
              <a:t>ž</a:t>
            </a:r>
            <a:r>
              <a:rPr lang="en-US" altLang="sr-Latn-RS" sz="3600" dirty="0" smtClean="0"/>
              <a:t>et </a:t>
            </a:r>
            <a:r>
              <a:rPr lang="en-US" altLang="sr-Latn-RS" sz="3600" dirty="0"/>
              <a:t>bi</a:t>
            </a:r>
            <a:r>
              <a:rPr lang="sl-SI" altLang="sr-Latn-RS" sz="3600" dirty="0"/>
              <a:t>ti</a:t>
            </a:r>
            <a:r>
              <a:rPr lang="en-US" altLang="sr-Latn-RS" sz="3600" dirty="0"/>
              <a:t> don</a:t>
            </a:r>
            <a:r>
              <a:rPr lang="sl-SI" altLang="sr-Latn-RS" sz="3600" dirty="0"/>
              <a:t>ij</a:t>
            </a:r>
            <a:r>
              <a:rPr lang="en-US" altLang="sr-Latn-RS" sz="3600" dirty="0" smtClean="0"/>
              <a:t>et.</a:t>
            </a:r>
            <a:endParaRPr lang="sr-Latn-ME" altLang="sr-Latn-RS" sz="3600" dirty="0" smtClean="0"/>
          </a:p>
          <a:p>
            <a:pPr algn="just" eaLnBrk="1" hangingPunct="1">
              <a:lnSpc>
                <a:spcPct val="90000"/>
              </a:lnSpc>
            </a:pPr>
            <a:r>
              <a:rPr lang="en-US" altLang="sr-Latn-RS" sz="3600" dirty="0" err="1" smtClean="0"/>
              <a:t>Poznata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su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dva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oblika</a:t>
            </a:r>
            <a:r>
              <a:rPr lang="en-US" altLang="sr-Latn-RS" sz="3600" dirty="0" smtClean="0"/>
              <a:t> p</a:t>
            </a:r>
            <a:r>
              <a:rPr lang="sr-Latn-ME" altLang="sr-Latn-RS" sz="3600" dirty="0" smtClean="0"/>
              <a:t>ri</a:t>
            </a:r>
            <a:r>
              <a:rPr lang="en-US" altLang="sr-Latn-RS" sz="3600" dirty="0" err="1" smtClean="0"/>
              <a:t>vremenog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finansiranja</a:t>
            </a:r>
            <a:r>
              <a:rPr lang="en-US" altLang="sr-Latn-RS" sz="3600" dirty="0" smtClean="0"/>
              <a:t>:</a:t>
            </a:r>
          </a:p>
          <a:p>
            <a:pPr lvl="1" algn="just" eaLnBrk="1" hangingPunct="1">
              <a:lnSpc>
                <a:spcPct val="90000"/>
              </a:lnSpc>
            </a:pPr>
            <a:r>
              <a:rPr lang="en-US" altLang="sr-Latn-RS" sz="3600" dirty="0" err="1" smtClean="0"/>
              <a:t>Prema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jednom</a:t>
            </a:r>
            <a:r>
              <a:rPr lang="en-US" altLang="sr-Latn-RS" sz="3600" dirty="0" smtClean="0"/>
              <a:t>, </a:t>
            </a:r>
            <a:r>
              <a:rPr lang="en-US" altLang="sr-Latn-RS" sz="3600" dirty="0" err="1" smtClean="0"/>
              <a:t>radi</a:t>
            </a:r>
            <a:r>
              <a:rPr lang="en-US" altLang="sr-Latn-RS" sz="3600" dirty="0" smtClean="0"/>
              <a:t> se o </a:t>
            </a:r>
            <a:r>
              <a:rPr lang="en-US" altLang="sr-Latn-RS" sz="3600" dirty="0" err="1" smtClean="0"/>
              <a:t>metodu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dvanaestina</a:t>
            </a:r>
            <a:r>
              <a:rPr lang="en-US" altLang="sr-Latn-RS" sz="3600" dirty="0" smtClean="0"/>
              <a:t>, </a:t>
            </a:r>
            <a:r>
              <a:rPr lang="en-US" altLang="sr-Latn-RS" sz="3600" dirty="0" err="1" smtClean="0"/>
              <a:t>odnosno</a:t>
            </a:r>
            <a:r>
              <a:rPr lang="en-US" altLang="sr-Latn-RS" sz="3600" dirty="0" smtClean="0"/>
              <a:t> o </a:t>
            </a:r>
            <a:r>
              <a:rPr lang="en-US" altLang="sr-Latn-RS" sz="3600" dirty="0" err="1" smtClean="0"/>
              <a:t>takvom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na</a:t>
            </a:r>
            <a:r>
              <a:rPr lang="sl-SI" altLang="sr-Latn-RS" sz="3600" dirty="0"/>
              <a:t>č</a:t>
            </a:r>
            <a:r>
              <a:rPr lang="en-US" altLang="sr-Latn-RS" sz="3600" dirty="0" err="1" smtClean="0"/>
              <a:t>inu</a:t>
            </a:r>
            <a:r>
              <a:rPr lang="en-US" altLang="sr-Latn-RS" sz="3600" dirty="0" smtClean="0"/>
              <a:t> </a:t>
            </a:r>
            <a:r>
              <a:rPr lang="sl-SI" altLang="sr-Latn-RS" sz="3600" dirty="0" smtClean="0"/>
              <a:t>f</a:t>
            </a:r>
            <a:r>
              <a:rPr lang="en-US" altLang="sr-Latn-RS" sz="3600" dirty="0" err="1" smtClean="0"/>
              <a:t>inansiranja</a:t>
            </a:r>
            <a:r>
              <a:rPr lang="en-US" altLang="sr-Latn-RS" sz="3600" dirty="0" smtClean="0"/>
              <a:t> u </a:t>
            </a:r>
            <a:r>
              <a:rPr lang="en-US" altLang="sr-Latn-RS" sz="3600" dirty="0" err="1" smtClean="0"/>
              <a:t>kojem</a:t>
            </a:r>
            <a:r>
              <a:rPr lang="en-US" altLang="sr-Latn-RS" sz="3600" dirty="0" smtClean="0"/>
              <a:t> se </a:t>
            </a:r>
            <a:r>
              <a:rPr lang="en-US" altLang="sr-Latn-RS" sz="3600" dirty="0" err="1" smtClean="0"/>
              <a:t>finansiranje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vr</a:t>
            </a:r>
            <a:r>
              <a:rPr lang="sl-SI" altLang="sr-Latn-RS" sz="3600" dirty="0"/>
              <a:t>š</a:t>
            </a:r>
            <a:r>
              <a:rPr lang="en-US" altLang="sr-Latn-RS" sz="3600" dirty="0" err="1" smtClean="0"/>
              <a:t>i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za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svaki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mesec</a:t>
            </a:r>
            <a:r>
              <a:rPr lang="en-US" altLang="sr-Latn-RS" sz="3600" dirty="0" smtClean="0"/>
              <a:t>, u </a:t>
            </a:r>
            <a:r>
              <a:rPr lang="en-US" altLang="sr-Latn-RS" sz="3600" dirty="0" err="1" smtClean="0"/>
              <a:t>visini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jedne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dvanaesti</a:t>
            </a:r>
            <a:r>
              <a:rPr lang="sl-SI" altLang="sr-Latn-RS" sz="3600" dirty="0" smtClean="0"/>
              <a:t>n</a:t>
            </a:r>
            <a:r>
              <a:rPr lang="en-US" altLang="sr-Latn-RS" sz="3600" dirty="0" smtClean="0"/>
              <a:t>e bud</a:t>
            </a:r>
            <a:r>
              <a:rPr lang="sl-SI" altLang="sr-Latn-RS" sz="3600" dirty="0"/>
              <a:t>ž</a:t>
            </a:r>
            <a:r>
              <a:rPr lang="en-US" altLang="sr-Latn-RS" sz="3600" dirty="0" smtClean="0"/>
              <a:t>eta </a:t>
            </a:r>
            <a:r>
              <a:rPr lang="en-US" altLang="sr-Latn-RS" sz="3600" dirty="0" err="1" smtClean="0"/>
              <a:t>prethodne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godine</a:t>
            </a:r>
            <a:r>
              <a:rPr lang="en-US" altLang="sr-Latn-RS" sz="3600" dirty="0" smtClean="0"/>
              <a:t>. </a:t>
            </a:r>
            <a:endParaRPr lang="en-US" altLang="sr-Latn-RS" sz="3600" dirty="0"/>
          </a:p>
        </p:txBody>
      </p:sp>
    </p:spTree>
    <p:extLst>
      <p:ext uri="{BB962C8B-B14F-4D97-AF65-F5344CB8AC3E}">
        <p14:creationId xmlns:p14="http://schemas.microsoft.com/office/powerpoint/2010/main" xmlns="" val="84498925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82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62884" y="888642"/>
            <a:ext cx="10490915" cy="5288321"/>
          </a:xfrm>
        </p:spPr>
        <p:txBody>
          <a:bodyPr/>
          <a:lstStyle/>
          <a:p>
            <a:pPr algn="just"/>
            <a:r>
              <a:rPr lang="en-US" altLang="sr-Latn-RS" sz="3600" dirty="0" smtClean="0"/>
              <a:t>Na </a:t>
            </a:r>
            <a:r>
              <a:rPr lang="en-US" altLang="sr-Latn-RS" sz="3600" dirty="0" err="1" smtClean="0"/>
              <a:t>taj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na</a:t>
            </a:r>
            <a:r>
              <a:rPr lang="sl-SI" altLang="sr-Latn-RS" sz="3600" dirty="0"/>
              <a:t>č</a:t>
            </a:r>
            <a:r>
              <a:rPr lang="en-US" altLang="sr-Latn-RS" sz="3600" dirty="0" smtClean="0"/>
              <a:t>in f</a:t>
            </a:r>
            <a:r>
              <a:rPr lang="sl-SI" altLang="sr-Latn-RS" sz="3600" dirty="0" smtClean="0"/>
              <a:t>in</a:t>
            </a:r>
            <a:r>
              <a:rPr lang="en-US" altLang="sr-Latn-RS" sz="3600" dirty="0" err="1" smtClean="0"/>
              <a:t>ansiranje</a:t>
            </a:r>
            <a:r>
              <a:rPr lang="en-US" altLang="sr-Latn-RS" sz="3600" dirty="0" smtClean="0"/>
              <a:t> se </a:t>
            </a:r>
            <a:r>
              <a:rPr lang="en-US" altLang="sr-Latn-RS" sz="3600" dirty="0" err="1" smtClean="0"/>
              <a:t>prakti</a:t>
            </a:r>
            <a:r>
              <a:rPr lang="sl-SI" altLang="sr-Latn-RS" sz="3600" dirty="0"/>
              <a:t>č</a:t>
            </a:r>
            <a:r>
              <a:rPr lang="en-US" altLang="sr-Latn-RS" sz="3600" dirty="0" smtClean="0"/>
              <a:t>no </a:t>
            </a:r>
            <a:r>
              <a:rPr lang="en-US" altLang="sr-Latn-RS" sz="3600" dirty="0" err="1" smtClean="0"/>
              <a:t>vr</a:t>
            </a:r>
            <a:r>
              <a:rPr lang="sl-SI" altLang="sr-Latn-RS" sz="3600" dirty="0"/>
              <a:t>š</a:t>
            </a:r>
            <a:r>
              <a:rPr lang="sl-SI" altLang="sr-Latn-RS" sz="3600" dirty="0" smtClean="0"/>
              <a:t>i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na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bazi</a:t>
            </a:r>
            <a:r>
              <a:rPr lang="en-US" altLang="sr-Latn-RS" sz="3600" dirty="0" smtClean="0"/>
              <a:t> bud</a:t>
            </a:r>
            <a:r>
              <a:rPr lang="sl-SI" altLang="sr-Latn-RS" sz="3600" dirty="0"/>
              <a:t>ž</a:t>
            </a:r>
            <a:r>
              <a:rPr lang="en-US" altLang="sr-Latn-RS" sz="3600" dirty="0" smtClean="0"/>
              <a:t>eta </a:t>
            </a:r>
            <a:r>
              <a:rPr lang="en-US" altLang="sr-Latn-RS" sz="3600" dirty="0" err="1" smtClean="0"/>
              <a:t>koji</a:t>
            </a:r>
            <a:r>
              <a:rPr lang="en-US" altLang="sr-Latn-RS" sz="3600" dirty="0" smtClean="0"/>
              <a:t> je </a:t>
            </a:r>
            <a:r>
              <a:rPr lang="en-US" altLang="sr-Latn-RS" sz="3600" dirty="0" err="1" smtClean="0"/>
              <a:t>jednom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ve</a:t>
            </a:r>
            <a:r>
              <a:rPr lang="sl-SI" altLang="sr-Latn-RS" sz="3600" dirty="0"/>
              <a:t>ć</a:t>
            </a:r>
            <a:r>
              <a:rPr lang="en-US" altLang="sr-Latn-RS" sz="3600" dirty="0" smtClean="0"/>
              <a:t> don</a:t>
            </a:r>
            <a:r>
              <a:rPr lang="sl-SI" altLang="sr-Latn-RS" sz="3600" dirty="0" smtClean="0"/>
              <a:t>ij</a:t>
            </a:r>
            <a:r>
              <a:rPr lang="en-US" altLang="sr-Latn-RS" sz="3600" dirty="0" err="1" smtClean="0"/>
              <a:t>elo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predstavni</a:t>
            </a:r>
            <a:r>
              <a:rPr lang="sl-SI" altLang="sr-Latn-RS" sz="3600" dirty="0"/>
              <a:t>č</a:t>
            </a:r>
            <a:r>
              <a:rPr lang="en-US" altLang="sr-Latn-RS" sz="3600" dirty="0" err="1" smtClean="0"/>
              <a:t>ko</a:t>
            </a:r>
            <a:r>
              <a:rPr lang="en-US" altLang="sr-Latn-RS" sz="3600" dirty="0" smtClean="0"/>
              <a:t> t</a:t>
            </a:r>
            <a:r>
              <a:rPr lang="sl-SI" altLang="sr-Latn-RS" sz="3600" dirty="0" smtClean="0"/>
              <a:t>ij</a:t>
            </a:r>
            <a:r>
              <a:rPr lang="en-US" altLang="sr-Latn-RS" sz="3600" dirty="0" err="1" smtClean="0"/>
              <a:t>elo</a:t>
            </a:r>
            <a:r>
              <a:rPr lang="en-US" altLang="sr-Latn-RS" sz="3600" dirty="0" smtClean="0"/>
              <a:t> (</a:t>
            </a:r>
            <a:r>
              <a:rPr lang="en-US" altLang="sr-Latn-RS" sz="3600" dirty="0" err="1" smtClean="0"/>
              <a:t>naravno</a:t>
            </a:r>
            <a:r>
              <a:rPr lang="en-US" altLang="sr-Latn-RS" sz="3600" dirty="0" smtClean="0"/>
              <a:t>, </a:t>
            </a:r>
            <a:r>
              <a:rPr lang="en-US" altLang="sr-Latn-RS" sz="3600" dirty="0" err="1" smtClean="0"/>
              <a:t>za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prethodnu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godinu</a:t>
            </a:r>
            <a:r>
              <a:rPr lang="en-US" altLang="sr-Latn-RS" sz="3600" dirty="0" smtClean="0"/>
              <a:t>, </a:t>
            </a:r>
            <a:r>
              <a:rPr lang="en-US" altLang="sr-Latn-RS" sz="3600" dirty="0" err="1" smtClean="0"/>
              <a:t>po</a:t>
            </a:r>
            <a:r>
              <a:rPr lang="en-US" altLang="sr-Latn-RS" sz="3600" dirty="0" smtClean="0"/>
              <a:t> bud</a:t>
            </a:r>
            <a:r>
              <a:rPr lang="sl-SI" altLang="sr-Latn-RS" sz="3600" dirty="0"/>
              <a:t>ž</a:t>
            </a:r>
            <a:r>
              <a:rPr lang="en-US" altLang="sr-Latn-RS" sz="3600" dirty="0" err="1" smtClean="0"/>
              <a:t>etskoj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proceduri</a:t>
            </a:r>
            <a:r>
              <a:rPr lang="en-US" altLang="sr-Latn-RS" sz="3600" dirty="0" smtClean="0"/>
              <a:t>).</a:t>
            </a:r>
          </a:p>
          <a:p>
            <a:pPr algn="just" eaLnBrk="1" hangingPunct="1"/>
            <a:r>
              <a:rPr lang="sl-SI" altLang="sr-Latn-RS" sz="3600" dirty="0"/>
              <a:t>Po</a:t>
            </a:r>
            <a:r>
              <a:rPr lang="en-US" altLang="sr-Latn-RS" sz="3600" dirty="0"/>
              <a:t> </a:t>
            </a:r>
            <a:r>
              <a:rPr lang="en-US" altLang="sr-Latn-RS" sz="3600" dirty="0" err="1"/>
              <a:t>pravilu</a:t>
            </a:r>
            <a:r>
              <a:rPr lang="en-US" altLang="sr-Latn-RS" sz="3600" dirty="0"/>
              <a:t> </a:t>
            </a:r>
            <a:r>
              <a:rPr lang="en-US" altLang="sr-Latn-RS" sz="3600" dirty="0" err="1"/>
              <a:t>privremeno</a:t>
            </a:r>
            <a:r>
              <a:rPr lang="en-US" altLang="sr-Latn-RS" sz="3600" dirty="0"/>
              <a:t> </a:t>
            </a:r>
            <a:r>
              <a:rPr lang="en-US" altLang="sr-Latn-RS" sz="3600" dirty="0" err="1"/>
              <a:t>finansi</a:t>
            </a:r>
            <a:r>
              <a:rPr lang="sl-SI" altLang="sr-Latn-RS" sz="3600" dirty="0"/>
              <a:t>r</a:t>
            </a:r>
            <a:r>
              <a:rPr lang="en-US" altLang="sr-Latn-RS" sz="3600" dirty="0" err="1"/>
              <a:t>anje</a:t>
            </a:r>
            <a:r>
              <a:rPr lang="en-US" altLang="sr-Latn-RS" sz="3600" dirty="0"/>
              <a:t> se </a:t>
            </a:r>
            <a:r>
              <a:rPr lang="en-US" altLang="sr-Latn-RS" sz="3600" dirty="0" err="1" smtClean="0"/>
              <a:t>naj</a:t>
            </a:r>
            <a:r>
              <a:rPr lang="sl-SI" altLang="sr-Latn-RS" sz="3600" dirty="0" smtClean="0"/>
              <a:t>č</a:t>
            </a:r>
            <a:r>
              <a:rPr lang="en-US" altLang="sr-Latn-RS" sz="3600" dirty="0" smtClean="0"/>
              <a:t>e</a:t>
            </a:r>
            <a:r>
              <a:rPr lang="sl-SI" altLang="sr-Latn-RS" sz="3600" dirty="0" smtClean="0"/>
              <a:t>šć</a:t>
            </a:r>
            <a:r>
              <a:rPr lang="en-US" altLang="sr-Latn-RS" sz="3600" dirty="0" smtClean="0"/>
              <a:t>e </a:t>
            </a:r>
            <a:r>
              <a:rPr lang="en-US" altLang="sr-Latn-RS" sz="3600" dirty="0" err="1" smtClean="0"/>
              <a:t>toleri</a:t>
            </a:r>
            <a:r>
              <a:rPr lang="sl-SI" altLang="sr-Latn-RS" sz="3600" dirty="0" smtClean="0"/>
              <a:t>š</a:t>
            </a:r>
            <a:r>
              <a:rPr lang="en-US" altLang="sr-Latn-RS" sz="3600" dirty="0" smtClean="0"/>
              <a:t>e </a:t>
            </a:r>
            <a:r>
              <a:rPr lang="en-US" altLang="sr-Latn-RS" sz="3600" dirty="0"/>
              <a:t>tri </a:t>
            </a:r>
            <a:r>
              <a:rPr lang="en-US" altLang="sr-Latn-RS" sz="3600" dirty="0" smtClean="0"/>
              <a:t>m</a:t>
            </a:r>
            <a:r>
              <a:rPr lang="sr-Latn-ME" altLang="sr-Latn-RS" sz="3600" dirty="0" smtClean="0"/>
              <a:t>j</a:t>
            </a:r>
            <a:r>
              <a:rPr lang="en-US" altLang="sr-Latn-RS" sz="3600" dirty="0" err="1" smtClean="0"/>
              <a:t>eseca</a:t>
            </a:r>
            <a:r>
              <a:rPr lang="en-US" altLang="sr-Latn-RS" sz="3600" dirty="0"/>
              <a:t>, </a:t>
            </a:r>
            <a:r>
              <a:rPr lang="en-US" altLang="sr-Latn-RS" sz="3600" dirty="0" err="1"/>
              <a:t>mada</a:t>
            </a:r>
            <a:r>
              <a:rPr lang="en-US" altLang="sr-Latn-RS" sz="3600" dirty="0"/>
              <a:t> </a:t>
            </a:r>
            <a:r>
              <a:rPr lang="en-US" altLang="sr-Latn-RS" sz="3600" dirty="0" err="1"/>
              <a:t>ima</a:t>
            </a:r>
            <a:r>
              <a:rPr lang="en-US" altLang="sr-Latn-RS" sz="3600" dirty="0"/>
              <a:t> </a:t>
            </a:r>
            <a:r>
              <a:rPr lang="en-US" altLang="sr-Latn-RS" sz="3600" dirty="0" err="1" smtClean="0"/>
              <a:t>slu</a:t>
            </a:r>
            <a:r>
              <a:rPr lang="sl-SI" altLang="sr-Latn-RS" sz="3600" dirty="0" smtClean="0"/>
              <a:t>č</a:t>
            </a:r>
            <a:r>
              <a:rPr lang="en-US" altLang="sr-Latn-RS" sz="3600" dirty="0" err="1" smtClean="0"/>
              <a:t>ajeva</a:t>
            </a:r>
            <a:r>
              <a:rPr lang="en-US" altLang="sr-Latn-RS" sz="3600" dirty="0" smtClean="0"/>
              <a:t> </a:t>
            </a:r>
            <a:r>
              <a:rPr lang="en-US" altLang="sr-Latn-RS" sz="3600" dirty="0"/>
              <a:t>da se </a:t>
            </a:r>
            <a:r>
              <a:rPr lang="en-US" altLang="sr-Latn-RS" sz="3600" dirty="0" err="1"/>
              <a:t>protegne</a:t>
            </a:r>
            <a:r>
              <a:rPr lang="en-US" altLang="sr-Latn-RS" sz="3600" dirty="0"/>
              <a:t> </a:t>
            </a:r>
            <a:r>
              <a:rPr lang="en-US" altLang="sr-Latn-RS" sz="3600" dirty="0" err="1"/>
              <a:t>i</a:t>
            </a:r>
            <a:r>
              <a:rPr lang="en-US" altLang="sr-Latn-RS" sz="3600" dirty="0"/>
              <a:t> </a:t>
            </a:r>
            <a:r>
              <a:rPr lang="en-US" altLang="sr-Latn-RS" sz="3600" dirty="0" err="1"/>
              <a:t>na</a:t>
            </a:r>
            <a:r>
              <a:rPr lang="en-US" altLang="sr-Latn-RS" sz="3600" dirty="0"/>
              <a:t> c</a:t>
            </a:r>
            <a:r>
              <a:rPr lang="sl-SI" altLang="sr-Latn-RS" sz="3600" dirty="0"/>
              <a:t>ij</a:t>
            </a:r>
            <a:r>
              <a:rPr lang="en-US" altLang="sr-Latn-RS" sz="3600" dirty="0" err="1"/>
              <a:t>elu</a:t>
            </a:r>
            <a:r>
              <a:rPr lang="en-US" altLang="sr-Latn-RS" sz="3600" dirty="0"/>
              <a:t> god</a:t>
            </a:r>
            <a:r>
              <a:rPr lang="sl-SI" altLang="sr-Latn-RS" sz="3600" dirty="0"/>
              <a:t>in</a:t>
            </a:r>
            <a:r>
              <a:rPr lang="en-US" altLang="sr-Latn-RS" sz="3600" dirty="0"/>
              <a:t>u.</a:t>
            </a:r>
          </a:p>
          <a:p>
            <a:pPr eaLnBrk="1" hangingPunct="1"/>
            <a:endParaRPr lang="en-US" altLang="sr-Latn-RS" sz="1800" dirty="0"/>
          </a:p>
          <a:p>
            <a:pPr eaLnBrk="1" hangingPunct="1"/>
            <a:endParaRPr lang="en-US" altLang="sr-Latn-RS" dirty="0" smtClean="0"/>
          </a:p>
        </p:txBody>
      </p:sp>
    </p:spTree>
    <p:extLst>
      <p:ext uri="{BB962C8B-B14F-4D97-AF65-F5344CB8AC3E}">
        <p14:creationId xmlns:p14="http://schemas.microsoft.com/office/powerpoint/2010/main" xmlns="" val="200424024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92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0761" y="824248"/>
            <a:ext cx="10903039" cy="5352715"/>
          </a:xfrm>
        </p:spPr>
        <p:txBody>
          <a:bodyPr>
            <a:normAutofit/>
          </a:bodyPr>
          <a:lstStyle/>
          <a:p>
            <a:pPr algn="just" eaLnBrk="1" hangingPunct="1"/>
            <a:r>
              <a:rPr lang="en-US" altLang="sr-Latn-RS" sz="3600" dirty="0" err="1" smtClean="0"/>
              <a:t>Ovaj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metod</a:t>
            </a:r>
            <a:r>
              <a:rPr lang="en-US" altLang="sr-Latn-RS" sz="3600" dirty="0" smtClean="0"/>
              <a:t> je </a:t>
            </a:r>
            <a:r>
              <a:rPr lang="en-US" altLang="sr-Latn-RS" sz="3600" dirty="0" err="1" smtClean="0"/>
              <a:t>danas</a:t>
            </a:r>
            <a:r>
              <a:rPr lang="en-US" altLang="sr-Latn-RS" sz="3600" dirty="0" smtClean="0"/>
              <a:t>, </a:t>
            </a:r>
            <a:r>
              <a:rPr lang="en-US" altLang="sr-Latn-RS" sz="3600" dirty="0" err="1" smtClean="0"/>
              <a:t>naj</a:t>
            </a:r>
            <a:r>
              <a:rPr lang="sl-SI" altLang="sr-Latn-RS" sz="3600" dirty="0" smtClean="0"/>
              <a:t>češć</a:t>
            </a:r>
            <a:r>
              <a:rPr lang="en-US" altLang="sr-Latn-RS" sz="3600" dirty="0" smtClean="0"/>
              <a:t>e, u </a:t>
            </a:r>
            <a:r>
              <a:rPr lang="en-US" altLang="sr-Latn-RS" sz="3600" dirty="0" err="1" smtClean="0"/>
              <a:t>upotrebi</a:t>
            </a:r>
            <a:r>
              <a:rPr lang="en-US" altLang="sr-Latn-RS" sz="3600" dirty="0" smtClean="0"/>
              <a:t> u </a:t>
            </a:r>
            <a:r>
              <a:rPr lang="en-US" altLang="sr-Latn-RS" sz="3600" dirty="0" err="1" smtClean="0"/>
              <a:t>ve</a:t>
            </a:r>
            <a:r>
              <a:rPr lang="sl-SI" altLang="sr-Latn-RS" sz="3600" dirty="0"/>
              <a:t>ć</a:t>
            </a:r>
            <a:r>
              <a:rPr lang="en-US" altLang="sr-Latn-RS" sz="3600" dirty="0" err="1" smtClean="0"/>
              <a:t>ini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zapadnih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zemalja</a:t>
            </a:r>
            <a:r>
              <a:rPr lang="en-US" altLang="sr-Latn-RS" sz="3600" dirty="0" smtClean="0"/>
              <a:t>.</a:t>
            </a:r>
            <a:endParaRPr lang="sr-Latn-ME" altLang="sr-Latn-RS" sz="3600" dirty="0" smtClean="0"/>
          </a:p>
          <a:p>
            <a:pPr algn="just" eaLnBrk="1" hangingPunct="1"/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Redovno</a:t>
            </a:r>
            <a:r>
              <a:rPr lang="en-US" altLang="sr-Latn-RS" sz="3600" dirty="0" smtClean="0"/>
              <a:t> je </a:t>
            </a:r>
            <a:r>
              <a:rPr lang="en-US" altLang="sr-Latn-RS" sz="3600" dirty="0" err="1" smtClean="0"/>
              <a:t>prisutan</a:t>
            </a:r>
            <a:r>
              <a:rPr lang="en-US" altLang="sr-Latn-RS" sz="3600" dirty="0" smtClean="0"/>
              <a:t> u V. </a:t>
            </a:r>
            <a:r>
              <a:rPr lang="en-US" altLang="sr-Latn-RS" sz="3600" dirty="0" err="1" smtClean="0"/>
              <a:t>Britaniji</a:t>
            </a:r>
            <a:r>
              <a:rPr lang="en-US" altLang="sr-Latn-RS" sz="3600" dirty="0" smtClean="0"/>
              <a:t>, </a:t>
            </a:r>
            <a:r>
              <a:rPr lang="en-US" altLang="sr-Latn-RS" sz="3600" dirty="0" err="1" smtClean="0"/>
              <a:t>jer</a:t>
            </a:r>
            <a:r>
              <a:rPr lang="en-US" altLang="sr-Latn-RS" sz="3600" dirty="0" smtClean="0"/>
              <a:t> se bud</a:t>
            </a:r>
            <a:r>
              <a:rPr lang="sl-SI" altLang="sr-Latn-RS" sz="3600" dirty="0"/>
              <a:t>ž</a:t>
            </a:r>
            <a:r>
              <a:rPr lang="en-US" altLang="sr-Latn-RS" sz="3600" dirty="0" smtClean="0"/>
              <a:t>et </a:t>
            </a:r>
            <a:r>
              <a:rPr lang="en-US" altLang="sr-Latn-RS" sz="3600" dirty="0" err="1" smtClean="0"/>
              <a:t>detaljno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razmatra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tek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posl</a:t>
            </a:r>
            <a:r>
              <a:rPr lang="sl-SI" altLang="sr-Latn-RS" sz="3600" dirty="0" smtClean="0"/>
              <a:t>ij</a:t>
            </a:r>
            <a:r>
              <a:rPr lang="en-US" altLang="sr-Latn-RS" sz="3600" dirty="0" smtClean="0"/>
              <a:t>e p</a:t>
            </a:r>
            <a:r>
              <a:rPr lang="sl-SI" altLang="sr-Latn-RS" sz="3600" dirty="0" smtClean="0"/>
              <a:t>r</a:t>
            </a:r>
            <a:r>
              <a:rPr lang="en-US" altLang="sr-Latn-RS" sz="3600" dirty="0" smtClean="0"/>
              <a:t>o</a:t>
            </a:r>
            <a:r>
              <a:rPr lang="sl-SI" altLang="sr-Latn-RS" sz="3600" dirty="0" smtClean="0"/>
              <a:t>t</a:t>
            </a:r>
            <a:r>
              <a:rPr lang="en-US" altLang="sr-Latn-RS" sz="3600" dirty="0" err="1" smtClean="0"/>
              <a:t>eka</a:t>
            </a:r>
            <a:r>
              <a:rPr lang="en-US" altLang="sr-Latn-RS" sz="3600" dirty="0" smtClean="0"/>
              <a:t> bud</a:t>
            </a:r>
            <a:r>
              <a:rPr lang="sl-SI" altLang="sr-Latn-RS" sz="3600" dirty="0"/>
              <a:t>ž</a:t>
            </a:r>
            <a:r>
              <a:rPr lang="en-US" altLang="sr-Latn-RS" sz="3600" dirty="0" err="1" smtClean="0"/>
              <a:t>etske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godine</a:t>
            </a:r>
            <a:r>
              <a:rPr lang="en-US" altLang="sr-Latn-RS" sz="3600" dirty="0" smtClean="0"/>
              <a:t>, </a:t>
            </a:r>
            <a:r>
              <a:rPr lang="sl-SI" altLang="sr-Latn-RS" sz="3600" dirty="0"/>
              <a:t>š</a:t>
            </a:r>
            <a:r>
              <a:rPr lang="en-US" altLang="sr-Latn-RS" sz="3600" dirty="0" smtClean="0"/>
              <a:t>to </a:t>
            </a:r>
            <a:r>
              <a:rPr lang="en-US" altLang="sr-Latn-RS" sz="3600" dirty="0" err="1" smtClean="0"/>
              <a:t>dovodi</a:t>
            </a:r>
            <a:r>
              <a:rPr lang="en-US" altLang="sr-Latn-RS" sz="3600" dirty="0" smtClean="0"/>
              <a:t> do </a:t>
            </a:r>
            <a:r>
              <a:rPr lang="en-US" altLang="sr-Latn-RS" sz="3600" dirty="0" err="1" smtClean="0"/>
              <a:t>privremenog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finansiranja</a:t>
            </a:r>
            <a:r>
              <a:rPr lang="en-US" altLang="sr-Latn-RS" sz="3600" dirty="0" smtClean="0"/>
              <a:t>. </a:t>
            </a:r>
            <a:endParaRPr lang="sr-Latn-ME" altLang="sr-Latn-RS" sz="3600" dirty="0" smtClean="0"/>
          </a:p>
          <a:p>
            <a:pPr algn="just" eaLnBrk="1" hangingPunct="1"/>
            <a:r>
              <a:rPr lang="en-US" altLang="sr-Latn-RS" sz="3600" dirty="0" err="1" smtClean="0"/>
              <a:t>Upotreba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ovog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metoda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uglavnom</a:t>
            </a:r>
            <a:r>
              <a:rPr lang="en-US" altLang="sr-Latn-RS" sz="3600" dirty="0" smtClean="0"/>
              <a:t> je </a:t>
            </a:r>
            <a:r>
              <a:rPr lang="en-US" altLang="sr-Latn-RS" sz="3600" dirty="0" err="1" smtClean="0"/>
              <a:t>posledica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pravnog</a:t>
            </a:r>
            <a:r>
              <a:rPr lang="en-US" altLang="sr-Latn-RS" sz="3600" dirty="0" smtClean="0"/>
              <a:t> argumenta (</a:t>
            </a:r>
            <a:r>
              <a:rPr lang="en-US" altLang="sr-Latn-RS" sz="3600" dirty="0" err="1" smtClean="0"/>
              <a:t>nastalog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iz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sukoba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izvr</a:t>
            </a:r>
            <a:r>
              <a:rPr lang="sl-SI" altLang="sr-Latn-RS" sz="3600" dirty="0"/>
              <a:t>š</a:t>
            </a:r>
            <a:r>
              <a:rPr lang="en-US" altLang="sr-Latn-RS" sz="3600" dirty="0" smtClean="0"/>
              <a:t>ne </a:t>
            </a:r>
            <a:r>
              <a:rPr lang="en-US" altLang="sr-Latn-RS" sz="3600" dirty="0" err="1" smtClean="0"/>
              <a:t>i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zakonodavne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vlasti</a:t>
            </a:r>
            <a:r>
              <a:rPr lang="en-US" altLang="sr-Latn-RS" sz="3600" dirty="0" smtClean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xmlns="" val="297629071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44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7127" y="888642"/>
            <a:ext cx="10516673" cy="5288321"/>
          </a:xfrm>
        </p:spPr>
        <p:txBody>
          <a:bodyPr>
            <a:normAutofit lnSpcReduction="10000"/>
          </a:bodyPr>
          <a:lstStyle/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en-US" altLang="sr-Latn-RS" dirty="0"/>
              <a:t>5</a:t>
            </a:r>
            <a:r>
              <a:rPr lang="en-US" altLang="sr-Latn-RS" sz="3600" dirty="0"/>
              <a:t>. </a:t>
            </a:r>
            <a:r>
              <a:rPr lang="en-US" altLang="sr-Latn-RS" sz="3600" dirty="0" smtClean="0"/>
              <a:t>ZAVR</a:t>
            </a:r>
            <a:r>
              <a:rPr lang="sl-SI" altLang="sr-Latn-RS" sz="3600" dirty="0" smtClean="0"/>
              <a:t>Š</a:t>
            </a:r>
            <a:r>
              <a:rPr lang="en-US" altLang="sr-Latn-RS" sz="3600" dirty="0" smtClean="0"/>
              <a:t>NI RA</a:t>
            </a:r>
            <a:r>
              <a:rPr lang="sl-SI" altLang="sr-Latn-RS" sz="3600" dirty="0" smtClean="0"/>
              <a:t>Č</a:t>
            </a:r>
            <a:r>
              <a:rPr lang="en-US" altLang="sr-Latn-RS" sz="3600" dirty="0" smtClean="0"/>
              <a:t>UN BUD</a:t>
            </a:r>
            <a:r>
              <a:rPr lang="sl-SI" altLang="sr-Latn-RS" sz="3600" dirty="0" smtClean="0"/>
              <a:t>Ž</a:t>
            </a:r>
            <a:r>
              <a:rPr lang="en-US" altLang="sr-Latn-RS" sz="3600" dirty="0" smtClean="0"/>
              <a:t>ETA</a:t>
            </a:r>
            <a:endParaRPr lang="en-US" altLang="sr-Latn-RS" sz="3600" dirty="0"/>
          </a:p>
          <a:p>
            <a:pPr algn="just" eaLnBrk="1" hangingPunct="1">
              <a:lnSpc>
                <a:spcPct val="80000"/>
              </a:lnSpc>
            </a:pPr>
            <a:r>
              <a:rPr lang="en-US" altLang="sr-Latn-RS" sz="3600" dirty="0"/>
              <a:t> </a:t>
            </a:r>
            <a:r>
              <a:rPr lang="en-US" altLang="sr-Latn-RS" sz="3600" dirty="0" smtClean="0"/>
              <a:t>Bud</a:t>
            </a:r>
            <a:r>
              <a:rPr lang="sl-SI" altLang="sr-Latn-RS" sz="3600" dirty="0" smtClean="0"/>
              <a:t>ž</a:t>
            </a:r>
            <a:r>
              <a:rPr lang="en-US" altLang="sr-Latn-RS" sz="3600" dirty="0" smtClean="0"/>
              <a:t>et </a:t>
            </a:r>
            <a:r>
              <a:rPr lang="en-US" altLang="sr-Latn-RS" sz="3600" dirty="0"/>
              <a:t>je instrument u </a:t>
            </a:r>
            <a:r>
              <a:rPr lang="en-US" altLang="sr-Latn-RS" sz="3600" dirty="0" err="1"/>
              <a:t>kojem</a:t>
            </a:r>
            <a:r>
              <a:rPr lang="en-US" altLang="sr-Latn-RS" sz="3600" dirty="0"/>
              <a:t> </a:t>
            </a:r>
            <a:r>
              <a:rPr lang="en-US" altLang="sr-Latn-RS" sz="3600" dirty="0" err="1"/>
              <a:t>imamo</a:t>
            </a:r>
            <a:r>
              <a:rPr lang="en-US" altLang="sr-Latn-RS" sz="3600" dirty="0"/>
              <a:t> </a:t>
            </a:r>
            <a:r>
              <a:rPr lang="en-US" altLang="sr-Latn-RS" sz="3600" dirty="0" err="1"/>
              <a:t>dosta</a:t>
            </a:r>
            <a:r>
              <a:rPr lang="en-US" altLang="sr-Latn-RS" sz="3600" dirty="0"/>
              <a:t> </a:t>
            </a:r>
            <a:r>
              <a:rPr lang="en-US" altLang="sr-Latn-RS" sz="3600" dirty="0" err="1"/>
              <a:t>elemenata</a:t>
            </a:r>
            <a:r>
              <a:rPr lang="en-US" altLang="sr-Latn-RS" sz="3600" dirty="0"/>
              <a:t> </a:t>
            </a:r>
            <a:r>
              <a:rPr lang="en-US" altLang="sr-Latn-RS" sz="3600" dirty="0" err="1"/>
              <a:t>nesigurnosti</a:t>
            </a:r>
            <a:r>
              <a:rPr lang="en-US" altLang="sr-Latn-RS" sz="3600" dirty="0"/>
              <a:t> </a:t>
            </a:r>
            <a:r>
              <a:rPr lang="en-US" altLang="sr-Latn-RS" sz="3600" dirty="0" err="1"/>
              <a:t>i</a:t>
            </a:r>
            <a:r>
              <a:rPr lang="en-US" altLang="sr-Latn-RS" sz="3600" dirty="0"/>
              <a:t> </a:t>
            </a:r>
            <a:r>
              <a:rPr lang="en-US" altLang="sr-Latn-RS" sz="3600" dirty="0" err="1"/>
              <a:t>neizvesnosti</a:t>
            </a:r>
            <a:r>
              <a:rPr lang="en-US" altLang="sr-Latn-RS" sz="3600" dirty="0"/>
              <a:t>, </a:t>
            </a:r>
            <a:r>
              <a:rPr lang="en-US" altLang="sr-Latn-RS" sz="3600" dirty="0" err="1"/>
              <a:t>jer</a:t>
            </a:r>
            <a:r>
              <a:rPr lang="en-US" altLang="sr-Latn-RS" sz="3600" dirty="0"/>
              <a:t> se </a:t>
            </a:r>
            <a:r>
              <a:rPr lang="en-US" altLang="sr-Latn-RS" sz="3600" dirty="0" err="1"/>
              <a:t>radi</a:t>
            </a:r>
            <a:r>
              <a:rPr lang="en-US" altLang="sr-Latn-RS" sz="3600" dirty="0"/>
              <a:t>, </a:t>
            </a:r>
            <a:r>
              <a:rPr lang="en-US" altLang="sr-Latn-RS" sz="3600" dirty="0" err="1"/>
              <a:t>pr</a:t>
            </a:r>
            <a:r>
              <a:rPr lang="sl-SI" altLang="sr-Latn-RS" sz="3600" dirty="0"/>
              <a:t>ij</a:t>
            </a:r>
            <a:r>
              <a:rPr lang="en-US" altLang="sr-Latn-RS" sz="3600" dirty="0"/>
              <a:t>e </a:t>
            </a:r>
            <a:r>
              <a:rPr lang="en-US" altLang="sr-Latn-RS" sz="3600" dirty="0" err="1"/>
              <a:t>svega</a:t>
            </a:r>
            <a:r>
              <a:rPr lang="en-US" altLang="sr-Latn-RS" sz="3600" dirty="0"/>
              <a:t>, o </a:t>
            </a:r>
            <a:r>
              <a:rPr lang="en-US" altLang="sr-Latn-RS" sz="3600" dirty="0" err="1"/>
              <a:t>planu</a:t>
            </a:r>
            <a:r>
              <a:rPr lang="en-US" altLang="sr-Latn-RS" sz="3600" dirty="0"/>
              <a:t> </a:t>
            </a:r>
            <a:r>
              <a:rPr lang="en-US" altLang="sr-Latn-RS" sz="3600" dirty="0" err="1"/>
              <a:t>predvid</a:t>
            </a:r>
            <a:r>
              <a:rPr lang="sl-SI" altLang="sr-Latn-RS" sz="3600" dirty="0"/>
              <a:t>j</a:t>
            </a:r>
            <a:r>
              <a:rPr lang="en-US" altLang="sr-Latn-RS" sz="3600" dirty="0" err="1"/>
              <a:t>anja</a:t>
            </a:r>
            <a:r>
              <a:rPr lang="en-US" altLang="sr-Latn-RS" sz="3600" dirty="0"/>
              <a:t> </a:t>
            </a:r>
            <a:r>
              <a:rPr lang="en-US" altLang="sr-Latn-RS" sz="3600" dirty="0" err="1"/>
              <a:t>prihoda</a:t>
            </a:r>
            <a:r>
              <a:rPr lang="en-US" altLang="sr-Latn-RS" sz="3600" dirty="0"/>
              <a:t> </a:t>
            </a:r>
            <a:r>
              <a:rPr lang="en-US" altLang="sr-Latn-RS" sz="3600" dirty="0" err="1"/>
              <a:t>i</a:t>
            </a:r>
            <a:r>
              <a:rPr lang="en-US" altLang="sr-Latn-RS" sz="3600" dirty="0"/>
              <a:t> </a:t>
            </a:r>
            <a:r>
              <a:rPr lang="en-US" altLang="sr-Latn-RS" sz="3600" dirty="0" err="1"/>
              <a:t>rashoda</a:t>
            </a:r>
            <a:r>
              <a:rPr lang="en-US" altLang="sr-Latn-RS" sz="3600" dirty="0" smtClean="0"/>
              <a:t>.</a:t>
            </a:r>
            <a:endParaRPr lang="sr-Latn-ME" altLang="sr-Latn-RS" sz="3600" dirty="0" smtClean="0"/>
          </a:p>
          <a:p>
            <a:pPr algn="just" eaLnBrk="1" hangingPunct="1">
              <a:lnSpc>
                <a:spcPct val="80000"/>
              </a:lnSpc>
            </a:pPr>
            <a:r>
              <a:rPr lang="en-US" altLang="sr-Latn-RS" sz="3600" dirty="0" smtClean="0"/>
              <a:t> </a:t>
            </a:r>
            <a:r>
              <a:rPr lang="en-US" altLang="sr-Latn-RS" sz="3600" dirty="0" err="1"/>
              <a:t>Zbog</a:t>
            </a:r>
            <a:r>
              <a:rPr lang="en-US" altLang="sr-Latn-RS" sz="3600" dirty="0"/>
              <a:t> toga se </a:t>
            </a:r>
            <a:r>
              <a:rPr lang="en-US" altLang="sr-Latn-RS" sz="3600" dirty="0" err="1"/>
              <a:t>pristupa</a:t>
            </a:r>
            <a:r>
              <a:rPr lang="en-US" altLang="sr-Latn-RS" sz="3600" dirty="0"/>
              <a:t> </a:t>
            </a:r>
            <a:r>
              <a:rPr lang="en-US" altLang="sr-Latn-RS" sz="3600" dirty="0" err="1"/>
              <a:t>sastavljanju</a:t>
            </a:r>
            <a:r>
              <a:rPr lang="en-US" altLang="sr-Latn-RS" sz="3600" dirty="0"/>
              <a:t> </a:t>
            </a:r>
            <a:r>
              <a:rPr lang="en-US" altLang="sr-Latn-RS" sz="3600" dirty="0" err="1" smtClean="0"/>
              <a:t>zavr</a:t>
            </a:r>
            <a:r>
              <a:rPr lang="sl-SI" altLang="sr-Latn-RS" sz="3600" dirty="0" smtClean="0"/>
              <a:t>š</a:t>
            </a:r>
            <a:r>
              <a:rPr lang="en-US" altLang="sr-Latn-RS" sz="3600" dirty="0" smtClean="0"/>
              <a:t>nog </a:t>
            </a:r>
            <a:r>
              <a:rPr lang="en-US" altLang="sr-Latn-RS" sz="3600" dirty="0" err="1" smtClean="0"/>
              <a:t>ra</a:t>
            </a:r>
            <a:r>
              <a:rPr lang="sl-SI" altLang="sr-Latn-RS" sz="3600" dirty="0" smtClean="0"/>
              <a:t>č</a:t>
            </a:r>
            <a:r>
              <a:rPr lang="en-US" altLang="sr-Latn-RS" sz="3600" dirty="0" err="1" smtClean="0"/>
              <a:t>una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/>
              <a:t>kao</a:t>
            </a:r>
            <a:r>
              <a:rPr lang="en-US" altLang="sr-Latn-RS" sz="3600" dirty="0"/>
              <a:t> </a:t>
            </a:r>
            <a:r>
              <a:rPr lang="en-US" altLang="sr-Latn-RS" sz="3600" dirty="0" err="1"/>
              <a:t>instituta</a:t>
            </a:r>
            <a:r>
              <a:rPr lang="en-US" altLang="sr-Latn-RS" sz="3600" dirty="0"/>
              <a:t> </a:t>
            </a:r>
            <a:r>
              <a:rPr lang="en-US" altLang="sr-Latn-RS" sz="3600" dirty="0" err="1"/>
              <a:t>kojim</a:t>
            </a:r>
            <a:r>
              <a:rPr lang="en-US" altLang="sr-Latn-RS" sz="3600" dirty="0"/>
              <a:t> </a:t>
            </a:r>
            <a:r>
              <a:rPr lang="en-US" altLang="sr-Latn-RS" sz="3600" dirty="0" err="1"/>
              <a:t>su</a:t>
            </a:r>
            <a:r>
              <a:rPr lang="en-US" altLang="sr-Latn-RS" sz="3600" dirty="0"/>
              <a:t> se </a:t>
            </a:r>
            <a:r>
              <a:rPr lang="en-US" altLang="sr-Latn-RS" sz="3600" dirty="0" err="1"/>
              <a:t>sagledati</a:t>
            </a:r>
            <a:r>
              <a:rPr lang="en-US" altLang="sr-Latn-RS" sz="3600" dirty="0"/>
              <a:t> </a:t>
            </a:r>
            <a:r>
              <a:rPr lang="en-US" altLang="sr-Latn-RS" sz="3600" dirty="0" err="1"/>
              <a:t>kako</a:t>
            </a:r>
            <a:r>
              <a:rPr lang="en-US" altLang="sr-Latn-RS" sz="3600" dirty="0"/>
              <a:t> </a:t>
            </a:r>
            <a:r>
              <a:rPr lang="en-US" altLang="sr-Latn-RS" sz="3600" dirty="0" err="1"/>
              <a:t>su</a:t>
            </a:r>
            <a:r>
              <a:rPr lang="en-US" altLang="sr-Latn-RS" sz="3600" dirty="0"/>
              <a:t> se </a:t>
            </a:r>
            <a:r>
              <a:rPr lang="en-US" altLang="sr-Latn-RS" sz="3600" dirty="0" err="1"/>
              <a:t>ostvarili</a:t>
            </a:r>
            <a:r>
              <a:rPr lang="en-US" altLang="sr-Latn-RS" sz="3600" dirty="0"/>
              <a:t> </a:t>
            </a:r>
            <a:r>
              <a:rPr lang="en-US" altLang="sr-Latn-RS" sz="3600" dirty="0" err="1"/>
              <a:t>planira</a:t>
            </a:r>
            <a:r>
              <a:rPr lang="sl-SI" altLang="sr-Latn-RS" sz="3600" dirty="0"/>
              <a:t>i</a:t>
            </a:r>
            <a:r>
              <a:rPr lang="en-US" altLang="sr-Latn-RS" sz="3600" dirty="0"/>
              <a:t> </a:t>
            </a:r>
            <a:r>
              <a:rPr lang="en-US" altLang="sr-Latn-RS" sz="3600" dirty="0" err="1"/>
              <a:t>prihodi</a:t>
            </a:r>
            <a:r>
              <a:rPr lang="en-US" altLang="sr-Latn-RS" sz="3600" dirty="0"/>
              <a:t> </a:t>
            </a:r>
            <a:r>
              <a:rPr lang="en-US" altLang="sr-Latn-RS" sz="3600" dirty="0" err="1"/>
              <a:t>i</a:t>
            </a:r>
            <a:r>
              <a:rPr lang="en-US" altLang="sr-Latn-RS" sz="3600" dirty="0"/>
              <a:t> </a:t>
            </a:r>
            <a:r>
              <a:rPr lang="en-US" altLang="sr-Latn-RS" sz="3600" dirty="0" err="1"/>
              <a:t>rashodi</a:t>
            </a:r>
            <a:r>
              <a:rPr lang="en-US" altLang="sr-Latn-RS" sz="3600" dirty="0"/>
              <a:t>.</a:t>
            </a:r>
          </a:p>
          <a:p>
            <a:pPr algn="just" eaLnBrk="1" hangingPunct="1">
              <a:lnSpc>
                <a:spcPct val="80000"/>
              </a:lnSpc>
            </a:pPr>
            <a:r>
              <a:rPr lang="en-US" altLang="sr-Latn-RS" sz="3600" dirty="0"/>
              <a:t>Po </a:t>
            </a:r>
            <a:r>
              <a:rPr lang="en-US" altLang="sr-Latn-RS" sz="3600" dirty="0" err="1"/>
              <a:t>isteku</a:t>
            </a:r>
            <a:r>
              <a:rPr lang="en-US" altLang="sr-Latn-RS" sz="3600" dirty="0"/>
              <a:t> </a:t>
            </a:r>
            <a:r>
              <a:rPr lang="en-US" altLang="sr-Latn-RS" sz="3600" dirty="0" err="1"/>
              <a:t>godine</a:t>
            </a:r>
            <a:r>
              <a:rPr lang="en-US" altLang="sr-Latn-RS" sz="3600" dirty="0"/>
              <a:t> </a:t>
            </a:r>
            <a:r>
              <a:rPr lang="en-US" altLang="sr-Latn-RS" sz="3600" dirty="0" err="1"/>
              <a:t>na</a:t>
            </a:r>
            <a:r>
              <a:rPr lang="en-US" altLang="sr-Latn-RS" sz="3600" dirty="0"/>
              <a:t> </a:t>
            </a:r>
            <a:r>
              <a:rPr lang="en-US" altLang="sr-Latn-RS" sz="3600" dirty="0" err="1"/>
              <a:t>koju</a:t>
            </a:r>
            <a:r>
              <a:rPr lang="en-US" altLang="sr-Latn-RS" sz="3600" dirty="0"/>
              <a:t> se </a:t>
            </a:r>
            <a:r>
              <a:rPr lang="en-US" altLang="sr-Latn-RS" sz="3600" dirty="0" smtClean="0"/>
              <a:t>bud</a:t>
            </a:r>
            <a:r>
              <a:rPr lang="sl-SI" altLang="sr-Latn-RS" sz="3600" dirty="0" smtClean="0"/>
              <a:t>že</a:t>
            </a:r>
            <a:r>
              <a:rPr lang="en-US" altLang="sr-Latn-RS" sz="3600" dirty="0"/>
              <a:t>t </a:t>
            </a:r>
            <a:r>
              <a:rPr lang="en-US" altLang="sr-Latn-RS" sz="3600" dirty="0" err="1"/>
              <a:t>odnosi</a:t>
            </a:r>
            <a:r>
              <a:rPr lang="en-US" altLang="sr-Latn-RS" sz="3600" dirty="0"/>
              <a:t> </a:t>
            </a:r>
            <a:r>
              <a:rPr lang="en-US" altLang="sr-Latn-RS" sz="3600" dirty="0" err="1"/>
              <a:t>izrad</a:t>
            </a:r>
            <a:r>
              <a:rPr lang="sl-SI" altLang="sr-Latn-RS" sz="3600" dirty="0"/>
              <a:t>j</a:t>
            </a:r>
            <a:r>
              <a:rPr lang="en-US" altLang="sr-Latn-RS" sz="3600" dirty="0" err="1"/>
              <a:t>uje</a:t>
            </a:r>
            <a:r>
              <a:rPr lang="en-US" altLang="sr-Latn-RS" sz="3600" dirty="0"/>
              <a:t> se</a:t>
            </a:r>
            <a:r>
              <a:rPr lang="sl-SI" altLang="sr-Latn-RS" sz="3600" dirty="0"/>
              <a:t> </a:t>
            </a:r>
            <a:r>
              <a:rPr lang="en-US" altLang="sr-Latn-RS" sz="3600" dirty="0" err="1" smtClean="0"/>
              <a:t>zavr</a:t>
            </a:r>
            <a:r>
              <a:rPr lang="sl-SI" altLang="sr-Latn-RS" sz="3600" dirty="0" smtClean="0"/>
              <a:t>š</a:t>
            </a:r>
            <a:r>
              <a:rPr lang="en-US" altLang="sr-Latn-RS" sz="3600" dirty="0" err="1" smtClean="0"/>
              <a:t>ni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ra</a:t>
            </a:r>
            <a:r>
              <a:rPr lang="sl-SI" altLang="sr-Latn-RS" sz="3600" dirty="0" smtClean="0"/>
              <a:t>č</a:t>
            </a:r>
            <a:r>
              <a:rPr lang="en-US" altLang="sr-Latn-RS" sz="3600" dirty="0" smtClean="0"/>
              <a:t>un </a:t>
            </a:r>
            <a:r>
              <a:rPr lang="en-US" altLang="sr-Latn-RS" sz="3600" dirty="0"/>
              <a:t>o </a:t>
            </a:r>
            <a:r>
              <a:rPr lang="en-US" altLang="sr-Latn-RS" sz="3600" dirty="0" err="1" smtClean="0"/>
              <a:t>izvr</a:t>
            </a:r>
            <a:r>
              <a:rPr lang="sr-Latn-ME" altLang="sr-Latn-RS" sz="3600" dirty="0" smtClean="0"/>
              <a:t>š</a:t>
            </a:r>
            <a:r>
              <a:rPr lang="en-US" altLang="sr-Latn-RS" sz="3600" dirty="0" err="1" smtClean="0"/>
              <a:t>enju</a:t>
            </a:r>
            <a:r>
              <a:rPr lang="en-US" altLang="sr-Latn-RS" sz="3600" dirty="0" smtClean="0"/>
              <a:t> </a:t>
            </a:r>
            <a:r>
              <a:rPr lang="sl-SI" altLang="sr-Latn-RS" sz="3600" dirty="0"/>
              <a:t>bu</a:t>
            </a:r>
            <a:r>
              <a:rPr lang="en-US" altLang="sr-Latn-RS" sz="3600" dirty="0" smtClean="0"/>
              <a:t>d</a:t>
            </a:r>
            <a:r>
              <a:rPr lang="sr-Latn-ME" altLang="sr-Latn-RS" sz="3600" dirty="0" smtClean="0"/>
              <a:t>ž</a:t>
            </a:r>
            <a:r>
              <a:rPr lang="sl-SI" altLang="sr-Latn-RS" sz="3600" dirty="0" smtClean="0"/>
              <a:t>et</a:t>
            </a:r>
            <a:r>
              <a:rPr lang="en-US" altLang="sr-Latn-RS" sz="3600" dirty="0"/>
              <a:t>a. </a:t>
            </a:r>
            <a:endParaRPr lang="sr-Latn-ME" altLang="sr-Latn-RS" sz="3600" dirty="0" smtClean="0"/>
          </a:p>
          <a:p>
            <a:pPr algn="just" eaLnBrk="1" hangingPunct="1">
              <a:lnSpc>
                <a:spcPct val="80000"/>
              </a:lnSpc>
            </a:pPr>
            <a:r>
              <a:rPr lang="en-US" altLang="sr-Latn-RS" sz="3600" dirty="0" smtClean="0"/>
              <a:t>Procedure </a:t>
            </a:r>
            <a:r>
              <a:rPr lang="en-US" altLang="sr-Latn-RS" sz="3600" dirty="0" err="1"/>
              <a:t>sastavljanja</a:t>
            </a:r>
            <a:r>
              <a:rPr lang="en-US" altLang="sr-Latn-RS" sz="3600" dirty="0"/>
              <a:t> </a:t>
            </a:r>
            <a:r>
              <a:rPr lang="sl-SI" altLang="sr-Latn-RS" sz="3600" dirty="0"/>
              <a:t>z</a:t>
            </a:r>
            <a:r>
              <a:rPr lang="en-US" altLang="sr-Latn-RS" sz="3600" dirty="0" err="1" smtClean="0"/>
              <a:t>avr</a:t>
            </a:r>
            <a:r>
              <a:rPr lang="sl-SI" altLang="sr-Latn-RS" sz="3600" dirty="0" smtClean="0"/>
              <a:t>š</a:t>
            </a:r>
            <a:r>
              <a:rPr lang="en-US" altLang="sr-Latn-RS" sz="3600" dirty="0" smtClean="0"/>
              <a:t>nog </a:t>
            </a:r>
            <a:r>
              <a:rPr lang="en-US" altLang="sr-Latn-RS" sz="3600" dirty="0" err="1" smtClean="0"/>
              <a:t>ra</a:t>
            </a:r>
            <a:r>
              <a:rPr lang="sl-SI" altLang="sr-Latn-RS" sz="3600" dirty="0" smtClean="0"/>
              <a:t>č</a:t>
            </a:r>
            <a:r>
              <a:rPr lang="en-US" altLang="sr-Latn-RS" sz="3600" dirty="0" err="1" smtClean="0"/>
              <a:t>una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identi</a:t>
            </a:r>
            <a:r>
              <a:rPr lang="sl-SI" altLang="sr-Latn-RS" sz="3600" dirty="0" smtClean="0"/>
              <a:t>č</a:t>
            </a:r>
            <a:r>
              <a:rPr lang="en-US" altLang="sr-Latn-RS" sz="3600" dirty="0" err="1" smtClean="0"/>
              <a:t>na</a:t>
            </a:r>
            <a:r>
              <a:rPr lang="en-US" altLang="sr-Latn-RS" sz="3600" dirty="0" smtClean="0"/>
              <a:t> </a:t>
            </a:r>
            <a:r>
              <a:rPr lang="en-US" altLang="sr-Latn-RS" sz="3600" dirty="0"/>
              <a:t>je </a:t>
            </a:r>
            <a:r>
              <a:rPr lang="en-US" altLang="sr-Latn-RS" sz="3600" dirty="0" err="1"/>
              <a:t>proceduri</a:t>
            </a:r>
            <a:r>
              <a:rPr lang="en-US" altLang="sr-Latn-RS" sz="3600" dirty="0"/>
              <a:t> </a:t>
            </a:r>
            <a:r>
              <a:rPr lang="en-US" altLang="sr-Latn-RS" sz="3600" dirty="0" err="1"/>
              <a:t>kod</a:t>
            </a:r>
            <a:r>
              <a:rPr lang="en-US" altLang="sr-Latn-RS" sz="3600" dirty="0"/>
              <a:t> </a:t>
            </a:r>
            <a:r>
              <a:rPr lang="en-US" altLang="sr-Latn-RS" sz="3600" dirty="0" err="1"/>
              <a:t>njegovog</a:t>
            </a:r>
            <a:r>
              <a:rPr lang="en-US" altLang="sr-Latn-RS" sz="3600" dirty="0"/>
              <a:t> </a:t>
            </a:r>
            <a:r>
              <a:rPr lang="en-US" altLang="sr-Latn-RS" sz="3600" dirty="0" err="1" smtClean="0"/>
              <a:t>dono</a:t>
            </a:r>
            <a:r>
              <a:rPr lang="sl-SI" altLang="sr-Latn-RS" sz="3600" dirty="0" smtClean="0"/>
              <a:t>š</a:t>
            </a:r>
            <a:r>
              <a:rPr lang="en-US" altLang="sr-Latn-RS" sz="3600" dirty="0" err="1" smtClean="0"/>
              <a:t>enja</a:t>
            </a:r>
            <a:r>
              <a:rPr lang="en-US" altLang="sr-Latn-RS" sz="36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xmlns="" val="39696362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62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50006" y="1068946"/>
            <a:ext cx="10503794" cy="5108017"/>
          </a:xfrm>
        </p:spPr>
        <p:txBody>
          <a:bodyPr>
            <a:normAutofit lnSpcReduction="10000"/>
          </a:bodyPr>
          <a:lstStyle/>
          <a:p>
            <a:pPr algn="just" eaLnBrk="1" hangingPunct="1">
              <a:lnSpc>
                <a:spcPct val="80000"/>
              </a:lnSpc>
            </a:pPr>
            <a:r>
              <a:rPr lang="en-US" altLang="sr-Latn-RS" sz="3200" dirty="0" smtClean="0"/>
              <a:t>Danas</a:t>
            </a:r>
            <a:r>
              <a:rPr lang="sr-Latn-ME" altLang="sr-Latn-RS" sz="3200" dirty="0" smtClean="0"/>
              <a:t>, naprimjer:</a:t>
            </a:r>
            <a:r>
              <a:rPr lang="en-US" altLang="sr-Latn-RS" sz="3200" dirty="0" smtClean="0"/>
              <a:t> </a:t>
            </a:r>
            <a:r>
              <a:rPr lang="en-US" altLang="sr-Latn-RS" sz="3200" dirty="0" err="1"/>
              <a:t>predsednik</a:t>
            </a:r>
            <a:r>
              <a:rPr lang="en-US" altLang="sr-Latn-RS" sz="3200" dirty="0"/>
              <a:t> SAD </a:t>
            </a:r>
            <a:r>
              <a:rPr lang="en-US" altLang="sr-Latn-RS" sz="3200" dirty="0" err="1"/>
              <a:t>odgovoran</a:t>
            </a:r>
            <a:r>
              <a:rPr lang="en-US" altLang="sr-Latn-RS" sz="3200" dirty="0"/>
              <a:t> </a:t>
            </a:r>
            <a:r>
              <a:rPr lang="sr-Latn-ME" altLang="sr-Latn-RS" sz="3200" dirty="0" smtClean="0"/>
              <a:t>je </a:t>
            </a:r>
            <a:r>
              <a:rPr lang="en-US" altLang="sr-Latn-RS" sz="3200" dirty="0" err="1" smtClean="0"/>
              <a:t>za</a:t>
            </a:r>
            <a:r>
              <a:rPr lang="en-US" altLang="sr-Latn-RS" sz="3200" dirty="0" smtClean="0"/>
              <a:t> </a:t>
            </a:r>
            <a:r>
              <a:rPr lang="en-US" altLang="sr-Latn-RS" sz="3200" dirty="0" err="1"/>
              <a:t>pripreme</a:t>
            </a:r>
            <a:r>
              <a:rPr lang="en-US" altLang="sr-Latn-RS" sz="3200" dirty="0"/>
              <a:t> </a:t>
            </a:r>
            <a:r>
              <a:rPr lang="en-US" altLang="sr-Latn-RS" sz="3200" dirty="0" err="1"/>
              <a:t>operacije</a:t>
            </a:r>
            <a:r>
              <a:rPr lang="en-US" altLang="sr-Latn-RS" sz="3200" dirty="0"/>
              <a:t> </a:t>
            </a:r>
            <a:r>
              <a:rPr lang="en-US" altLang="sr-Latn-RS" sz="3200" dirty="0" err="1"/>
              <a:t>i</a:t>
            </a:r>
            <a:r>
              <a:rPr lang="en-US" altLang="sr-Latn-RS" sz="3200" dirty="0"/>
              <a:t> </a:t>
            </a:r>
            <a:r>
              <a:rPr lang="en-US" altLang="sr-Latn-RS" sz="3200" dirty="0" err="1"/>
              <a:t>sastavllanje</a:t>
            </a:r>
            <a:r>
              <a:rPr lang="en-US" altLang="sr-Latn-RS" sz="3200" dirty="0"/>
              <a:t> </a:t>
            </a:r>
            <a:r>
              <a:rPr lang="en-US" altLang="sr-Latn-RS" sz="3200" dirty="0" smtClean="0"/>
              <a:t>bud</a:t>
            </a:r>
            <a:r>
              <a:rPr lang="sl-SI" altLang="sr-Latn-RS" sz="3200" dirty="0" smtClean="0"/>
              <a:t>ž</a:t>
            </a:r>
            <a:r>
              <a:rPr lang="en-US" altLang="sr-Latn-RS" sz="3200" dirty="0" smtClean="0"/>
              <a:t>eta </a:t>
            </a:r>
            <a:r>
              <a:rPr lang="en-US" altLang="sr-Latn-RS" sz="3200" dirty="0" err="1"/>
              <a:t>pred</a:t>
            </a:r>
            <a:r>
              <a:rPr lang="en-US" altLang="sr-Latn-RS" sz="3200" dirty="0"/>
              <a:t> </a:t>
            </a:r>
            <a:r>
              <a:rPr lang="en-US" altLang="sr-Latn-RS" sz="3200" dirty="0" err="1"/>
              <a:t>Kongresom</a:t>
            </a:r>
            <a:r>
              <a:rPr lang="en-US" altLang="sr-Latn-RS" sz="3200" dirty="0"/>
              <a:t>, </a:t>
            </a:r>
            <a:r>
              <a:rPr lang="en-US" altLang="sr-Latn-RS" sz="3200" dirty="0" err="1"/>
              <a:t>tako</a:t>
            </a:r>
            <a:r>
              <a:rPr lang="en-US" altLang="sr-Latn-RS" sz="3200" dirty="0"/>
              <a:t> da on p</a:t>
            </a:r>
            <a:r>
              <a:rPr lang="sl-SI" altLang="sr-Latn-RS" sz="3200" dirty="0"/>
              <a:t>r</a:t>
            </a:r>
            <a:r>
              <a:rPr lang="en-US" altLang="sr-Latn-RS" sz="3200" dirty="0" err="1" smtClean="0"/>
              <a:t>edla</a:t>
            </a:r>
            <a:r>
              <a:rPr lang="sl-SI" altLang="sr-Latn-RS" sz="3200" dirty="0" smtClean="0"/>
              <a:t>ž</a:t>
            </a:r>
            <a:r>
              <a:rPr lang="en-US" altLang="sr-Latn-RS" sz="3200" dirty="0" smtClean="0"/>
              <a:t>e</a:t>
            </a:r>
            <a:r>
              <a:rPr lang="en-US" altLang="sr-Latn-RS" sz="3200" dirty="0"/>
              <a:t>, </a:t>
            </a:r>
            <a:r>
              <a:rPr lang="en-US" altLang="sr-Latn-RS" sz="3200" dirty="0" err="1"/>
              <a:t>na</a:t>
            </a:r>
            <a:r>
              <a:rPr lang="en-US" altLang="sr-Latn-RS" sz="3200" dirty="0"/>
              <a:t> </a:t>
            </a:r>
            <a:r>
              <a:rPr lang="en-US" altLang="sr-Latn-RS" sz="3200" dirty="0" err="1"/>
              <a:t>bazi</a:t>
            </a:r>
            <a:r>
              <a:rPr lang="en-US" altLang="sr-Latn-RS" sz="3200" dirty="0"/>
              <a:t> </a:t>
            </a:r>
            <a:r>
              <a:rPr lang="en-US" altLang="sr-Latn-RS" sz="3200" dirty="0" smtClean="0"/>
              <a:t>bud</a:t>
            </a:r>
            <a:r>
              <a:rPr lang="sl-SI" altLang="sr-Latn-RS" sz="3200" dirty="0" smtClean="0"/>
              <a:t>ž</a:t>
            </a:r>
            <a:r>
              <a:rPr lang="en-US" altLang="sr-Latn-RS" sz="3200" dirty="0" err="1" smtClean="0"/>
              <a:t>etske</a:t>
            </a:r>
            <a:r>
              <a:rPr lang="en-US" altLang="sr-Latn-RS" sz="3200" dirty="0" smtClean="0"/>
              <a:t> </a:t>
            </a:r>
            <a:r>
              <a:rPr lang="en-US" altLang="sr-Latn-RS" sz="3200" dirty="0" err="1"/>
              <a:t>inicijative</a:t>
            </a:r>
            <a:r>
              <a:rPr lang="en-US" altLang="sr-Latn-RS" sz="3200" dirty="0"/>
              <a:t> </a:t>
            </a:r>
            <a:r>
              <a:rPr lang="sl-SI" altLang="sr-Latn-RS" sz="3200" dirty="0"/>
              <a:t>i</a:t>
            </a:r>
            <a:r>
              <a:rPr lang="en-US" altLang="sr-Latn-RS" sz="3200" dirty="0"/>
              <a:t> </a:t>
            </a:r>
            <a:r>
              <a:rPr lang="en-US" altLang="sr-Latn-RS" sz="3200" dirty="0" err="1" smtClean="0"/>
              <a:t>pr</a:t>
            </a:r>
            <a:r>
              <a:rPr lang="sr-Latn-ME" altLang="sr-Latn-RS" sz="3200" dirty="0" smtClean="0"/>
              <a:t>ij</a:t>
            </a:r>
            <a:r>
              <a:rPr lang="en-US" altLang="sr-Latn-RS" sz="3200" dirty="0" err="1" smtClean="0"/>
              <a:t>edloga</a:t>
            </a:r>
            <a:r>
              <a:rPr lang="en-US" altLang="sr-Latn-RS" sz="3200" dirty="0" smtClean="0"/>
              <a:t> </a:t>
            </a:r>
            <a:r>
              <a:rPr lang="en-US" altLang="sr-Latn-RS" sz="3200" dirty="0" err="1"/>
              <a:t>administracije</a:t>
            </a:r>
            <a:r>
              <a:rPr lang="en-US" altLang="sr-Latn-RS" sz="3200" dirty="0"/>
              <a:t>, </a:t>
            </a:r>
            <a:r>
              <a:rPr lang="en-US" altLang="sr-Latn-RS" sz="3200" dirty="0" err="1"/>
              <a:t>prihode</a:t>
            </a:r>
            <a:r>
              <a:rPr lang="en-US" altLang="sr-Latn-RS" sz="3200" dirty="0"/>
              <a:t> </a:t>
            </a:r>
            <a:r>
              <a:rPr lang="en-US" altLang="sr-Latn-RS" sz="3200" dirty="0" err="1"/>
              <a:t>i</a:t>
            </a:r>
            <a:r>
              <a:rPr lang="en-US" altLang="sr-Latn-RS" sz="3200" dirty="0"/>
              <a:t> </a:t>
            </a:r>
            <a:r>
              <a:rPr lang="en-US" altLang="sr-Latn-RS" sz="3200" dirty="0" err="1"/>
              <a:t>rashode</a:t>
            </a:r>
            <a:r>
              <a:rPr lang="en-US" altLang="sr-Latn-RS" sz="3200" dirty="0"/>
              <a:t> </a:t>
            </a:r>
            <a:r>
              <a:rPr lang="en-US" altLang="sr-Latn-RS" sz="3200" dirty="0" smtClean="0"/>
              <a:t>bud</a:t>
            </a:r>
            <a:r>
              <a:rPr lang="sl-SI" altLang="sr-Latn-RS" sz="3200" dirty="0" smtClean="0"/>
              <a:t>ž</a:t>
            </a:r>
            <a:r>
              <a:rPr lang="en-US" altLang="sr-Latn-RS" sz="3200" dirty="0" smtClean="0"/>
              <a:t>eta </a:t>
            </a:r>
            <a:r>
              <a:rPr lang="en-US" altLang="sr-Latn-RS" sz="3200" dirty="0" err="1"/>
              <a:t>Kongresu</a:t>
            </a:r>
            <a:r>
              <a:rPr lang="en-US" altLang="sr-Latn-RS" sz="3200" dirty="0"/>
              <a:t>. </a:t>
            </a:r>
            <a:endParaRPr lang="sr-Latn-ME" altLang="sr-Latn-RS" sz="3200" dirty="0" smtClean="0"/>
          </a:p>
          <a:p>
            <a:pPr algn="just" eaLnBrk="1" hangingPunct="1">
              <a:lnSpc>
                <a:spcPct val="80000"/>
              </a:lnSpc>
            </a:pPr>
            <a:r>
              <a:rPr lang="en-US" altLang="sr-Latn-RS" sz="3200" dirty="0" smtClean="0"/>
              <a:t>On </a:t>
            </a:r>
            <a:r>
              <a:rPr lang="en-US" altLang="sr-Latn-RS" sz="3200" dirty="0"/>
              <a:t>je u </a:t>
            </a:r>
            <a:r>
              <a:rPr lang="en-US" altLang="sr-Latn-RS" sz="3200" dirty="0" err="1" smtClean="0"/>
              <a:t>mogu</a:t>
            </a:r>
            <a:r>
              <a:rPr lang="sr-Latn-ME" altLang="sr-Latn-RS" sz="3200" dirty="0" smtClean="0"/>
              <a:t>ć</a:t>
            </a:r>
            <a:r>
              <a:rPr lang="en-US" altLang="sr-Latn-RS" sz="3200" dirty="0" smtClean="0"/>
              <a:t>no</a:t>
            </a:r>
            <a:r>
              <a:rPr lang="sl-SI" altLang="sr-Latn-RS" sz="3200" dirty="0"/>
              <a:t>st</a:t>
            </a:r>
            <a:r>
              <a:rPr lang="en-US" altLang="sr-Latn-RS" sz="3200" dirty="0" err="1"/>
              <a:t>i</a:t>
            </a:r>
            <a:r>
              <a:rPr lang="en-US" altLang="sr-Latn-RS" sz="3200" dirty="0"/>
              <a:t> da </a:t>
            </a:r>
            <a:r>
              <a:rPr lang="sl-SI" altLang="sr-Latn-RS" sz="3200" dirty="0"/>
              <a:t>p</a:t>
            </a:r>
            <a:r>
              <a:rPr lang="en-US" altLang="sr-Latn-RS" sz="3200" dirty="0" err="1" smtClean="0"/>
              <a:t>redlo</a:t>
            </a:r>
            <a:r>
              <a:rPr lang="sl-SI" altLang="sr-Latn-RS" sz="3200" dirty="0" smtClean="0"/>
              <a:t>ži </a:t>
            </a:r>
            <a:r>
              <a:rPr lang="en-US" altLang="sr-Latn-RS" sz="3200" dirty="0" err="1"/>
              <a:t>i</a:t>
            </a:r>
            <a:r>
              <a:rPr lang="en-US" altLang="sr-Latn-RS" sz="3200" dirty="0"/>
              <a:t> </a:t>
            </a:r>
            <a:r>
              <a:rPr lang="en-US" altLang="sr-Latn-RS" sz="3200" dirty="0" smtClean="0"/>
              <a:t>bud</a:t>
            </a:r>
            <a:r>
              <a:rPr lang="sl-SI" altLang="sr-Latn-RS" sz="3200" dirty="0" smtClean="0"/>
              <a:t>ž</a:t>
            </a:r>
            <a:r>
              <a:rPr lang="en-US" altLang="sr-Latn-RS" sz="3200" dirty="0" smtClean="0"/>
              <a:t>et </a:t>
            </a:r>
            <a:r>
              <a:rPr lang="en-US" altLang="sr-Latn-RS" sz="3200" dirty="0"/>
              <a:t>s </a:t>
            </a:r>
            <a:r>
              <a:rPr lang="en-US" altLang="sr-Latn-RS" sz="3200" dirty="0" err="1"/>
              <a:t>deficitom</a:t>
            </a:r>
            <a:r>
              <a:rPr lang="en-US" altLang="sr-Latn-RS" sz="3200" dirty="0"/>
              <a:t> </a:t>
            </a:r>
            <a:r>
              <a:rPr lang="en-US" altLang="sr-Latn-RS" sz="3200" dirty="0" err="1"/>
              <a:t>i</a:t>
            </a:r>
            <a:r>
              <a:rPr lang="en-US" altLang="sr-Latn-RS" sz="3200" dirty="0"/>
              <a:t> </a:t>
            </a:r>
            <a:r>
              <a:rPr lang="en-US" altLang="sr-Latn-RS" sz="3200" dirty="0" err="1"/>
              <a:t>za</a:t>
            </a:r>
            <a:r>
              <a:rPr lang="en-US" altLang="sr-Latn-RS" sz="3200" dirty="0"/>
              <a:t> </a:t>
            </a:r>
            <a:r>
              <a:rPr lang="en-US" altLang="sr-Latn-RS" sz="3200" dirty="0" err="1" smtClean="0"/>
              <a:t>zatra</a:t>
            </a:r>
            <a:r>
              <a:rPr lang="sl-SI" altLang="sr-Latn-RS" sz="3200" dirty="0" smtClean="0"/>
              <a:t>ž</a:t>
            </a:r>
            <a:r>
              <a:rPr lang="en-US" altLang="sr-Latn-RS" sz="3200" dirty="0" err="1" smtClean="0"/>
              <a:t>i</a:t>
            </a:r>
            <a:r>
              <a:rPr lang="en-US" altLang="sr-Latn-RS" sz="3200" dirty="0" smtClean="0"/>
              <a:t> </a:t>
            </a:r>
            <a:r>
              <a:rPr lang="en-US" altLang="sr-Latn-RS" sz="3200" dirty="0" err="1"/>
              <a:t>zajmove</a:t>
            </a:r>
            <a:r>
              <a:rPr lang="en-US" altLang="sr-Latn-RS" sz="3200" dirty="0"/>
              <a:t> </a:t>
            </a:r>
            <a:r>
              <a:rPr lang="en-US" altLang="sr-Latn-RS" sz="3200" dirty="0" err="1"/>
              <a:t>za</a:t>
            </a:r>
            <a:r>
              <a:rPr lang="en-US" altLang="sr-Latn-RS" sz="3200" dirty="0"/>
              <a:t> </a:t>
            </a:r>
            <a:r>
              <a:rPr lang="sl-SI" altLang="sr-Latn-RS" sz="3200" dirty="0"/>
              <a:t>n</a:t>
            </a:r>
            <a:r>
              <a:rPr lang="en-US" altLang="sr-Latn-RS" sz="3200" dirty="0" err="1"/>
              <a:t>jegovo</a:t>
            </a:r>
            <a:r>
              <a:rPr lang="en-US" altLang="sr-Latn-RS" sz="3200" dirty="0"/>
              <a:t> </a:t>
            </a:r>
            <a:r>
              <a:rPr lang="en-US" altLang="sr-Latn-RS" sz="3200" dirty="0" err="1" smtClean="0"/>
              <a:t>pokri</a:t>
            </a:r>
            <a:r>
              <a:rPr lang="sl-SI" altLang="sr-Latn-RS" sz="3200" dirty="0" smtClean="0"/>
              <a:t>ć</a:t>
            </a:r>
            <a:r>
              <a:rPr lang="en-US" altLang="sr-Latn-RS" sz="3200" dirty="0" smtClean="0"/>
              <a:t>e</a:t>
            </a:r>
            <a:r>
              <a:rPr lang="en-US" altLang="sr-Latn-RS" sz="3200" dirty="0"/>
              <a:t>. </a:t>
            </a:r>
            <a:endParaRPr lang="sr-Latn-ME" altLang="sr-Latn-RS" sz="3200" dirty="0" smtClean="0"/>
          </a:p>
          <a:p>
            <a:pPr algn="just" eaLnBrk="1" hangingPunct="1">
              <a:lnSpc>
                <a:spcPct val="80000"/>
              </a:lnSpc>
            </a:pPr>
            <a:r>
              <a:rPr lang="en-US" altLang="sr-Latn-RS" sz="3200" dirty="0" smtClean="0"/>
              <a:t>U </a:t>
            </a:r>
            <a:r>
              <a:rPr lang="en-US" altLang="sr-Latn-RS" sz="3200" dirty="0"/>
              <a:t>V. </a:t>
            </a:r>
            <a:r>
              <a:rPr lang="en-US" altLang="sr-Latn-RS" sz="3200" dirty="0" err="1"/>
              <a:t>Bntaniji</a:t>
            </a:r>
            <a:r>
              <a:rPr lang="en-US" altLang="sr-Latn-RS" sz="3200" dirty="0"/>
              <a:t>, </a:t>
            </a:r>
            <a:r>
              <a:rPr lang="en-US" altLang="sr-Latn-RS" sz="3200" dirty="0" err="1"/>
              <a:t>na</a:t>
            </a:r>
            <a:r>
              <a:rPr lang="en-US" altLang="sr-Latn-RS" sz="3200" dirty="0"/>
              <a:t> primer, </a:t>
            </a:r>
            <a:r>
              <a:rPr lang="en-US" altLang="sr-Latn-RS" sz="3200" dirty="0" err="1"/>
              <a:t>radnje</a:t>
            </a:r>
            <a:r>
              <a:rPr lang="en-US" altLang="sr-Latn-RS" sz="3200" dirty="0"/>
              <a:t> </a:t>
            </a:r>
            <a:r>
              <a:rPr lang="en-US" altLang="sr-Latn-RS" sz="3200" dirty="0" err="1"/>
              <a:t>oko</a:t>
            </a:r>
            <a:r>
              <a:rPr lang="en-US" altLang="sr-Latn-RS" sz="3200" dirty="0"/>
              <a:t> </a:t>
            </a:r>
            <a:r>
              <a:rPr lang="en-US" altLang="sr-Latn-RS" sz="3200" dirty="0" err="1"/>
              <a:t>pripreme</a:t>
            </a:r>
            <a:r>
              <a:rPr lang="en-US" altLang="sr-Latn-RS" sz="3200" dirty="0"/>
              <a:t> </a:t>
            </a:r>
            <a:r>
              <a:rPr lang="en-US" altLang="sr-Latn-RS" sz="3200" dirty="0" smtClean="0"/>
              <a:t>bud</a:t>
            </a:r>
            <a:r>
              <a:rPr lang="sl-SI" altLang="sr-Latn-RS" sz="3200" dirty="0" smtClean="0"/>
              <a:t>ž</a:t>
            </a:r>
            <a:r>
              <a:rPr lang="en-US" altLang="sr-Latn-RS" sz="3200" dirty="0" err="1" smtClean="0"/>
              <a:t>etskog</a:t>
            </a:r>
            <a:r>
              <a:rPr lang="en-US" altLang="sr-Latn-RS" sz="3200" dirty="0" smtClean="0"/>
              <a:t> </a:t>
            </a:r>
            <a:r>
              <a:rPr lang="en-US" altLang="sr-Latn-RS" sz="3200" dirty="0" err="1"/>
              <a:t>pr</a:t>
            </a:r>
            <a:r>
              <a:rPr lang="sl-SI" altLang="sr-Latn-RS" sz="3200" dirty="0"/>
              <a:t>ij</a:t>
            </a:r>
            <a:r>
              <a:rPr lang="en-US" altLang="sr-Latn-RS" sz="3200" dirty="0" err="1"/>
              <a:t>edloga</a:t>
            </a:r>
            <a:r>
              <a:rPr lang="en-US" altLang="sr-Latn-RS" sz="3200" dirty="0"/>
              <a:t> </a:t>
            </a:r>
            <a:r>
              <a:rPr lang="en-US" altLang="sr-Latn-RS" sz="3200" dirty="0" err="1"/>
              <a:t>nalaze</a:t>
            </a:r>
            <a:r>
              <a:rPr lang="en-US" altLang="sr-Latn-RS" sz="3200" dirty="0"/>
              <a:t> se u </a:t>
            </a:r>
            <a:r>
              <a:rPr lang="sl-SI" altLang="sr-Latn-RS" sz="3200" dirty="0"/>
              <a:t>r</a:t>
            </a:r>
            <a:r>
              <a:rPr lang="en-US" altLang="sr-Latn-RS" sz="3200" dirty="0" err="1"/>
              <a:t>ukama</a:t>
            </a:r>
            <a:r>
              <a:rPr lang="en-US" altLang="sr-Latn-RS" sz="3200" dirty="0"/>
              <a:t> </a:t>
            </a:r>
            <a:r>
              <a:rPr lang="en-US" altLang="sr-Latn-RS" sz="3200" dirty="0" err="1"/>
              <a:t>ministra</a:t>
            </a:r>
            <a:r>
              <a:rPr lang="en-US" altLang="sr-Latn-RS" sz="3200" dirty="0"/>
              <a:t> </a:t>
            </a:r>
            <a:r>
              <a:rPr lang="en-US" altLang="sr-Latn-RS" sz="3200" dirty="0" err="1"/>
              <a:t>finansija</a:t>
            </a:r>
            <a:r>
              <a:rPr lang="en-US" altLang="sr-Latn-RS" sz="3200" dirty="0" smtClean="0"/>
              <a:t>.</a:t>
            </a:r>
            <a:endParaRPr lang="sr-Latn-ME" altLang="sr-Latn-RS" sz="3200" dirty="0" smtClean="0"/>
          </a:p>
          <a:p>
            <a:pPr algn="just" eaLnBrk="1" hangingPunct="1">
              <a:lnSpc>
                <a:spcPct val="80000"/>
              </a:lnSpc>
            </a:pPr>
            <a:r>
              <a:rPr lang="en-US" altLang="sr-Latn-RS" sz="3200" dirty="0" smtClean="0"/>
              <a:t> </a:t>
            </a:r>
            <a:r>
              <a:rPr lang="en-US" altLang="sr-Latn-RS" sz="3200" dirty="0"/>
              <a:t>U </a:t>
            </a:r>
            <a:r>
              <a:rPr lang="en-US" altLang="sr-Latn-RS" sz="3200" dirty="0" err="1"/>
              <a:t>Francuskoj</a:t>
            </a:r>
            <a:r>
              <a:rPr lang="en-US" altLang="sr-Latn-RS" sz="3200" dirty="0"/>
              <a:t> </a:t>
            </a:r>
            <a:r>
              <a:rPr lang="en-US" altLang="sr-Latn-RS" sz="3200" dirty="0" err="1" smtClean="0"/>
              <a:t>preds</a:t>
            </a:r>
            <a:r>
              <a:rPr lang="sr-Latn-ME" altLang="sr-Latn-RS" sz="3200" dirty="0" smtClean="0"/>
              <a:t>j</a:t>
            </a:r>
            <a:r>
              <a:rPr lang="en-US" altLang="sr-Latn-RS" sz="3200" dirty="0" err="1" smtClean="0"/>
              <a:t>ednik</a:t>
            </a:r>
            <a:r>
              <a:rPr lang="en-US" altLang="sr-Latn-RS" sz="3200" dirty="0" smtClean="0"/>
              <a:t> </a:t>
            </a:r>
            <a:r>
              <a:rPr lang="en-US" altLang="sr-Latn-RS" sz="3200" dirty="0" err="1"/>
              <a:t>vlade</a:t>
            </a:r>
            <a:r>
              <a:rPr lang="en-US" altLang="sr-Latn-RS" sz="3200" dirty="0"/>
              <a:t> je u </a:t>
            </a:r>
            <a:r>
              <a:rPr lang="en-US" altLang="sr-Latn-RS" sz="3200" dirty="0" smtClean="0"/>
              <a:t>polo</a:t>
            </a:r>
            <a:r>
              <a:rPr lang="sl-SI" altLang="sr-Latn-RS" sz="3200" dirty="0" smtClean="0"/>
              <a:t>ž</a:t>
            </a:r>
            <a:r>
              <a:rPr lang="en-US" altLang="sr-Latn-RS" sz="3200" dirty="0" err="1" smtClean="0"/>
              <a:t>aju</a:t>
            </a:r>
            <a:r>
              <a:rPr lang="en-US" altLang="sr-Latn-RS" sz="3200" dirty="0" smtClean="0"/>
              <a:t> </a:t>
            </a:r>
            <a:r>
              <a:rPr lang="en-US" altLang="sr-Latn-RS" sz="3200" dirty="0"/>
              <a:t>da „</a:t>
            </a:r>
            <a:r>
              <a:rPr lang="en-US" altLang="sr-Latn-RS" sz="3200" dirty="0" err="1"/>
              <a:t>brani</a:t>
            </a:r>
            <a:r>
              <a:rPr lang="en-US" altLang="sr-Latn-RS" sz="3200" dirty="0"/>
              <a:t>" </a:t>
            </a:r>
            <a:r>
              <a:rPr lang="en-US" altLang="sr-Latn-RS" sz="3200" dirty="0" err="1" smtClean="0"/>
              <a:t>pr</a:t>
            </a:r>
            <a:r>
              <a:rPr lang="sr-Latn-ME" altLang="sr-Latn-RS" sz="3200" dirty="0" smtClean="0"/>
              <a:t>ij</a:t>
            </a:r>
            <a:r>
              <a:rPr lang="en-US" altLang="sr-Latn-RS" sz="3200" dirty="0" err="1" smtClean="0"/>
              <a:t>edlog</a:t>
            </a:r>
            <a:r>
              <a:rPr lang="en-US" altLang="sr-Latn-RS" sz="3200" dirty="0" smtClean="0"/>
              <a:t> bud</a:t>
            </a:r>
            <a:r>
              <a:rPr lang="sl-SI" altLang="sr-Latn-RS" sz="3200" dirty="0" smtClean="0"/>
              <a:t>ž</a:t>
            </a:r>
            <a:r>
              <a:rPr lang="en-US" altLang="sr-Latn-RS" sz="3200" dirty="0" smtClean="0"/>
              <a:t>eta </a:t>
            </a:r>
            <a:r>
              <a:rPr lang="en-US" altLang="sr-Latn-RS" sz="3200" dirty="0" err="1"/>
              <a:t>pred</a:t>
            </a:r>
            <a:r>
              <a:rPr lang="en-US" altLang="sr-Latn-RS" sz="3200" dirty="0"/>
              <a:t> </a:t>
            </a:r>
            <a:r>
              <a:rPr lang="en-US" altLang="sr-Latn-RS" sz="3200" dirty="0" err="1"/>
              <a:t>parlamentom</a:t>
            </a:r>
            <a:r>
              <a:rPr lang="en-US" altLang="sr-Latn-RS" sz="3200" dirty="0"/>
              <a:t> </a:t>
            </a:r>
            <a:r>
              <a:rPr lang="en-US" altLang="sr-Latn-RS" sz="3200" dirty="0" err="1"/>
              <a:t>i</a:t>
            </a:r>
            <a:r>
              <a:rPr lang="en-US" altLang="sr-Latn-RS" sz="3200" dirty="0"/>
              <a:t> dr.</a:t>
            </a:r>
          </a:p>
          <a:p>
            <a:pPr algn="just" eaLnBrk="1" hangingPunct="1">
              <a:lnSpc>
                <a:spcPct val="80000"/>
              </a:lnSpc>
            </a:pPr>
            <a:r>
              <a:rPr lang="en-US" altLang="sr-Latn-RS" sz="3200" dirty="0" err="1" smtClean="0"/>
              <a:t>Sli</a:t>
            </a:r>
            <a:r>
              <a:rPr lang="sl-SI" altLang="sr-Latn-RS" sz="3200" dirty="0" smtClean="0"/>
              <a:t>č</a:t>
            </a:r>
            <a:r>
              <a:rPr lang="en-US" altLang="sr-Latn-RS" sz="3200" dirty="0" err="1" smtClean="0"/>
              <a:t>na</a:t>
            </a:r>
            <a:r>
              <a:rPr lang="en-US" altLang="sr-Latn-RS" sz="3200" dirty="0"/>
              <a:t>, </a:t>
            </a:r>
            <a:r>
              <a:rPr lang="en-US" altLang="sr-Latn-RS" sz="3200" dirty="0" err="1"/>
              <a:t>i</a:t>
            </a:r>
            <a:r>
              <a:rPr lang="sl-SI" altLang="sr-Latn-RS" sz="3200" dirty="0"/>
              <a:t>l</a:t>
            </a:r>
            <a:r>
              <a:rPr lang="en-US" altLang="sr-Latn-RS" sz="3200" dirty="0" err="1"/>
              <a:t>i</a:t>
            </a:r>
            <a:r>
              <a:rPr lang="en-US" altLang="sr-Latn-RS" sz="3200" dirty="0"/>
              <a:t> </a:t>
            </a:r>
            <a:r>
              <a:rPr lang="en-US" altLang="sr-Latn-RS" sz="3200" dirty="0" err="1"/>
              <a:t>gotovo</a:t>
            </a:r>
            <a:r>
              <a:rPr lang="en-US" altLang="sr-Latn-RS" sz="3200" dirty="0"/>
              <a:t> </a:t>
            </a:r>
            <a:r>
              <a:rPr lang="en-US" altLang="sr-Latn-RS" sz="3200" dirty="0" err="1" smtClean="0"/>
              <a:t>identi</a:t>
            </a:r>
            <a:r>
              <a:rPr lang="sl-SI" altLang="sr-Latn-RS" sz="3200" dirty="0" smtClean="0"/>
              <a:t>č</a:t>
            </a:r>
            <a:r>
              <a:rPr lang="en-US" altLang="sr-Latn-RS" sz="3200" dirty="0" err="1" smtClean="0"/>
              <a:t>rna</a:t>
            </a:r>
            <a:r>
              <a:rPr lang="en-US" altLang="sr-Latn-RS" sz="3200" dirty="0" smtClean="0"/>
              <a:t> </a:t>
            </a:r>
            <a:r>
              <a:rPr lang="en-US" altLang="sr-Latn-RS" sz="3200" dirty="0" err="1"/>
              <a:t>situacija</a:t>
            </a:r>
            <a:r>
              <a:rPr lang="en-US" altLang="sr-Latn-RS" sz="3200" dirty="0"/>
              <a:t> je </a:t>
            </a:r>
            <a:r>
              <a:rPr lang="en-US" altLang="sr-Latn-RS" sz="3200" dirty="0" err="1"/>
              <a:t>i</a:t>
            </a:r>
            <a:r>
              <a:rPr lang="en-US" altLang="sr-Latn-RS" sz="3200" dirty="0"/>
              <a:t> u </a:t>
            </a:r>
            <a:r>
              <a:rPr lang="en-US" altLang="sr-Latn-RS" sz="3200" dirty="0" err="1"/>
              <a:t>drugim</a:t>
            </a:r>
            <a:r>
              <a:rPr lang="en-US" altLang="sr-Latn-RS" sz="3200" dirty="0"/>
              <a:t> </a:t>
            </a:r>
            <a:r>
              <a:rPr lang="en-US" altLang="sr-Latn-RS" sz="3200" dirty="0" err="1"/>
              <a:t>zemljama</a:t>
            </a:r>
            <a:r>
              <a:rPr lang="en-US" altLang="sr-Latn-RS" sz="3200" dirty="0"/>
              <a:t>, s </a:t>
            </a:r>
            <a:r>
              <a:rPr lang="en-US" altLang="sr-Latn-RS" sz="3200" dirty="0" err="1"/>
              <a:t>tim</a:t>
            </a:r>
            <a:r>
              <a:rPr lang="en-US" altLang="sr-Latn-RS" sz="3200" dirty="0"/>
              <a:t> da u </a:t>
            </a:r>
            <a:r>
              <a:rPr lang="en-US" altLang="sr-Latn-RS" sz="3200" dirty="0" err="1" smtClean="0"/>
              <a:t>pr</a:t>
            </a:r>
            <a:r>
              <a:rPr lang="sr-Latn-ME" altLang="sr-Latn-RS" sz="3200" dirty="0" smtClean="0"/>
              <a:t>ij</a:t>
            </a:r>
            <a:r>
              <a:rPr lang="en-US" altLang="sr-Latn-RS" sz="3200" dirty="0" err="1" smtClean="0"/>
              <a:t>edldgu</a:t>
            </a:r>
            <a:r>
              <a:rPr lang="en-US" altLang="sr-Latn-RS" sz="3200" dirty="0" smtClean="0"/>
              <a:t> bud</a:t>
            </a:r>
            <a:r>
              <a:rPr lang="sl-SI" altLang="sr-Latn-RS" sz="3200" dirty="0" smtClean="0"/>
              <a:t>ž</a:t>
            </a:r>
            <a:r>
              <a:rPr lang="en-US" altLang="sr-Latn-RS" sz="3200" dirty="0" smtClean="0"/>
              <a:t>eta </a:t>
            </a:r>
            <a:r>
              <a:rPr lang="en-US" altLang="sr-Latn-RS" sz="3200" dirty="0" err="1"/>
              <a:t>izdatke</a:t>
            </a:r>
            <a:r>
              <a:rPr lang="en-US" altLang="sr-Latn-RS" sz="3200" dirty="0"/>
              <a:t> </a:t>
            </a:r>
            <a:r>
              <a:rPr lang="en-US" altLang="sr-Latn-RS" sz="3200" dirty="0" err="1"/>
              <a:t>za</a:t>
            </a:r>
            <a:r>
              <a:rPr lang="en-US" altLang="sr-Latn-RS" sz="3200" dirty="0"/>
              <a:t> </a:t>
            </a:r>
            <a:r>
              <a:rPr lang="en-US" altLang="sr-Latn-RS" sz="3200" dirty="0" err="1"/>
              <a:t>vojne</a:t>
            </a:r>
            <a:r>
              <a:rPr lang="en-US" altLang="sr-Latn-RS" sz="3200" dirty="0"/>
              <a:t> </a:t>
            </a:r>
            <a:r>
              <a:rPr lang="en-US" altLang="sr-Latn-RS" sz="3200" dirty="0" err="1"/>
              <a:t>rashode</a:t>
            </a:r>
            <a:r>
              <a:rPr lang="en-US" altLang="sr-Latn-RS" sz="3200" dirty="0"/>
              <a:t> </a:t>
            </a:r>
            <a:r>
              <a:rPr lang="en-US" altLang="sr-Latn-RS" sz="3200" dirty="0" err="1"/>
              <a:t>priprema</a:t>
            </a:r>
            <a:r>
              <a:rPr lang="en-US" altLang="sr-Latn-RS" sz="3200" dirty="0"/>
              <a:t> </a:t>
            </a:r>
            <a:r>
              <a:rPr lang="en-US" altLang="sr-Latn-RS" sz="3200" dirty="0" err="1"/>
              <a:t>i</a:t>
            </a:r>
            <a:r>
              <a:rPr lang="en-US" altLang="sr-Latn-RS" sz="3200" dirty="0"/>
              <a:t> </a:t>
            </a:r>
            <a:r>
              <a:rPr lang="en-US" altLang="sr-Latn-RS" sz="3200" dirty="0" err="1" smtClean="0"/>
              <a:t>obrazla</a:t>
            </a:r>
            <a:r>
              <a:rPr lang="sl-SI" altLang="sr-Latn-RS" sz="3200" dirty="0" smtClean="0"/>
              <a:t>ž</a:t>
            </a:r>
            <a:r>
              <a:rPr lang="en-US" altLang="sr-Latn-RS" sz="3200" dirty="0" smtClean="0"/>
              <a:t>e </a:t>
            </a:r>
            <a:r>
              <a:rPr lang="en-US" altLang="sr-Latn-RS" sz="3200" dirty="0" err="1"/>
              <a:t>ministar</a:t>
            </a:r>
            <a:r>
              <a:rPr lang="en-US" altLang="sr-Latn-RS" sz="3200" dirty="0"/>
              <a:t> </a:t>
            </a:r>
            <a:r>
              <a:rPr lang="en-US" altLang="sr-Latn-RS" sz="3200" dirty="0" err="1"/>
              <a:t>vojske</a:t>
            </a:r>
            <a:r>
              <a:rPr lang="en-US" altLang="sr-Latn-RS" sz="3200" dirty="0"/>
              <a:t>,  </a:t>
            </a:r>
            <a:r>
              <a:rPr lang="en-US" altLang="sr-Latn-RS" sz="3200" dirty="0" err="1"/>
              <a:t>odnosno</a:t>
            </a:r>
            <a:r>
              <a:rPr lang="en-US" altLang="sr-Latn-RS" sz="3200" dirty="0"/>
              <a:t> </a:t>
            </a:r>
            <a:r>
              <a:rPr lang="en-US" altLang="sr-Latn-RS" sz="3200" dirty="0" err="1"/>
              <a:t>momarice</a:t>
            </a:r>
            <a:r>
              <a:rPr lang="en-US" altLang="sr-Latn-RS" sz="3200" dirty="0"/>
              <a:t>. </a:t>
            </a:r>
          </a:p>
          <a:p>
            <a:pPr eaLnBrk="1" hangingPunct="1">
              <a:lnSpc>
                <a:spcPct val="80000"/>
              </a:lnSpc>
            </a:pPr>
            <a:endParaRPr lang="en-US" altLang="sr-Latn-RS" sz="1600" dirty="0"/>
          </a:p>
        </p:txBody>
      </p:sp>
    </p:spTree>
    <p:extLst>
      <p:ext uri="{BB962C8B-B14F-4D97-AF65-F5344CB8AC3E}">
        <p14:creationId xmlns:p14="http://schemas.microsoft.com/office/powerpoint/2010/main" xmlns="" val="355722573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54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7127" y="643944"/>
            <a:ext cx="10516673" cy="5533019"/>
          </a:xfrm>
        </p:spPr>
        <p:txBody>
          <a:bodyPr>
            <a:normAutofit/>
          </a:bodyPr>
          <a:lstStyle/>
          <a:p>
            <a:pPr algn="just" eaLnBrk="1" hangingPunct="1"/>
            <a:r>
              <a:rPr lang="en-US" altLang="sr-Latn-RS" sz="3600" dirty="0"/>
              <a:t>U </a:t>
            </a:r>
            <a:r>
              <a:rPr lang="en-US" altLang="sr-Latn-RS" sz="3600" dirty="0" err="1"/>
              <a:t>onim</a:t>
            </a:r>
            <a:r>
              <a:rPr lang="en-US" altLang="sr-Latn-RS" sz="3600" dirty="0"/>
              <a:t> </a:t>
            </a:r>
            <a:r>
              <a:rPr lang="en-US" altLang="sr-Latn-RS" sz="3600" dirty="0" err="1"/>
              <a:t>zemljama</a:t>
            </a:r>
            <a:r>
              <a:rPr lang="en-US" altLang="sr-Latn-RS" sz="3600" dirty="0"/>
              <a:t> </a:t>
            </a:r>
            <a:r>
              <a:rPr lang="en-US" altLang="sr-Latn-RS" sz="3600" dirty="0" err="1"/>
              <a:t>gde</a:t>
            </a:r>
            <a:r>
              <a:rPr lang="en-US" altLang="sr-Latn-RS" sz="3600" dirty="0"/>
              <a:t> se </a:t>
            </a:r>
            <a:r>
              <a:rPr lang="en-US" altLang="sr-Latn-RS" sz="3600" dirty="0" smtClean="0"/>
              <a:t>bud</a:t>
            </a:r>
            <a:r>
              <a:rPr lang="sl-SI" altLang="sr-Latn-RS" sz="3600" dirty="0" smtClean="0"/>
              <a:t>ž</a:t>
            </a:r>
            <a:r>
              <a:rPr lang="en-US" altLang="sr-Latn-RS" sz="3600" dirty="0" smtClean="0"/>
              <a:t>et </a:t>
            </a:r>
            <a:r>
              <a:rPr lang="en-US" altLang="sr-Latn-RS" sz="3600" dirty="0" err="1"/>
              <a:t>donosi</a:t>
            </a:r>
            <a:r>
              <a:rPr lang="en-US" altLang="sr-Latn-RS" sz="3600" dirty="0"/>
              <a:t> </a:t>
            </a:r>
            <a:r>
              <a:rPr lang="en-US" altLang="sr-Latn-RS" sz="3600" dirty="0" err="1"/>
              <a:t>na</a:t>
            </a:r>
            <a:r>
              <a:rPr lang="en-US" altLang="sr-Latn-RS" sz="3600" dirty="0"/>
              <a:t> </a:t>
            </a:r>
            <a:r>
              <a:rPr lang="en-US" altLang="sr-Latn-RS" sz="3600" dirty="0" smtClean="0"/>
              <a:t>p</a:t>
            </a:r>
            <a:r>
              <a:rPr lang="sr-Latn-ME" altLang="sr-Latn-RS" sz="3600" dirty="0" smtClean="0"/>
              <a:t>ri</a:t>
            </a:r>
            <a:r>
              <a:rPr lang="en-US" altLang="sr-Latn-RS" sz="3600" dirty="0" err="1" smtClean="0"/>
              <a:t>ncipu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ra</a:t>
            </a:r>
            <a:r>
              <a:rPr lang="sl-SI" altLang="sr-Latn-RS" sz="3600" dirty="0" smtClean="0"/>
              <a:t>č</a:t>
            </a:r>
            <a:r>
              <a:rPr lang="en-US" altLang="sr-Latn-RS" sz="3600" dirty="0" err="1" smtClean="0"/>
              <a:t>unske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/>
              <a:t>godine</a:t>
            </a:r>
            <a:r>
              <a:rPr lang="en-US" altLang="sr-Latn-RS" sz="3600" dirty="0"/>
              <a:t>, </a:t>
            </a:r>
            <a:r>
              <a:rPr lang="en-US" altLang="sr-Latn-RS" sz="3600" dirty="0" err="1" smtClean="0"/>
              <a:t>zavr</a:t>
            </a:r>
            <a:r>
              <a:rPr lang="sl-SI" altLang="sr-Latn-RS" sz="3600" dirty="0" smtClean="0"/>
              <a:t>š</a:t>
            </a:r>
            <a:r>
              <a:rPr lang="en-US" altLang="sr-Latn-RS" sz="3600" dirty="0" err="1" smtClean="0"/>
              <a:t>ni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ra</a:t>
            </a:r>
            <a:r>
              <a:rPr lang="sl-SI" altLang="sr-Latn-RS" sz="3600" dirty="0" smtClean="0"/>
              <a:t>č</a:t>
            </a:r>
            <a:r>
              <a:rPr lang="en-US" altLang="sr-Latn-RS" sz="3600" dirty="0" smtClean="0"/>
              <a:t>un </a:t>
            </a:r>
            <a:r>
              <a:rPr lang="en-US" altLang="sr-Latn-RS" sz="3600" dirty="0"/>
              <a:t>se </a:t>
            </a:r>
            <a:r>
              <a:rPr lang="en-US" altLang="sr-Latn-RS" sz="3600" dirty="0" err="1"/>
              <a:t>donosi</a:t>
            </a:r>
            <a:r>
              <a:rPr lang="en-US" altLang="sr-Latn-RS" sz="3600" dirty="0"/>
              <a:t> </a:t>
            </a:r>
            <a:r>
              <a:rPr lang="en-US" altLang="sr-Latn-RS" sz="3600" dirty="0" err="1"/>
              <a:t>tek</a:t>
            </a:r>
            <a:r>
              <a:rPr lang="en-US" altLang="sr-Latn-RS" sz="3600" dirty="0"/>
              <a:t> </a:t>
            </a:r>
            <a:r>
              <a:rPr lang="en-US" altLang="sr-Latn-RS" sz="3600" dirty="0" err="1"/>
              <a:t>po</a:t>
            </a:r>
            <a:r>
              <a:rPr lang="en-US" altLang="sr-Latn-RS" sz="3600" dirty="0"/>
              <a:t> </a:t>
            </a:r>
            <a:r>
              <a:rPr lang="en-US" altLang="sr-Latn-RS" sz="3600" dirty="0" err="1"/>
              <a:t>isteku</a:t>
            </a:r>
            <a:r>
              <a:rPr lang="en-US" altLang="sr-Latn-RS" sz="3600" dirty="0"/>
              <a:t> </a:t>
            </a:r>
            <a:r>
              <a:rPr lang="en-US" altLang="sr-Latn-RS" sz="3600" dirty="0" err="1"/>
              <a:t>takve</a:t>
            </a:r>
            <a:r>
              <a:rPr lang="en-US" altLang="sr-Latn-RS" sz="3600" dirty="0"/>
              <a:t> </a:t>
            </a:r>
            <a:r>
              <a:rPr lang="en-US" altLang="sr-Latn-RS" sz="3600" dirty="0" err="1"/>
              <a:t>godine</a:t>
            </a:r>
            <a:r>
              <a:rPr lang="en-US" altLang="sr-Latn-RS" sz="3600" dirty="0"/>
              <a:t>, </a:t>
            </a:r>
            <a:r>
              <a:rPr lang="en-US" altLang="sr-Latn-RS" sz="3600" dirty="0" err="1"/>
              <a:t>dok</a:t>
            </a:r>
            <a:r>
              <a:rPr lang="en-US" altLang="sr-Latn-RS" sz="3600" dirty="0"/>
              <a:t> u </a:t>
            </a:r>
            <a:r>
              <a:rPr lang="en-US" altLang="sr-Latn-RS" sz="3600" dirty="0" err="1"/>
              <a:t>zem</a:t>
            </a:r>
            <a:r>
              <a:rPr lang="sl-SI" altLang="sr-Latn-RS" sz="3600" dirty="0"/>
              <a:t>l</a:t>
            </a:r>
            <a:r>
              <a:rPr lang="en-US" altLang="sr-Latn-RS" sz="3600" dirty="0" err="1"/>
              <a:t>jama</a:t>
            </a:r>
            <a:r>
              <a:rPr lang="en-US" altLang="sr-Latn-RS" sz="3600" dirty="0"/>
              <a:t> </a:t>
            </a:r>
            <a:r>
              <a:rPr lang="en-US" altLang="sr-Latn-RS" sz="3600" dirty="0" err="1"/>
              <a:t>kod</a:t>
            </a:r>
            <a:r>
              <a:rPr lang="en-US" altLang="sr-Latn-RS" sz="3600" dirty="0"/>
              <a:t> </a:t>
            </a:r>
            <a:r>
              <a:rPr lang="en-US" altLang="sr-Latn-RS" sz="3600" dirty="0" err="1"/>
              <a:t>kojih</a:t>
            </a:r>
            <a:r>
              <a:rPr lang="en-US" altLang="sr-Latn-RS" sz="3600" dirty="0"/>
              <a:t> je </a:t>
            </a:r>
            <a:r>
              <a:rPr lang="en-US" altLang="sr-Latn-RS" sz="3600" dirty="0" err="1" smtClean="0"/>
              <a:t>prihva</a:t>
            </a:r>
            <a:r>
              <a:rPr lang="sl-SI" altLang="sr-Latn-RS" sz="3600" dirty="0" smtClean="0"/>
              <a:t>ć</a:t>
            </a:r>
            <a:r>
              <a:rPr lang="en-US" altLang="sr-Latn-RS" sz="3600" dirty="0" err="1" smtClean="0"/>
              <a:t>en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/>
              <a:t>princip</a:t>
            </a:r>
            <a:r>
              <a:rPr lang="en-US" altLang="sr-Latn-RS" sz="3600" dirty="0"/>
              <a:t> </a:t>
            </a:r>
            <a:r>
              <a:rPr lang="en-US" altLang="sr-Latn-RS" sz="3600" dirty="0" smtClean="0"/>
              <a:t>bud</a:t>
            </a:r>
            <a:r>
              <a:rPr lang="sl-SI" altLang="sr-Latn-RS" sz="3600" dirty="0" smtClean="0"/>
              <a:t>ž</a:t>
            </a:r>
            <a:r>
              <a:rPr lang="en-US" altLang="sr-Latn-RS" sz="3600" dirty="0" err="1" smtClean="0"/>
              <a:t>etske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/>
              <a:t>godine</a:t>
            </a:r>
            <a:r>
              <a:rPr lang="en-US" altLang="sr-Latn-RS" sz="3600" dirty="0"/>
              <a:t> - </a:t>
            </a:r>
            <a:r>
              <a:rPr lang="en-US" altLang="sr-Latn-RS" sz="3600" dirty="0" err="1" smtClean="0"/>
              <a:t>zavr</a:t>
            </a:r>
            <a:r>
              <a:rPr lang="sl-SI" altLang="sr-Latn-RS" sz="3600" dirty="0" smtClean="0"/>
              <a:t>šni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ra</a:t>
            </a:r>
            <a:r>
              <a:rPr lang="sl-SI" altLang="sr-Latn-RS" sz="3600" dirty="0" smtClean="0"/>
              <a:t>č</a:t>
            </a:r>
            <a:r>
              <a:rPr lang="en-US" altLang="sr-Latn-RS" sz="3600" dirty="0" smtClean="0"/>
              <a:t>un bud</a:t>
            </a:r>
            <a:r>
              <a:rPr lang="sl-SI" altLang="sr-Latn-RS" sz="3600" dirty="0" smtClean="0"/>
              <a:t>ž</a:t>
            </a:r>
            <a:r>
              <a:rPr lang="en-US" altLang="sr-Latn-RS" sz="3600" dirty="0" smtClean="0"/>
              <a:t>eta </a:t>
            </a:r>
            <a:r>
              <a:rPr lang="en-US" altLang="sr-Latn-RS" sz="3600" dirty="0"/>
              <a:t>se </a:t>
            </a:r>
            <a:r>
              <a:rPr lang="en-US" altLang="sr-Latn-RS" sz="3600" dirty="0" err="1"/>
              <a:t>donosi</a:t>
            </a:r>
            <a:r>
              <a:rPr lang="en-US" altLang="sr-Latn-RS" sz="3600" dirty="0"/>
              <a:t> </a:t>
            </a:r>
            <a:r>
              <a:rPr lang="en-US" altLang="sr-Latn-RS" sz="3600" dirty="0" err="1"/>
              <a:t>krajem</a:t>
            </a:r>
            <a:r>
              <a:rPr lang="en-US" altLang="sr-Latn-RS" sz="3600" dirty="0"/>
              <a:t> </a:t>
            </a:r>
            <a:r>
              <a:rPr lang="en-US" altLang="sr-Latn-RS" sz="3600" dirty="0" err="1" smtClean="0"/>
              <a:t>svake</a:t>
            </a:r>
            <a:r>
              <a:rPr lang="sr-Latn-ME" altLang="sr-Latn-RS" sz="3600" dirty="0" smtClean="0"/>
              <a:t> te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/>
              <a:t>godine</a:t>
            </a:r>
            <a:r>
              <a:rPr lang="en-US" altLang="sr-Latn-RS" sz="3600" dirty="0"/>
              <a:t>.</a:t>
            </a:r>
          </a:p>
          <a:p>
            <a:pPr algn="just" eaLnBrk="1" hangingPunct="1"/>
            <a:r>
              <a:rPr lang="en-US" altLang="sr-Latn-RS" sz="3600" dirty="0" err="1" smtClean="0"/>
              <a:t>Zavr</a:t>
            </a:r>
            <a:r>
              <a:rPr lang="sl-SI" altLang="sr-Latn-RS" sz="3600" dirty="0" smtClean="0"/>
              <a:t>š</a:t>
            </a:r>
            <a:r>
              <a:rPr lang="en-US" altLang="sr-Latn-RS" sz="3600" dirty="0" err="1" smtClean="0"/>
              <a:t>ni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ra</a:t>
            </a:r>
            <a:r>
              <a:rPr lang="sr-Latn-ME" altLang="sr-Latn-RS" sz="3600" dirty="0" smtClean="0"/>
              <a:t>č</a:t>
            </a:r>
            <a:r>
              <a:rPr lang="en-US" altLang="sr-Latn-RS" sz="3600" dirty="0" smtClean="0"/>
              <a:t>un bud</a:t>
            </a:r>
            <a:r>
              <a:rPr lang="sl-SI" altLang="sr-Latn-RS" sz="3600" dirty="0" smtClean="0"/>
              <a:t>ž</a:t>
            </a:r>
            <a:r>
              <a:rPr lang="en-US" altLang="sr-Latn-RS" sz="3600" dirty="0" smtClean="0"/>
              <a:t>eta </a:t>
            </a:r>
            <a:r>
              <a:rPr lang="en-US" altLang="sr-Latn-RS" sz="3600" dirty="0" err="1"/>
              <a:t>treba</a:t>
            </a:r>
            <a:r>
              <a:rPr lang="en-US" altLang="sr-Latn-RS" sz="3600" dirty="0"/>
              <a:t> </a:t>
            </a:r>
            <a:r>
              <a:rPr lang="en-US" altLang="sr-Latn-RS" sz="3600" dirty="0" err="1"/>
              <a:t>posmatrati</a:t>
            </a:r>
            <a:r>
              <a:rPr lang="en-US" altLang="sr-Latn-RS" sz="3600" dirty="0"/>
              <a:t>, </a:t>
            </a:r>
            <a:r>
              <a:rPr lang="en-US" altLang="sr-Latn-RS" sz="3600" dirty="0" err="1"/>
              <a:t>kako</a:t>
            </a:r>
            <a:r>
              <a:rPr lang="en-US" altLang="sr-Latn-RS" sz="3600" dirty="0"/>
              <a:t> </a:t>
            </a:r>
            <a:r>
              <a:rPr lang="en-US" altLang="sr-Latn-RS" sz="3600" dirty="0" err="1"/>
              <a:t>sa</a:t>
            </a:r>
            <a:r>
              <a:rPr lang="en-US" altLang="sr-Latn-RS" sz="3600" dirty="0"/>
              <a:t> </a:t>
            </a:r>
            <a:r>
              <a:rPr lang="en-US" altLang="sr-Latn-RS" sz="3600" dirty="0" err="1" smtClean="0"/>
              <a:t>stanovi</a:t>
            </a:r>
            <a:r>
              <a:rPr lang="sl-SI" altLang="sr-Latn-RS" sz="3600" dirty="0" smtClean="0"/>
              <a:t>š</a:t>
            </a:r>
            <a:r>
              <a:rPr lang="en-US" altLang="sr-Latn-RS" sz="3600" dirty="0" smtClean="0"/>
              <a:t>ta </a:t>
            </a:r>
            <a:r>
              <a:rPr lang="en-US" altLang="sr-Latn-RS" sz="3600" dirty="0" err="1"/>
              <a:t>odnosa</a:t>
            </a:r>
            <a:r>
              <a:rPr lang="en-US" altLang="sr-Latn-RS" sz="3600" dirty="0"/>
              <a:t> </a:t>
            </a:r>
            <a:r>
              <a:rPr lang="en-US" altLang="sr-Latn-RS" sz="3600" dirty="0" err="1" smtClean="0"/>
              <a:t>izvr</a:t>
            </a:r>
            <a:r>
              <a:rPr lang="sr-Latn-ME" altLang="sr-Latn-RS" sz="3600" dirty="0" smtClean="0"/>
              <a:t>š</a:t>
            </a:r>
            <a:r>
              <a:rPr lang="en-US" altLang="sr-Latn-RS" sz="3600" dirty="0" err="1" smtClean="0"/>
              <a:t>nih</a:t>
            </a:r>
            <a:r>
              <a:rPr lang="en-US" altLang="sr-Latn-RS" sz="3600" dirty="0" smtClean="0"/>
              <a:t> </a:t>
            </a:r>
            <a:r>
              <a:rPr lang="en-US" altLang="sr-Latn-RS" sz="3600" dirty="0"/>
              <a:t>organa </a:t>
            </a:r>
            <a:r>
              <a:rPr lang="en-US" altLang="sr-Latn-RS" sz="3600" dirty="0" err="1"/>
              <a:t>prema</a:t>
            </a:r>
            <a:r>
              <a:rPr lang="en-US" altLang="sr-Latn-RS" sz="3600" dirty="0"/>
              <a:t> </a:t>
            </a:r>
            <a:r>
              <a:rPr lang="en-US" altLang="sr-Latn-RS" sz="3600" dirty="0" err="1" smtClean="0"/>
              <a:t>predstavni</a:t>
            </a:r>
            <a:r>
              <a:rPr lang="sl-SI" altLang="sr-Latn-RS" sz="3600" dirty="0" smtClean="0"/>
              <a:t>č</a:t>
            </a:r>
            <a:r>
              <a:rPr lang="en-US" altLang="sr-Latn-RS" sz="3600" dirty="0" err="1" smtClean="0"/>
              <a:t>kim</a:t>
            </a:r>
            <a:r>
              <a:rPr lang="en-US" altLang="sr-Latn-RS" sz="3600" dirty="0" smtClean="0"/>
              <a:t> </a:t>
            </a:r>
            <a:r>
              <a:rPr lang="en-US" altLang="sr-Latn-RS" sz="3600" dirty="0"/>
              <a:t>t</a:t>
            </a:r>
            <a:r>
              <a:rPr lang="sl-SI" altLang="sr-Latn-RS" sz="3600" dirty="0"/>
              <a:t>ij</a:t>
            </a:r>
            <a:r>
              <a:rPr lang="en-US" altLang="sr-Latn-RS" sz="3600" dirty="0" err="1"/>
              <a:t>elima</a:t>
            </a:r>
            <a:r>
              <a:rPr lang="en-US" altLang="sr-Latn-RS" sz="3600" dirty="0"/>
              <a:t>, </a:t>
            </a:r>
            <a:r>
              <a:rPr lang="en-US" altLang="sr-Latn-RS" sz="3600" dirty="0" err="1"/>
              <a:t>tako</a:t>
            </a:r>
            <a:r>
              <a:rPr lang="en-US" altLang="sr-Latn-RS" sz="3600" dirty="0"/>
              <a:t> </a:t>
            </a:r>
            <a:r>
              <a:rPr lang="en-US" altLang="sr-Latn-RS" sz="3600" dirty="0" err="1"/>
              <a:t>i</a:t>
            </a:r>
            <a:r>
              <a:rPr lang="en-US" altLang="sr-Latn-RS" sz="3600" dirty="0"/>
              <a:t> </a:t>
            </a:r>
            <a:r>
              <a:rPr lang="en-US" altLang="sr-Latn-RS" sz="3600" dirty="0" err="1"/>
              <a:t>sa</a:t>
            </a:r>
            <a:r>
              <a:rPr lang="en-US" altLang="sr-Latn-RS" sz="3600" dirty="0"/>
              <a:t> </a:t>
            </a:r>
            <a:r>
              <a:rPr lang="en-US" altLang="sr-Latn-RS" sz="3600" dirty="0" err="1" smtClean="0"/>
              <a:t>gledi</a:t>
            </a:r>
            <a:r>
              <a:rPr lang="sl-SI" altLang="sr-Latn-RS" sz="3600" dirty="0" smtClean="0"/>
              <a:t>š</a:t>
            </a:r>
            <a:r>
              <a:rPr lang="en-US" altLang="sr-Latn-RS" sz="3600" dirty="0" smtClean="0"/>
              <a:t>ta </a:t>
            </a:r>
            <a:r>
              <a:rPr lang="en-US" altLang="sr-Latn-RS" sz="3600" dirty="0" err="1" smtClean="0"/>
              <a:t>pravilnosti</a:t>
            </a:r>
            <a:r>
              <a:rPr lang="en-US" altLang="sr-Latn-RS" sz="3600" dirty="0" smtClean="0"/>
              <a:t> </a:t>
            </a:r>
            <a:r>
              <a:rPr lang="sr-Latn-ME" altLang="sr-Latn-RS" sz="3600" dirty="0" smtClean="0"/>
              <a:t> i </a:t>
            </a:r>
            <a:r>
              <a:rPr lang="en-US" altLang="sr-Latn-RS" sz="3600" dirty="0" err="1" smtClean="0"/>
              <a:t>za</a:t>
            </a:r>
            <a:r>
              <a:rPr lang="sl-SI" altLang="sr-Latn-RS" sz="3600" dirty="0"/>
              <a:t>k</a:t>
            </a:r>
            <a:r>
              <a:rPr lang="en-US" altLang="sr-Latn-RS" sz="3600" dirty="0" err="1"/>
              <a:t>onitosti</a:t>
            </a:r>
            <a:r>
              <a:rPr lang="sl-SI" altLang="sr-Latn-RS" sz="3600" dirty="0"/>
              <a:t>.</a:t>
            </a:r>
            <a:endParaRPr lang="en-US" altLang="sr-Latn-RS" sz="3600" dirty="0"/>
          </a:p>
          <a:p>
            <a:pPr algn="just" eaLnBrk="1" hangingPunct="1"/>
            <a:endParaRPr lang="en-US" altLang="sr-Latn-RS" sz="3600" dirty="0"/>
          </a:p>
        </p:txBody>
      </p:sp>
    </p:spTree>
    <p:extLst>
      <p:ext uri="{BB962C8B-B14F-4D97-AF65-F5344CB8AC3E}">
        <p14:creationId xmlns:p14="http://schemas.microsoft.com/office/powerpoint/2010/main" xmlns="" val="287584811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64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sr-Latn-RS" sz="3200" dirty="0" smtClean="0"/>
              <a:t>BUD</a:t>
            </a:r>
            <a:r>
              <a:rPr lang="sr-Latn-ME" altLang="sr-Latn-RS" sz="3200" dirty="0" smtClean="0"/>
              <a:t>Ž</a:t>
            </a:r>
            <a:r>
              <a:rPr lang="en-US" altLang="sr-Latn-RS" sz="3200" dirty="0" smtClean="0"/>
              <a:t>ET </a:t>
            </a:r>
            <a:r>
              <a:rPr lang="en-US" altLang="sr-Latn-RS" sz="3200" dirty="0"/>
              <a:t>KAO INSTRUMENT FINANSIJSKE I EKONOMSKE POLITIKE</a:t>
            </a:r>
          </a:p>
        </p:txBody>
      </p:sp>
      <p:sp>
        <p:nvSpPr>
          <p:cNvPr id="446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sr-Latn-RS" dirty="0" smtClean="0"/>
              <a:t>STABILIZACIONA </a:t>
            </a:r>
            <a:r>
              <a:rPr lang="en-US" altLang="sr-Latn-RS" dirty="0"/>
              <a:t>FUNKCIJA </a:t>
            </a:r>
            <a:r>
              <a:rPr lang="en-US" altLang="sr-Latn-RS" dirty="0" smtClean="0"/>
              <a:t>BUD</a:t>
            </a:r>
            <a:r>
              <a:rPr lang="sl-SI" altLang="sr-Latn-RS" dirty="0" smtClean="0"/>
              <a:t>Ž</a:t>
            </a:r>
            <a:r>
              <a:rPr lang="en-US" altLang="sr-Latn-RS" dirty="0" smtClean="0"/>
              <a:t>ETA</a:t>
            </a:r>
            <a:endParaRPr lang="en-US" altLang="sr-Latn-RS" dirty="0"/>
          </a:p>
          <a:p>
            <a:pPr lvl="1" algn="just">
              <a:lnSpc>
                <a:spcPct val="80000"/>
              </a:lnSpc>
            </a:pPr>
            <a:r>
              <a:rPr lang="en-US" altLang="sr-Latn-RS" sz="3600" dirty="0" smtClean="0"/>
              <a:t>Bud</a:t>
            </a:r>
            <a:r>
              <a:rPr lang="sl-SI" altLang="sr-Latn-RS" sz="3600" dirty="0"/>
              <a:t>ž</a:t>
            </a:r>
            <a:r>
              <a:rPr lang="en-US" altLang="sr-Latn-RS" sz="3600" dirty="0" err="1" smtClean="0"/>
              <a:t>etska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politika</a:t>
            </a:r>
            <a:r>
              <a:rPr lang="en-US" altLang="sr-Latn-RS" sz="3600" dirty="0" smtClean="0"/>
              <a:t> je </a:t>
            </a:r>
            <a:r>
              <a:rPr lang="en-US" altLang="sr-Latn-RS" sz="3600" dirty="0" err="1" smtClean="0"/>
              <a:t>sinteza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politike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javnih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prihoda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i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rashoda</a:t>
            </a:r>
            <a:r>
              <a:rPr lang="en-US" altLang="sr-Latn-RS" sz="3600" dirty="0" smtClean="0"/>
              <a:t>, a</a:t>
            </a:r>
            <a:r>
              <a:rPr lang="sl-SI" altLang="sr-Latn-RS" sz="3600" dirty="0" smtClean="0"/>
              <a:t>l</a:t>
            </a:r>
            <a:r>
              <a:rPr lang="en-US" altLang="sr-Latn-RS" sz="3600" dirty="0" err="1" smtClean="0"/>
              <a:t>i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i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sinteza</a:t>
            </a:r>
            <a:r>
              <a:rPr lang="en-US" altLang="sr-Latn-RS" sz="3600" dirty="0" smtClean="0"/>
              <a:t> m</a:t>
            </a:r>
            <a:r>
              <a:rPr lang="sl-SI" altLang="sr-Latn-RS" sz="3600" dirty="0" smtClean="0"/>
              <a:t>j</a:t>
            </a:r>
            <a:r>
              <a:rPr lang="en-US" altLang="sr-Latn-RS" sz="3600" dirty="0" smtClean="0"/>
              <a:t>era </a:t>
            </a:r>
            <a:r>
              <a:rPr lang="en-US" altLang="sr-Latn-RS" sz="3600" dirty="0" err="1" smtClean="0"/>
              <a:t>fiskalne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i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monetame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politike</a:t>
            </a:r>
            <a:r>
              <a:rPr lang="en-US" altLang="sr-Latn-RS" sz="3600" dirty="0" smtClean="0"/>
              <a:t> u c</a:t>
            </a:r>
            <a:r>
              <a:rPr lang="sl-SI" altLang="sr-Latn-RS" sz="3600" dirty="0" smtClean="0"/>
              <a:t>j</a:t>
            </a:r>
            <a:r>
              <a:rPr lang="en-US" altLang="sr-Latn-RS" sz="3600" dirty="0" err="1" smtClean="0"/>
              <a:t>elini</a:t>
            </a:r>
            <a:r>
              <a:rPr lang="en-US" altLang="sr-Latn-RS" sz="3600" dirty="0" smtClean="0"/>
              <a:t>, </a:t>
            </a:r>
            <a:r>
              <a:rPr lang="en-US" altLang="sr-Latn-RS" sz="3600" dirty="0" err="1" smtClean="0"/>
              <a:t>jer</a:t>
            </a:r>
            <a:r>
              <a:rPr lang="en-US" altLang="sr-Latn-RS" sz="3600" dirty="0" smtClean="0"/>
              <a:t> je </a:t>
            </a:r>
            <a:r>
              <a:rPr lang="en-US" altLang="sr-Latn-RS" sz="3600" dirty="0" err="1" smtClean="0"/>
              <a:t>savremena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politika</a:t>
            </a:r>
            <a:r>
              <a:rPr lang="en-US" altLang="sr-Latn-RS" sz="3600" dirty="0" smtClean="0"/>
              <a:t> bud</a:t>
            </a:r>
            <a:r>
              <a:rPr lang="sl-SI" altLang="sr-Latn-RS" sz="3600" dirty="0"/>
              <a:t>ž</a:t>
            </a:r>
            <a:r>
              <a:rPr lang="en-US" altLang="sr-Latn-RS" sz="3600" dirty="0" smtClean="0"/>
              <a:t>eta </a:t>
            </a:r>
            <a:r>
              <a:rPr lang="en-US" altLang="sr-Latn-RS" sz="3600" dirty="0" err="1" smtClean="0"/>
              <a:t>otvoreno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prihvatila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filozofiju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deficita</a:t>
            </a:r>
            <a:r>
              <a:rPr lang="en-US" altLang="sr-Latn-RS" sz="3600" dirty="0" smtClean="0"/>
              <a:t>.</a:t>
            </a:r>
            <a:endParaRPr lang="sr-Latn-ME" altLang="sr-Latn-RS" sz="3600" dirty="0"/>
          </a:p>
          <a:p>
            <a:pPr lvl="1" algn="just">
              <a:lnSpc>
                <a:spcPct val="80000"/>
              </a:lnSpc>
            </a:pPr>
            <a:r>
              <a:rPr lang="en-US" altLang="sr-Latn-RS" sz="3600" dirty="0" smtClean="0"/>
              <a:t>Bud</a:t>
            </a:r>
            <a:r>
              <a:rPr lang="sl-SI" altLang="sr-Latn-RS" sz="3600" dirty="0"/>
              <a:t>ž</a:t>
            </a:r>
            <a:r>
              <a:rPr lang="en-US" altLang="sr-Latn-RS" sz="3600" dirty="0" smtClean="0"/>
              <a:t>et </a:t>
            </a:r>
            <a:r>
              <a:rPr lang="en-US" altLang="sr-Latn-RS" sz="3600" dirty="0" err="1" smtClean="0"/>
              <a:t>sve</a:t>
            </a:r>
            <a:r>
              <a:rPr lang="en-US" altLang="sr-Latn-RS" sz="3600" dirty="0" smtClean="0"/>
              <a:t> vi</a:t>
            </a:r>
            <a:r>
              <a:rPr lang="sr-Latn-ME" altLang="sr-Latn-RS" sz="3600" dirty="0" smtClean="0"/>
              <a:t>š</a:t>
            </a:r>
            <a:r>
              <a:rPr lang="en-US" altLang="sr-Latn-RS" sz="3600" dirty="0" smtClean="0"/>
              <a:t>e </a:t>
            </a:r>
            <a:r>
              <a:rPr lang="en-US" altLang="sr-Latn-RS" sz="3600" dirty="0" err="1" smtClean="0"/>
              <a:t>postaj</a:t>
            </a:r>
            <a:r>
              <a:rPr lang="sl-SI" altLang="sr-Latn-RS" sz="3600" dirty="0" smtClean="0"/>
              <a:t>e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sredstvo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razvojne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i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stabilizacione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politike</a:t>
            </a:r>
            <a:r>
              <a:rPr lang="en-US" altLang="sr-Latn-RS" sz="3600" dirty="0" smtClean="0"/>
              <a:t> u </a:t>
            </a:r>
            <a:r>
              <a:rPr lang="en-US" altLang="sr-Latn-RS" sz="3600" dirty="0" err="1" smtClean="0"/>
              <a:t>svim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zemljama</a:t>
            </a:r>
            <a:r>
              <a:rPr lang="en-US" altLang="sr-Latn-RS" sz="3600" dirty="0" smtClean="0"/>
              <a:t> u </a:t>
            </a:r>
            <a:r>
              <a:rPr lang="en-US" altLang="sr-Latn-RS" sz="3600" dirty="0" err="1" smtClean="0"/>
              <a:t>sv</a:t>
            </a:r>
            <a:r>
              <a:rPr lang="sr-Latn-ME" altLang="sr-Latn-RS" sz="3600" dirty="0" smtClean="0"/>
              <a:t>ij</a:t>
            </a:r>
            <a:r>
              <a:rPr lang="en-US" altLang="sr-Latn-RS" sz="3600" dirty="0" err="1" smtClean="0"/>
              <a:t>etu</a:t>
            </a:r>
            <a:r>
              <a:rPr lang="en-US" altLang="sr-Latn-R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303261438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74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8338" y="1081825"/>
            <a:ext cx="10645462" cy="5095138"/>
          </a:xfrm>
        </p:spPr>
        <p:txBody>
          <a:bodyPr>
            <a:normAutofit lnSpcReduction="10000"/>
          </a:bodyPr>
          <a:lstStyle/>
          <a:p>
            <a:pPr algn="just" eaLnBrk="1" hangingPunct="1">
              <a:lnSpc>
                <a:spcPct val="90000"/>
              </a:lnSpc>
            </a:pPr>
            <a:r>
              <a:rPr lang="en-US" altLang="sr-Latn-RS" sz="3600" dirty="0" err="1"/>
              <a:t>Pojedini</a:t>
            </a:r>
            <a:r>
              <a:rPr lang="en-US" altLang="sr-Latn-RS" sz="3600" dirty="0"/>
              <a:t> d</a:t>
            </a:r>
            <a:r>
              <a:rPr lang="sl-SI" altLang="sr-Latn-RS" sz="3600" dirty="0"/>
              <a:t>j</a:t>
            </a:r>
            <a:r>
              <a:rPr lang="en-US" altLang="sr-Latn-RS" sz="3600" dirty="0" err="1"/>
              <a:t>elovi</a:t>
            </a:r>
            <a:r>
              <a:rPr lang="en-US" altLang="sr-Latn-RS" sz="3600" dirty="0"/>
              <a:t> bud</a:t>
            </a:r>
            <a:r>
              <a:rPr lang="sl-SI" altLang="sr-Latn-RS" sz="3600" dirty="0"/>
              <a:t>z</a:t>
            </a:r>
            <a:r>
              <a:rPr lang="en-US" altLang="sr-Latn-RS" sz="3600" dirty="0"/>
              <a:t>eta </a:t>
            </a:r>
            <a:r>
              <a:rPr lang="en-US" altLang="sr-Latn-RS" sz="3600" dirty="0" err="1"/>
              <a:t>postaju</a:t>
            </a:r>
            <a:r>
              <a:rPr lang="en-US" altLang="sr-Latn-RS" sz="3600" dirty="0"/>
              <a:t> </a:t>
            </a:r>
            <a:r>
              <a:rPr lang="en-US" altLang="sr-Latn-RS" sz="3600" dirty="0" err="1"/>
              <a:t>instrumenti</a:t>
            </a:r>
            <a:r>
              <a:rPr lang="en-US" altLang="sr-Latn-RS" sz="3600" dirty="0"/>
              <a:t> </a:t>
            </a:r>
            <a:r>
              <a:rPr lang="en-US" altLang="sr-Latn-RS" sz="3600" dirty="0" err="1"/>
              <a:t>odre</a:t>
            </a:r>
            <a:r>
              <a:rPr lang="sl-SI" altLang="sr-Latn-RS" sz="3600" dirty="0"/>
              <a:t>dj</a:t>
            </a:r>
            <a:r>
              <a:rPr lang="en-US" altLang="sr-Latn-RS" sz="3600" dirty="0" err="1"/>
              <a:t>enih</a:t>
            </a:r>
            <a:r>
              <a:rPr lang="en-US" altLang="sr-Latn-RS" sz="3600" dirty="0"/>
              <a:t> </a:t>
            </a:r>
            <a:r>
              <a:rPr lang="en-US" altLang="sr-Latn-RS" sz="3600" dirty="0" err="1"/>
              <a:t>ciljeva</a:t>
            </a:r>
            <a:r>
              <a:rPr lang="en-US" altLang="sr-Latn-RS" sz="3600" dirty="0"/>
              <a:t> </a:t>
            </a:r>
            <a:r>
              <a:rPr lang="en-US" altLang="sr-Latn-RS" sz="3600" dirty="0" err="1"/>
              <a:t>i</a:t>
            </a:r>
            <a:r>
              <a:rPr lang="en-US" altLang="sr-Latn-RS" sz="3600" dirty="0"/>
              <a:t> </a:t>
            </a:r>
            <a:r>
              <a:rPr lang="en-US" altLang="sr-Latn-RS" sz="3600" dirty="0" err="1"/>
              <a:t>zadataka</a:t>
            </a:r>
            <a:r>
              <a:rPr lang="en-US" altLang="sr-Latn-RS" sz="3600" dirty="0"/>
              <a:t> </a:t>
            </a:r>
            <a:r>
              <a:rPr lang="en-US" altLang="sr-Latn-RS" sz="3600" dirty="0" err="1"/>
              <a:t>fnansijske</a:t>
            </a:r>
            <a:r>
              <a:rPr lang="en-US" altLang="sr-Latn-RS" sz="3600" dirty="0"/>
              <a:t>, </a:t>
            </a:r>
            <a:r>
              <a:rPr lang="en-US" altLang="sr-Latn-RS" sz="3600" dirty="0" err="1"/>
              <a:t>razvojne</a:t>
            </a:r>
            <a:r>
              <a:rPr lang="en-US" altLang="sr-Latn-RS" sz="3600" dirty="0"/>
              <a:t> </a:t>
            </a:r>
            <a:r>
              <a:rPr lang="en-US" altLang="sr-Latn-RS" sz="3600" dirty="0" err="1"/>
              <a:t>i</a:t>
            </a:r>
            <a:r>
              <a:rPr lang="en-US" altLang="sr-Latn-RS" sz="3600" dirty="0"/>
              <a:t> </a:t>
            </a:r>
            <a:r>
              <a:rPr lang="en-US" altLang="sr-Latn-RS" sz="3600" dirty="0" err="1"/>
              <a:t>stalzilizacione</a:t>
            </a:r>
            <a:r>
              <a:rPr lang="en-US" altLang="sr-Latn-RS" sz="3600" dirty="0"/>
              <a:t> </a:t>
            </a:r>
            <a:r>
              <a:rPr lang="en-US" altLang="sr-Latn-RS" sz="3600" dirty="0" err="1"/>
              <a:t>politike</a:t>
            </a:r>
            <a:r>
              <a:rPr lang="en-US" altLang="sr-Latn-RS" sz="3600" dirty="0"/>
              <a:t>. </a:t>
            </a:r>
            <a:endParaRPr lang="sr-Latn-ME" altLang="sr-Latn-RS" sz="3600" dirty="0" smtClean="0"/>
          </a:p>
          <a:p>
            <a:pPr algn="just" eaLnBrk="1" hangingPunct="1">
              <a:lnSpc>
                <a:spcPct val="90000"/>
              </a:lnSpc>
            </a:pPr>
            <a:r>
              <a:rPr lang="en-US" altLang="sr-Latn-RS" sz="3600" dirty="0" smtClean="0"/>
              <a:t>D</a:t>
            </a:r>
            <a:r>
              <a:rPr lang="sl-SI" altLang="sr-Latn-RS" sz="3600" dirty="0"/>
              <a:t>j</a:t>
            </a:r>
            <a:r>
              <a:rPr lang="en-US" altLang="sr-Latn-RS" sz="3600" dirty="0" err="1" smtClean="0"/>
              <a:t>eluju</a:t>
            </a:r>
            <a:r>
              <a:rPr lang="sl-SI" altLang="sr-Latn-RS" sz="3600" dirty="0" smtClean="0"/>
              <a:t>ć</a:t>
            </a:r>
            <a:r>
              <a:rPr lang="en-US" altLang="sr-Latn-RS" sz="3600" dirty="0" err="1" smtClean="0"/>
              <a:t>i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/>
              <a:t>na</a:t>
            </a:r>
            <a:r>
              <a:rPr lang="en-US" altLang="sr-Latn-RS" sz="3600" dirty="0"/>
              <a:t> </a:t>
            </a:r>
            <a:r>
              <a:rPr lang="en-US" altLang="sr-Latn-RS" sz="3600" dirty="0" err="1"/>
              <a:t>stvaranje</a:t>
            </a:r>
            <a:r>
              <a:rPr lang="en-US" altLang="sr-Latn-RS" sz="3600" dirty="0"/>
              <a:t>, </a:t>
            </a:r>
            <a:r>
              <a:rPr lang="en-US" altLang="sr-Latn-RS" sz="3600" dirty="0" err="1" smtClean="0"/>
              <a:t>raspod</a:t>
            </a:r>
            <a:r>
              <a:rPr lang="sr-Latn-ME" altLang="sr-Latn-RS" sz="3600" dirty="0" smtClean="0"/>
              <a:t>j</a:t>
            </a:r>
            <a:r>
              <a:rPr lang="en-US" altLang="sr-Latn-RS" sz="3600" dirty="0" err="1" smtClean="0"/>
              <a:t>elu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/>
              <a:t>i</a:t>
            </a:r>
            <a:r>
              <a:rPr lang="en-US" altLang="sr-Latn-RS" sz="3600" dirty="0"/>
              <a:t> </a:t>
            </a:r>
            <a:r>
              <a:rPr lang="en-US" altLang="sr-Latn-RS" sz="3600" dirty="0" err="1" smtClean="0"/>
              <a:t>usm</a:t>
            </a:r>
            <a:r>
              <a:rPr lang="sr-Latn-ME" altLang="sr-Latn-RS" sz="3600" dirty="0" smtClean="0"/>
              <a:t>j</a:t>
            </a:r>
            <a:r>
              <a:rPr lang="en-US" altLang="sr-Latn-RS" sz="3600" dirty="0" err="1" smtClean="0"/>
              <a:t>eravanje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velikog</a:t>
            </a:r>
            <a:r>
              <a:rPr lang="sr-Latn-ME" altLang="sr-Latn-RS" sz="3600" dirty="0" smtClean="0"/>
              <a:t> </a:t>
            </a:r>
            <a:r>
              <a:rPr lang="en-US" altLang="sr-Latn-RS" sz="3600" dirty="0" smtClean="0"/>
              <a:t>d</a:t>
            </a:r>
            <a:r>
              <a:rPr lang="sl-SI" altLang="sr-Latn-RS" sz="3600" dirty="0"/>
              <a:t>ij</a:t>
            </a:r>
            <a:r>
              <a:rPr lang="en-US" altLang="sr-Latn-RS" sz="3600" dirty="0" err="1"/>
              <a:t>ela</a:t>
            </a:r>
            <a:r>
              <a:rPr lang="en-US" altLang="sr-Latn-RS" sz="3600" dirty="0"/>
              <a:t> </a:t>
            </a:r>
            <a:r>
              <a:rPr lang="en-US" altLang="sr-Latn-RS" sz="3600" dirty="0" err="1"/>
              <a:t>nacionalnog</a:t>
            </a:r>
            <a:r>
              <a:rPr lang="en-US" altLang="sr-Latn-RS" sz="3600" dirty="0"/>
              <a:t> </a:t>
            </a:r>
            <a:r>
              <a:rPr lang="en-US" altLang="sr-Latn-RS" sz="3600" dirty="0" err="1"/>
              <a:t>dohotka</a:t>
            </a:r>
            <a:r>
              <a:rPr lang="en-US" altLang="sr-Latn-RS" sz="3600" dirty="0"/>
              <a:t>, </a:t>
            </a:r>
            <a:r>
              <a:rPr lang="en-US" altLang="sr-Latn-RS" sz="3600" dirty="0" err="1"/>
              <a:t>kao</a:t>
            </a:r>
            <a:r>
              <a:rPr lang="en-US" altLang="sr-Latn-RS" sz="3600" dirty="0"/>
              <a:t> </a:t>
            </a:r>
            <a:r>
              <a:rPr lang="en-US" altLang="sr-Latn-RS" sz="3600" dirty="0" err="1" smtClean="0"/>
              <a:t>i</a:t>
            </a:r>
            <a:r>
              <a:rPr lang="sr-Latn-ME" altLang="sr-Latn-RS" sz="3600" dirty="0" smtClean="0"/>
              <a:t> obezbjeđivanje </a:t>
            </a:r>
            <a:r>
              <a:rPr lang="en-US" altLang="sr-Latn-RS" sz="3600" dirty="0" err="1" smtClean="0"/>
              <a:t>sredstava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/>
              <a:t>kroz</a:t>
            </a:r>
            <a:r>
              <a:rPr lang="en-US" altLang="sr-Latn-RS" sz="3600" dirty="0"/>
              <a:t> </a:t>
            </a:r>
            <a:r>
              <a:rPr lang="en-US" altLang="sr-Latn-RS" sz="3600" dirty="0" err="1"/>
              <a:t>deficitno</a:t>
            </a:r>
            <a:r>
              <a:rPr lang="en-US" altLang="sr-Latn-RS" sz="3600" dirty="0"/>
              <a:t> </a:t>
            </a:r>
            <a:r>
              <a:rPr lang="en-US" altLang="sr-Latn-RS" sz="3600" dirty="0" err="1"/>
              <a:t>finansiranje</a:t>
            </a:r>
            <a:r>
              <a:rPr lang="en-US" altLang="sr-Latn-RS" sz="3600" dirty="0"/>
              <a:t> </a:t>
            </a:r>
            <a:r>
              <a:rPr lang="en-US" altLang="sr-Latn-RS" sz="3600" dirty="0" smtClean="0"/>
              <a:t>bud</a:t>
            </a:r>
            <a:r>
              <a:rPr lang="sl-SI" altLang="sr-Latn-RS" sz="3600" dirty="0" smtClean="0"/>
              <a:t>ž</a:t>
            </a:r>
            <a:r>
              <a:rPr lang="en-US" altLang="sr-Latn-RS" sz="3600" dirty="0" err="1" smtClean="0"/>
              <a:t>etskih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/>
              <a:t>rashoda</a:t>
            </a:r>
            <a:r>
              <a:rPr lang="en-US" altLang="sr-Latn-RS" sz="3600" dirty="0"/>
              <a:t> </a:t>
            </a:r>
            <a:r>
              <a:rPr lang="en-US" altLang="sr-Latn-RS" sz="3600" dirty="0" err="1"/>
              <a:t>putem</a:t>
            </a:r>
            <a:r>
              <a:rPr lang="en-US" altLang="sr-Latn-RS" sz="3600" dirty="0"/>
              <a:t> </a:t>
            </a:r>
            <a:r>
              <a:rPr lang="en-US" altLang="sr-Latn-RS" sz="3600" dirty="0" err="1"/>
              <a:t>javnom</a:t>
            </a:r>
            <a:r>
              <a:rPr lang="en-US" altLang="sr-Latn-RS" sz="3600" dirty="0"/>
              <a:t> du</a:t>
            </a:r>
            <a:r>
              <a:rPr lang="sl-SI" altLang="sr-Latn-RS" sz="3600" dirty="0"/>
              <a:t>g</a:t>
            </a:r>
            <a:r>
              <a:rPr lang="en-US" altLang="sr-Latn-RS" sz="3600" dirty="0"/>
              <a:t>a, </a:t>
            </a:r>
            <a:r>
              <a:rPr lang="en-US" altLang="sr-Latn-RS" sz="3600" dirty="0" err="1"/>
              <a:t>savremena</a:t>
            </a:r>
            <a:r>
              <a:rPr lang="en-US" altLang="sr-Latn-RS" sz="3600" dirty="0"/>
              <a:t> </a:t>
            </a:r>
            <a:r>
              <a:rPr lang="en-US" altLang="sr-Latn-RS" sz="3600" dirty="0" err="1" smtClean="0"/>
              <a:t>dr</a:t>
            </a:r>
            <a:r>
              <a:rPr lang="sl-SI" altLang="sr-Latn-RS" sz="3600" dirty="0" smtClean="0"/>
              <a:t>ž</a:t>
            </a:r>
            <a:r>
              <a:rPr lang="en-US" altLang="sr-Latn-RS" sz="3600" dirty="0" smtClean="0"/>
              <a:t>ava </a:t>
            </a:r>
            <a:r>
              <a:rPr lang="en-US" altLang="sr-Latn-RS" sz="3600" dirty="0"/>
              <a:t>je u </a:t>
            </a:r>
            <a:r>
              <a:rPr lang="en-US" altLang="sr-Latn-RS" sz="3600" dirty="0" err="1"/>
              <a:t>stanju</a:t>
            </a:r>
            <a:r>
              <a:rPr lang="en-US" altLang="sr-Latn-RS" sz="3600" dirty="0"/>
              <a:t> da </a:t>
            </a:r>
            <a:r>
              <a:rPr lang="en-US" altLang="sr-Latn-RS" sz="3600" dirty="0" err="1" smtClean="0"/>
              <a:t>vr</a:t>
            </a:r>
            <a:r>
              <a:rPr lang="sl-SI" altLang="sr-Latn-RS" sz="3600" dirty="0" smtClean="0"/>
              <a:t>š</a:t>
            </a:r>
            <a:r>
              <a:rPr lang="en-US" altLang="sr-Latn-RS" sz="3600" dirty="0" err="1" smtClean="0"/>
              <a:t>i</a:t>
            </a:r>
            <a:r>
              <a:rPr lang="en-US" altLang="sr-Latn-RS" sz="3600" dirty="0"/>
              <a:t>, </a:t>
            </a:r>
            <a:r>
              <a:rPr lang="sl-SI" altLang="sr-Latn-RS" sz="3600" dirty="0" smtClean="0"/>
              <a:t>č</a:t>
            </a:r>
            <a:r>
              <a:rPr lang="en-US" altLang="sr-Latn-RS" sz="3600" dirty="0" err="1" smtClean="0"/>
              <a:t>esto</a:t>
            </a:r>
            <a:r>
              <a:rPr lang="en-US" altLang="sr-Latn-RS" sz="3600" dirty="0"/>
              <a:t>, </a:t>
            </a:r>
            <a:r>
              <a:rPr lang="en-US" altLang="sr-Latn-RS" sz="3600" dirty="0" err="1"/>
              <a:t>i</a:t>
            </a:r>
            <a:r>
              <a:rPr lang="en-US" altLang="sr-Latn-RS" sz="3600" dirty="0"/>
              <a:t> </a:t>
            </a:r>
            <a:r>
              <a:rPr lang="en-US" altLang="sr-Latn-RS" sz="3600" dirty="0" err="1"/>
              <a:t>presudan</a:t>
            </a:r>
            <a:r>
              <a:rPr lang="en-US" altLang="sr-Latn-RS" sz="3600" dirty="0"/>
              <a:t> </a:t>
            </a:r>
            <a:r>
              <a:rPr lang="en-US" altLang="sr-Latn-RS" sz="3600" dirty="0" err="1"/>
              <a:t>uticaj</a:t>
            </a:r>
            <a:r>
              <a:rPr lang="en-US" altLang="sr-Latn-RS" sz="3600" dirty="0"/>
              <a:t> </a:t>
            </a:r>
            <a:r>
              <a:rPr lang="en-US" altLang="sr-Latn-RS" sz="3600" dirty="0" err="1"/>
              <a:t>na</a:t>
            </a:r>
            <a:r>
              <a:rPr lang="en-US" altLang="sr-Latn-RS" sz="3600" dirty="0"/>
              <a:t> </a:t>
            </a:r>
            <a:r>
              <a:rPr lang="en-US" altLang="sr-Latn-RS" sz="3600" dirty="0" err="1"/>
              <a:t>formiranje</a:t>
            </a:r>
            <a:r>
              <a:rPr lang="en-US" altLang="sr-Latn-RS" sz="3600" dirty="0"/>
              <a:t> </a:t>
            </a:r>
            <a:r>
              <a:rPr lang="en-US" altLang="sr-Latn-RS" sz="3600" dirty="0" err="1"/>
              <a:t>ukupne</a:t>
            </a:r>
            <a:r>
              <a:rPr lang="en-US" altLang="sr-Latn-RS" sz="3600" dirty="0"/>
              <a:t> p</a:t>
            </a:r>
            <a:r>
              <a:rPr lang="sl-SI" altLang="sr-Latn-RS" sz="3600" dirty="0"/>
              <a:t>o</a:t>
            </a:r>
            <a:r>
              <a:rPr lang="en-US" altLang="sr-Latn-RS" sz="3600" dirty="0"/>
              <a:t>nude </a:t>
            </a:r>
            <a:r>
              <a:rPr lang="en-US" altLang="sr-Latn-RS" sz="3600" dirty="0" err="1"/>
              <a:t>i</a:t>
            </a:r>
            <a:r>
              <a:rPr lang="en-US" altLang="sr-Latn-RS" sz="3600" dirty="0"/>
              <a:t> </a:t>
            </a:r>
            <a:r>
              <a:rPr lang="en-US" altLang="sr-Latn-RS" sz="3600" dirty="0" err="1" smtClean="0"/>
              <a:t>tra</a:t>
            </a:r>
            <a:r>
              <a:rPr lang="sl-SI" altLang="sr-Latn-RS" sz="3600" dirty="0" smtClean="0"/>
              <a:t>ž</a:t>
            </a:r>
            <a:r>
              <a:rPr lang="en-US" altLang="sr-Latn-RS" sz="3600" dirty="0" err="1" smtClean="0"/>
              <a:t>nje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/>
              <a:t>na</a:t>
            </a:r>
            <a:r>
              <a:rPr lang="en-US" altLang="sr-Latn-RS" sz="3600" dirty="0"/>
              <a:t> </a:t>
            </a:r>
            <a:r>
              <a:rPr lang="en-US" altLang="sr-Latn-RS" sz="3600" dirty="0" err="1" smtClean="0"/>
              <a:t>tr</a:t>
            </a:r>
            <a:r>
              <a:rPr lang="sl-SI" altLang="sr-Latn-RS" sz="3600" dirty="0" smtClean="0"/>
              <a:t>žiš</a:t>
            </a:r>
            <a:r>
              <a:rPr lang="en-US" altLang="sr-Latn-RS" sz="3600" dirty="0" err="1" smtClean="0"/>
              <a:t>tu</a:t>
            </a:r>
            <a:r>
              <a:rPr lang="en-US" altLang="sr-Latn-RS" sz="3600" dirty="0"/>
              <a:t>, </a:t>
            </a:r>
            <a:r>
              <a:rPr lang="sr-Latn-ME" altLang="sr-Latn-RS" sz="3600" dirty="0" smtClean="0"/>
              <a:t>na </a:t>
            </a:r>
            <a:r>
              <a:rPr lang="en-US" altLang="sr-Latn-RS" sz="3600" dirty="0" err="1" smtClean="0"/>
              <a:t>proizvodnju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/>
              <a:t>i</a:t>
            </a:r>
            <a:r>
              <a:rPr lang="en-US" altLang="sr-Latn-RS" sz="3600" dirty="0"/>
              <a:t> </a:t>
            </a:r>
            <a:r>
              <a:rPr lang="en-US" altLang="sr-Latn-RS" sz="3600" dirty="0" err="1" smtClean="0"/>
              <a:t>potro</a:t>
            </a:r>
            <a:r>
              <a:rPr lang="sr-Latn-ME" altLang="sr-Latn-RS" sz="3600" dirty="0" smtClean="0"/>
              <a:t>š</a:t>
            </a:r>
            <a:r>
              <a:rPr lang="en-US" altLang="sr-Latn-RS" sz="3600" dirty="0" err="1" smtClean="0"/>
              <a:t>nju</a:t>
            </a:r>
            <a:r>
              <a:rPr lang="en-US" altLang="sr-Latn-RS" sz="3600" dirty="0"/>
              <a:t>, </a:t>
            </a:r>
            <a:r>
              <a:rPr lang="en-US" altLang="sr-Latn-RS" sz="3600" dirty="0" err="1"/>
              <a:t>zaposlenost</a:t>
            </a:r>
            <a:r>
              <a:rPr lang="en-US" altLang="sr-Latn-RS" sz="3600" dirty="0"/>
              <a:t> </a:t>
            </a:r>
            <a:r>
              <a:rPr lang="en-US" altLang="sr-Latn-RS" sz="3600" dirty="0" err="1"/>
              <a:t>i</a:t>
            </a:r>
            <a:r>
              <a:rPr lang="en-US" altLang="sr-Latn-RS" sz="3600" dirty="0"/>
              <a:t> </a:t>
            </a:r>
            <a:r>
              <a:rPr lang="en-US" altLang="sr-Latn-RS" sz="3600" dirty="0" smtClean="0"/>
              <a:t>vi</a:t>
            </a:r>
            <a:r>
              <a:rPr lang="sr-Latn-ME" altLang="sr-Latn-RS" sz="3600" dirty="0" smtClean="0"/>
              <a:t>š</a:t>
            </a:r>
            <a:r>
              <a:rPr lang="en-US" altLang="sr-Latn-RS" sz="3600" dirty="0" smtClean="0"/>
              <a:t>e </a:t>
            </a:r>
            <a:r>
              <a:rPr lang="en-US" altLang="sr-Latn-RS" sz="3600" dirty="0" err="1"/>
              <a:t>socijalnih</a:t>
            </a:r>
            <a:r>
              <a:rPr lang="en-US" altLang="sr-Latn-RS" sz="3600" dirty="0"/>
              <a:t> </a:t>
            </a:r>
            <a:r>
              <a:rPr lang="en-US" altLang="sr-Latn-RS" sz="3600" dirty="0" err="1"/>
              <a:t>ciljeva</a:t>
            </a:r>
            <a:r>
              <a:rPr lang="en-US" altLang="sr-Latn-RS" sz="3600" dirty="0"/>
              <a:t> u </a:t>
            </a:r>
            <a:r>
              <a:rPr lang="en-US" altLang="sr-Latn-RS" sz="3600" dirty="0" err="1"/>
              <a:t>razvoju</a:t>
            </a:r>
            <a:r>
              <a:rPr lang="en-US" altLang="sr-Latn-RS" sz="3600" dirty="0"/>
              <a:t> </a:t>
            </a:r>
            <a:r>
              <a:rPr lang="en-US" altLang="sr-Latn-RS" sz="3600" dirty="0" err="1"/>
              <a:t>jedne</a:t>
            </a:r>
            <a:r>
              <a:rPr lang="en-US" altLang="sr-Latn-RS" sz="3600" dirty="0"/>
              <a:t> </a:t>
            </a:r>
            <a:r>
              <a:rPr lang="en-US" altLang="sr-Latn-RS" sz="3600" dirty="0" err="1"/>
              <a:t>ekonomije</a:t>
            </a:r>
            <a:r>
              <a:rPr lang="en-US" altLang="sr-Latn-RS" sz="36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xmlns="" val="383777665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85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3944" y="978794"/>
            <a:ext cx="10709856" cy="5198169"/>
          </a:xfrm>
        </p:spPr>
        <p:txBody>
          <a:bodyPr/>
          <a:lstStyle/>
          <a:p>
            <a:pPr algn="just" eaLnBrk="1" hangingPunct="1"/>
            <a:r>
              <a:rPr lang="en-US" altLang="sr-Latn-RS" sz="3600" dirty="0" smtClean="0"/>
              <a:t>Time bud</a:t>
            </a:r>
            <a:r>
              <a:rPr lang="sl-SI" altLang="sr-Latn-RS" sz="3600" dirty="0"/>
              <a:t>ž</a:t>
            </a:r>
            <a:r>
              <a:rPr lang="en-US" altLang="sr-Latn-RS" sz="3600" dirty="0" err="1" smtClean="0"/>
              <a:t>etska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politika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postaje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jedna</a:t>
            </a:r>
            <a:r>
              <a:rPr lang="en-US" altLang="sr-Latn-RS" sz="3600" dirty="0" smtClean="0"/>
              <a:t> od </a:t>
            </a:r>
            <a:r>
              <a:rPr lang="sl-SI" altLang="sr-Latn-RS" sz="3600" dirty="0" smtClean="0"/>
              <a:t>naj</a:t>
            </a:r>
            <a:r>
              <a:rPr lang="en-US" altLang="sr-Latn-RS" sz="3600" dirty="0" err="1" smtClean="0"/>
              <a:t>sna</a:t>
            </a:r>
            <a:r>
              <a:rPr lang="sl-SI" altLang="sr-Latn-RS" sz="3600" dirty="0"/>
              <a:t>ž</a:t>
            </a:r>
            <a:r>
              <a:rPr lang="en-US" altLang="sr-Latn-RS" sz="3600" dirty="0" err="1" smtClean="0"/>
              <a:t>nijih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poluga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stabilizacione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politike</a:t>
            </a:r>
            <a:r>
              <a:rPr lang="en-US" altLang="sr-Latn-RS" sz="3600" dirty="0" smtClean="0"/>
              <a:t>. </a:t>
            </a:r>
            <a:endParaRPr lang="sr-Latn-ME" altLang="sr-Latn-RS" sz="3600" dirty="0" smtClean="0"/>
          </a:p>
          <a:p>
            <a:pPr algn="just" eaLnBrk="1" hangingPunct="1"/>
            <a:r>
              <a:rPr lang="en-US" altLang="sr-Latn-RS" sz="3600" dirty="0" smtClean="0"/>
              <a:t>D</a:t>
            </a:r>
            <a:r>
              <a:rPr lang="sl-SI" altLang="sr-Latn-RS" sz="3600" dirty="0" smtClean="0"/>
              <a:t>j</a:t>
            </a:r>
            <a:r>
              <a:rPr lang="en-US" altLang="sr-Latn-RS" sz="3600" dirty="0" err="1" smtClean="0"/>
              <a:t>eluju</a:t>
            </a:r>
            <a:r>
              <a:rPr lang="sl-SI" altLang="sr-Latn-RS" sz="3600" dirty="0"/>
              <a:t>ć</a:t>
            </a:r>
            <a:r>
              <a:rPr lang="en-US" altLang="sr-Latn-RS" sz="3600" dirty="0" err="1" smtClean="0"/>
              <a:t>i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na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gotovo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sve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podsisteme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privrede</a:t>
            </a:r>
            <a:r>
              <a:rPr lang="en-US" altLang="sr-Latn-RS" sz="3600" dirty="0" smtClean="0"/>
              <a:t>, bud</a:t>
            </a:r>
            <a:r>
              <a:rPr lang="sl-SI" altLang="sr-Latn-RS" sz="3600" dirty="0"/>
              <a:t>ž</a:t>
            </a:r>
            <a:r>
              <a:rPr lang="en-US" altLang="sr-Latn-RS" sz="3600" dirty="0" smtClean="0"/>
              <a:t>et </a:t>
            </a:r>
            <a:r>
              <a:rPr lang="en-US" altLang="sr-Latn-RS" sz="3600" dirty="0" err="1" smtClean="0"/>
              <a:t>svojom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ekspan</a:t>
            </a:r>
            <a:r>
              <a:rPr lang="sl-SI" altLang="sr-Latn-RS" sz="3600" dirty="0" smtClean="0"/>
              <a:t>zi</a:t>
            </a:r>
            <a:r>
              <a:rPr lang="en-US" altLang="sr-Latn-RS" sz="3600" dirty="0" err="1" smtClean="0"/>
              <a:t>vnom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i</a:t>
            </a:r>
            <a:r>
              <a:rPr lang="sl-SI" altLang="sr-Latn-RS" sz="3600" dirty="0" smtClean="0"/>
              <a:t>l</a:t>
            </a:r>
            <a:r>
              <a:rPr lang="en-US" altLang="sr-Latn-RS" sz="3600" dirty="0" err="1" smtClean="0"/>
              <a:t>i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kontraktivnom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orijentacijom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treba</a:t>
            </a:r>
            <a:r>
              <a:rPr lang="en-US" altLang="sr-Latn-RS" sz="3600" dirty="0" smtClean="0"/>
              <a:t> da </a:t>
            </a:r>
            <a:r>
              <a:rPr lang="en-US" altLang="sr-Latn-RS" sz="3600" dirty="0" err="1" smtClean="0"/>
              <a:t>dovede</a:t>
            </a:r>
            <a:r>
              <a:rPr lang="en-US" altLang="sr-Latn-RS" sz="3600" dirty="0" smtClean="0"/>
              <a:t> do </a:t>
            </a:r>
            <a:r>
              <a:rPr lang="en-US" altLang="sr-Latn-RS" sz="3600" dirty="0" err="1" smtClean="0"/>
              <a:t>uravnote</a:t>
            </a:r>
            <a:r>
              <a:rPr lang="sr-Latn-ME" altLang="sr-Latn-RS" sz="3600" dirty="0" smtClean="0"/>
              <a:t>ž</a:t>
            </a:r>
            <a:r>
              <a:rPr lang="en-US" altLang="sr-Latn-RS" sz="3600" dirty="0" err="1" smtClean="0"/>
              <a:t>enijih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odnosa</a:t>
            </a:r>
            <a:r>
              <a:rPr lang="en-US" altLang="sr-Latn-RS" sz="3600" dirty="0" smtClean="0"/>
              <a:t> u </a:t>
            </a:r>
            <a:r>
              <a:rPr lang="en-US" altLang="sr-Latn-RS" sz="3600" dirty="0" err="1" smtClean="0"/>
              <a:t>privredi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i</a:t>
            </a:r>
            <a:r>
              <a:rPr lang="en-US" altLang="sr-Latn-RS" sz="3600" dirty="0" smtClean="0"/>
              <a:t> da </a:t>
            </a:r>
            <a:r>
              <a:rPr lang="en-US" altLang="sr-Latn-RS" sz="3600" dirty="0" err="1" smtClean="0"/>
              <a:t>stvara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kontra</a:t>
            </a:r>
            <a:r>
              <a:rPr lang="sl-SI" altLang="sr-Latn-RS" sz="3600" dirty="0" smtClean="0"/>
              <a:t> </a:t>
            </a:r>
            <a:r>
              <a:rPr lang="en-US" altLang="sr-Latn-RS" sz="3600" dirty="0" err="1" smtClean="0"/>
              <a:t>dejstva</a:t>
            </a:r>
            <a:r>
              <a:rPr lang="en-US" altLang="sr-Latn-RS" sz="3600" dirty="0" smtClean="0"/>
              <a:t> u </a:t>
            </a:r>
            <a:r>
              <a:rPr lang="en-US" altLang="sr-Latn-RS" sz="3600" dirty="0" err="1" smtClean="0"/>
              <a:t>procesima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stalnog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poreme</a:t>
            </a:r>
            <a:r>
              <a:rPr lang="sl-SI" altLang="sr-Latn-RS" sz="3600" dirty="0"/>
              <a:t>ć</a:t>
            </a:r>
            <a:r>
              <a:rPr lang="en-US" altLang="sr-Latn-RS" sz="3600" dirty="0" err="1" smtClean="0"/>
              <a:t>aja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ravnote</a:t>
            </a:r>
            <a:r>
              <a:rPr lang="sl-SI" altLang="sr-Latn-RS" sz="3600" dirty="0"/>
              <a:t>ž</a:t>
            </a:r>
            <a:r>
              <a:rPr lang="en-US" altLang="sr-Latn-RS" sz="3600" dirty="0" smtClean="0"/>
              <a:t>e.</a:t>
            </a:r>
          </a:p>
          <a:p>
            <a:pPr algn="just" eaLnBrk="1" hangingPunct="1"/>
            <a:endParaRPr lang="en-US" altLang="sr-Latn-RS" sz="3600" dirty="0"/>
          </a:p>
          <a:p>
            <a:pPr eaLnBrk="1" hangingPunct="1"/>
            <a:endParaRPr lang="en-US" altLang="sr-Latn-RS" dirty="0" smtClean="0"/>
          </a:p>
        </p:txBody>
      </p:sp>
    </p:spTree>
    <p:extLst>
      <p:ext uri="{BB962C8B-B14F-4D97-AF65-F5344CB8AC3E}">
        <p14:creationId xmlns:p14="http://schemas.microsoft.com/office/powerpoint/2010/main" xmlns="" val="3098019851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953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8338" y="798490"/>
            <a:ext cx="10645462" cy="5378473"/>
          </a:xfrm>
        </p:spPr>
        <p:txBody>
          <a:bodyPr>
            <a:normAutofit/>
          </a:bodyPr>
          <a:lstStyle/>
          <a:p>
            <a:pPr algn="just" eaLnBrk="1" hangingPunct="1">
              <a:lnSpc>
                <a:spcPct val="80000"/>
              </a:lnSpc>
            </a:pPr>
            <a:r>
              <a:rPr lang="en-US" altLang="sr-Latn-RS" sz="3600" dirty="0"/>
              <a:t>U </a:t>
            </a:r>
            <a:r>
              <a:rPr lang="en-US" altLang="sr-Latn-RS" sz="3600" dirty="0" err="1" smtClean="0"/>
              <a:t>savremenoj</a:t>
            </a:r>
            <a:r>
              <a:rPr lang="sr-Latn-ME" altLang="sr-Latn-RS" sz="3600" dirty="0" smtClean="0"/>
              <a:t> </a:t>
            </a:r>
            <a:r>
              <a:rPr lang="en-US" altLang="sr-Latn-RS" sz="3600" dirty="0" err="1" smtClean="0"/>
              <a:t>finansijskoj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/>
              <a:t>teor</a:t>
            </a:r>
            <a:r>
              <a:rPr lang="sl-SI" altLang="sr-Latn-RS" sz="3600" dirty="0"/>
              <a:t>i</a:t>
            </a:r>
            <a:r>
              <a:rPr lang="en-US" altLang="sr-Latn-RS" sz="3600" dirty="0" err="1"/>
              <a:t>ji</a:t>
            </a:r>
            <a:r>
              <a:rPr lang="en-US" altLang="sr-Latn-RS" sz="3600" dirty="0"/>
              <a:t>, </a:t>
            </a:r>
            <a:r>
              <a:rPr lang="en-US" altLang="sr-Latn-RS" sz="3600" dirty="0" err="1"/>
              <a:t>stabilizaciona</a:t>
            </a:r>
            <a:r>
              <a:rPr lang="en-US" altLang="sr-Latn-RS" sz="3600" dirty="0"/>
              <a:t> </a:t>
            </a:r>
            <a:r>
              <a:rPr lang="en-US" altLang="sr-Latn-RS" sz="3600" dirty="0" err="1"/>
              <a:t>funkcija</a:t>
            </a:r>
            <a:r>
              <a:rPr lang="en-US" altLang="sr-Latn-RS" sz="3600" dirty="0"/>
              <a:t> </a:t>
            </a:r>
            <a:r>
              <a:rPr lang="en-US" altLang="sr-Latn-RS" sz="3600" dirty="0" smtClean="0"/>
              <a:t>bud</a:t>
            </a:r>
            <a:r>
              <a:rPr lang="sl-SI" altLang="sr-Latn-RS" sz="3600" dirty="0" smtClean="0"/>
              <a:t>ž</a:t>
            </a:r>
            <a:r>
              <a:rPr lang="en-US" altLang="sr-Latn-RS" sz="3600" dirty="0" smtClean="0"/>
              <a:t>eta </a:t>
            </a:r>
            <a:r>
              <a:rPr lang="en-US" altLang="sr-Latn-RS" sz="3600" dirty="0" err="1" smtClean="0"/>
              <a:t>privla</a:t>
            </a:r>
            <a:r>
              <a:rPr lang="sr-Latn-ME" altLang="sr-Latn-RS" sz="3600" dirty="0" smtClean="0"/>
              <a:t>č</a:t>
            </a:r>
            <a:r>
              <a:rPr lang="en-US" altLang="sr-Latn-RS" sz="3600" dirty="0" err="1" smtClean="0"/>
              <a:t>i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najve</a:t>
            </a:r>
            <a:r>
              <a:rPr lang="sl-SI" altLang="sr-Latn-RS" sz="3600" dirty="0" smtClean="0"/>
              <a:t>ć</a:t>
            </a:r>
            <a:r>
              <a:rPr lang="en-US" altLang="sr-Latn-RS" sz="3600" dirty="0" smtClean="0"/>
              <a:t>u pa</a:t>
            </a:r>
            <a:r>
              <a:rPr lang="sl-SI" altLang="sr-Latn-RS" sz="3600" dirty="0" smtClean="0"/>
              <a:t>ž</a:t>
            </a:r>
            <a:r>
              <a:rPr lang="en-US" altLang="sr-Latn-RS" sz="3600" dirty="0" err="1" smtClean="0"/>
              <a:t>nju</a:t>
            </a:r>
            <a:r>
              <a:rPr lang="en-US" altLang="sr-Latn-RS" sz="3600" dirty="0"/>
              <a:t>. </a:t>
            </a:r>
            <a:endParaRPr lang="sr-Latn-ME" altLang="sr-Latn-RS" sz="3600" dirty="0" smtClean="0"/>
          </a:p>
          <a:p>
            <a:pPr algn="just" eaLnBrk="1" hangingPunct="1">
              <a:lnSpc>
                <a:spcPct val="80000"/>
              </a:lnSpc>
            </a:pPr>
            <a:r>
              <a:rPr lang="en-US" altLang="sr-Latn-RS" sz="3600" dirty="0" err="1" smtClean="0"/>
              <a:t>Iz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/>
              <a:t>takve</a:t>
            </a:r>
            <a:r>
              <a:rPr lang="en-US" altLang="sr-Latn-RS" sz="3600" dirty="0"/>
              <a:t> </a:t>
            </a:r>
            <a:r>
              <a:rPr lang="en-US" altLang="sr-Latn-RS" sz="3600" dirty="0" err="1"/>
              <a:t>uloge</a:t>
            </a:r>
            <a:r>
              <a:rPr lang="en-US" altLang="sr-Latn-RS" sz="3600" dirty="0"/>
              <a:t> </a:t>
            </a:r>
            <a:r>
              <a:rPr lang="en-US" altLang="sr-Latn-RS" sz="3600" dirty="0" smtClean="0"/>
              <a:t>bud</a:t>
            </a:r>
            <a:r>
              <a:rPr lang="sl-SI" altLang="sr-Latn-RS" sz="3600" dirty="0" smtClean="0"/>
              <a:t>ž</a:t>
            </a:r>
            <a:r>
              <a:rPr lang="en-US" altLang="sr-Latn-RS" sz="3600" dirty="0" smtClean="0"/>
              <a:t>eta </a:t>
            </a:r>
            <a:r>
              <a:rPr lang="en-US" altLang="sr-Latn-RS" sz="3600" dirty="0" err="1"/>
              <a:t>razvila</a:t>
            </a:r>
            <a:r>
              <a:rPr lang="en-US" altLang="sr-Latn-RS" sz="3600" dirty="0"/>
              <a:t> se </a:t>
            </a:r>
            <a:r>
              <a:rPr lang="en-US" altLang="sr-Latn-RS" sz="3600" dirty="0" err="1"/>
              <a:t>teorija</a:t>
            </a:r>
            <a:r>
              <a:rPr lang="en-US" altLang="sr-Latn-RS" sz="3600" dirty="0"/>
              <a:t> </a:t>
            </a:r>
            <a:r>
              <a:rPr lang="en-US" altLang="sr-Latn-RS" sz="3600" dirty="0" err="1"/>
              <a:t>kompenzacionog</a:t>
            </a:r>
            <a:r>
              <a:rPr lang="en-US" altLang="sr-Latn-RS" sz="3600" dirty="0"/>
              <a:t> </a:t>
            </a:r>
            <a:r>
              <a:rPr lang="en-US" altLang="sr-Latn-RS" sz="3600" dirty="0" err="1"/>
              <a:t>finansiranja</a:t>
            </a:r>
            <a:r>
              <a:rPr lang="en-US" altLang="sr-Latn-RS" sz="3600" dirty="0"/>
              <a:t>, </a:t>
            </a:r>
            <a:r>
              <a:rPr lang="en-US" altLang="sr-Latn-RS" sz="3600" dirty="0" err="1"/>
              <a:t>koja</a:t>
            </a:r>
            <a:r>
              <a:rPr lang="en-US" altLang="sr-Latn-RS" sz="3600" dirty="0"/>
              <a:t> </a:t>
            </a:r>
            <a:r>
              <a:rPr lang="en-US" altLang="sr-Latn-RS" sz="3600" dirty="0" err="1" smtClean="0"/>
              <a:t>istra</a:t>
            </a:r>
            <a:r>
              <a:rPr lang="sl-SI" altLang="sr-Latn-RS" sz="3600" dirty="0" smtClean="0"/>
              <a:t>ž</a:t>
            </a:r>
            <a:r>
              <a:rPr lang="en-US" altLang="sr-Latn-RS" sz="3600" dirty="0" err="1" smtClean="0"/>
              <a:t>uje</a:t>
            </a:r>
            <a:r>
              <a:rPr lang="en-US" altLang="sr-Latn-RS" sz="3600" dirty="0" smtClean="0"/>
              <a:t> </a:t>
            </a:r>
            <a:r>
              <a:rPr lang="en-US" altLang="sr-Latn-RS" sz="3600" dirty="0"/>
              <a:t>a</a:t>
            </a:r>
            <a:r>
              <a:rPr lang="sl-SI" altLang="sr-Latn-RS" sz="3600" dirty="0"/>
              <a:t>k</a:t>
            </a:r>
            <a:r>
              <a:rPr lang="en-US" altLang="sr-Latn-RS" sz="3600" dirty="0" err="1"/>
              <a:t>tivnu</a:t>
            </a:r>
            <a:r>
              <a:rPr lang="en-US" altLang="sr-Latn-RS" sz="3600" dirty="0"/>
              <a:t> </a:t>
            </a:r>
            <a:r>
              <a:rPr lang="en-US" altLang="sr-Latn-RS" sz="3600" dirty="0" err="1"/>
              <a:t>ulogu</a:t>
            </a:r>
            <a:r>
              <a:rPr lang="en-US" altLang="sr-Latn-RS" sz="3600" dirty="0"/>
              <a:t> </a:t>
            </a:r>
            <a:r>
              <a:rPr lang="en-US" altLang="sr-Latn-RS" sz="3600" dirty="0" smtClean="0"/>
              <a:t>bud</a:t>
            </a:r>
            <a:r>
              <a:rPr lang="sl-SI" altLang="sr-Latn-RS" sz="3600" dirty="0" smtClean="0"/>
              <a:t>ž</a:t>
            </a:r>
            <a:r>
              <a:rPr lang="en-US" altLang="sr-Latn-RS" sz="3600" dirty="0" smtClean="0"/>
              <a:t>eta </a:t>
            </a:r>
            <a:r>
              <a:rPr lang="en-US" altLang="sr-Latn-RS" sz="3600" dirty="0"/>
              <a:t>u </a:t>
            </a:r>
            <a:r>
              <a:rPr lang="en-US" altLang="sr-Latn-RS" sz="3600" dirty="0" err="1"/>
              <a:t>vo</a:t>
            </a:r>
            <a:r>
              <a:rPr lang="sl-SI" altLang="sr-Latn-RS" sz="3600" dirty="0"/>
              <a:t>dj</a:t>
            </a:r>
            <a:r>
              <a:rPr lang="en-US" altLang="sr-Latn-RS" sz="3600" dirty="0" err="1"/>
              <a:t>enju</a:t>
            </a:r>
            <a:r>
              <a:rPr lang="en-US" altLang="sr-Latn-RS" sz="3600" dirty="0"/>
              <a:t> </a:t>
            </a:r>
            <a:r>
              <a:rPr lang="en-US" altLang="sr-Latn-RS" sz="3600" dirty="0" err="1"/>
              <a:t>politike</a:t>
            </a:r>
            <a:r>
              <a:rPr lang="en-US" altLang="sr-Latn-RS" sz="3600" dirty="0"/>
              <a:t> </a:t>
            </a:r>
            <a:r>
              <a:rPr lang="en-US" altLang="sr-Latn-RS" sz="3600" dirty="0" err="1" smtClean="0"/>
              <a:t>uravnote</a:t>
            </a:r>
            <a:r>
              <a:rPr lang="sr-Latn-ME" altLang="sr-Latn-RS" sz="3600" dirty="0" smtClean="0"/>
              <a:t>ž</a:t>
            </a:r>
            <a:r>
              <a:rPr lang="en-US" altLang="sr-Latn-RS" sz="3600" dirty="0" err="1" smtClean="0"/>
              <a:t>enog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/>
              <a:t>privrednog</a:t>
            </a:r>
            <a:r>
              <a:rPr lang="en-US" altLang="sr-Latn-RS" sz="3600" dirty="0"/>
              <a:t> </a:t>
            </a:r>
            <a:r>
              <a:rPr lang="en-US" altLang="sr-Latn-RS" sz="3600" dirty="0" err="1"/>
              <a:t>razvoja</a:t>
            </a:r>
            <a:r>
              <a:rPr lang="en-US" altLang="sr-Latn-RS" sz="3600" dirty="0" smtClean="0"/>
              <a:t>.</a:t>
            </a:r>
            <a:endParaRPr lang="sr-Latn-ME" altLang="sr-Latn-RS" sz="3600" dirty="0" smtClean="0"/>
          </a:p>
          <a:p>
            <a:pPr algn="just" eaLnBrk="1" hangingPunct="1">
              <a:lnSpc>
                <a:spcPct val="80000"/>
              </a:lnSpc>
            </a:pPr>
            <a:r>
              <a:rPr lang="en-US" altLang="sr-Latn-RS" sz="3600" dirty="0" smtClean="0"/>
              <a:t> </a:t>
            </a:r>
            <a:r>
              <a:rPr lang="en-US" altLang="sr-Latn-RS" sz="3600" dirty="0" err="1"/>
              <a:t>Stabilizaciona</a:t>
            </a:r>
            <a:r>
              <a:rPr lang="en-US" altLang="sr-Latn-RS" sz="3600" dirty="0"/>
              <a:t> </a:t>
            </a:r>
            <a:r>
              <a:rPr lang="en-US" altLang="sr-Latn-RS" sz="3600" dirty="0" err="1"/>
              <a:t>funkcija</a:t>
            </a:r>
            <a:r>
              <a:rPr lang="en-US" altLang="sr-Latn-RS" sz="3600" dirty="0"/>
              <a:t> </a:t>
            </a:r>
            <a:r>
              <a:rPr lang="en-US" altLang="sr-Latn-RS" sz="3600" dirty="0" smtClean="0"/>
              <a:t>bud</a:t>
            </a:r>
            <a:r>
              <a:rPr lang="sr-Latn-ME" altLang="sr-Latn-RS" sz="3600" dirty="0" smtClean="0"/>
              <a:t>ž</a:t>
            </a:r>
            <a:r>
              <a:rPr lang="en-US" altLang="sr-Latn-RS" sz="3600" dirty="0" smtClean="0"/>
              <a:t>eta </a:t>
            </a:r>
            <a:r>
              <a:rPr lang="en-US" altLang="sr-Latn-RS" sz="3600" dirty="0" err="1"/>
              <a:t>zasniva</a:t>
            </a:r>
            <a:r>
              <a:rPr lang="en-US" altLang="sr-Latn-RS" sz="3600" dirty="0"/>
              <a:t> se u </a:t>
            </a:r>
            <a:r>
              <a:rPr lang="en-US" altLang="sr-Latn-RS" sz="3600" dirty="0" err="1"/>
              <a:t>osnovi</a:t>
            </a:r>
            <a:r>
              <a:rPr lang="en-US" altLang="sr-Latn-RS" sz="3600" dirty="0"/>
              <a:t> </a:t>
            </a:r>
            <a:r>
              <a:rPr lang="en-US" altLang="sr-Latn-RS" sz="3600" dirty="0" err="1"/>
              <a:t>na</a:t>
            </a:r>
            <a:r>
              <a:rPr lang="en-US" altLang="sr-Latn-RS" sz="3600" dirty="0"/>
              <a:t> </a:t>
            </a:r>
            <a:r>
              <a:rPr lang="sl-SI" altLang="sr-Latn-RS" sz="3600" dirty="0" smtClean="0"/>
              <a:t>č</a:t>
            </a:r>
            <a:r>
              <a:rPr lang="en-US" altLang="sr-Latn-RS" sz="3600" dirty="0" err="1" smtClean="0"/>
              <a:t>injenici</a:t>
            </a:r>
            <a:r>
              <a:rPr lang="en-US" altLang="sr-Latn-RS" sz="3600" dirty="0" smtClean="0"/>
              <a:t> </a:t>
            </a:r>
            <a:r>
              <a:rPr lang="en-US" altLang="sr-Latn-RS" sz="3600" dirty="0"/>
              <a:t>da </a:t>
            </a:r>
            <a:r>
              <a:rPr lang="en-US" altLang="sr-Latn-RS" sz="3600" dirty="0" err="1"/>
              <a:t>javni</a:t>
            </a:r>
            <a:r>
              <a:rPr lang="en-US" altLang="sr-Latn-RS" sz="3600" dirty="0"/>
              <a:t> </a:t>
            </a:r>
            <a:r>
              <a:rPr lang="en-US" altLang="sr-Latn-RS" sz="3600" dirty="0" err="1"/>
              <a:t>rashodi</a:t>
            </a:r>
            <a:r>
              <a:rPr lang="en-US" altLang="sr-Latn-RS" sz="3600" dirty="0"/>
              <a:t> </a:t>
            </a:r>
            <a:r>
              <a:rPr lang="en-US" altLang="sr-Latn-RS" sz="3600" dirty="0" err="1"/>
              <a:t>predstavljaj</a:t>
            </a:r>
            <a:r>
              <a:rPr lang="sl-SI" altLang="sr-Latn-RS" sz="3600" dirty="0"/>
              <a:t>u</a:t>
            </a:r>
            <a:r>
              <a:rPr lang="en-US" altLang="sr-Latn-RS" sz="3600" dirty="0"/>
              <a:t> d</a:t>
            </a:r>
            <a:r>
              <a:rPr lang="sl-SI" altLang="sr-Latn-RS" sz="3600" dirty="0"/>
              <a:t>i</a:t>
            </a:r>
            <a:r>
              <a:rPr lang="en-US" altLang="sr-Latn-RS" sz="3600" dirty="0"/>
              <a:t>o </a:t>
            </a:r>
            <a:r>
              <a:rPr lang="en-US" altLang="sr-Latn-RS" sz="3600" dirty="0" err="1"/>
              <a:t>nacionalnog</a:t>
            </a:r>
            <a:r>
              <a:rPr lang="en-US" altLang="sr-Latn-RS" sz="3600" dirty="0"/>
              <a:t> </a:t>
            </a:r>
            <a:r>
              <a:rPr lang="en-US" altLang="sr-Latn-RS" sz="3600" dirty="0" err="1"/>
              <a:t>dohotka</a:t>
            </a:r>
            <a:r>
              <a:rPr lang="en-US" altLang="sr-Latn-RS" sz="3600" dirty="0"/>
              <a:t> </a:t>
            </a:r>
            <a:r>
              <a:rPr lang="en-US" altLang="sr-Latn-RS" sz="3600" dirty="0" err="1"/>
              <a:t>i</a:t>
            </a:r>
            <a:r>
              <a:rPr lang="en-US" altLang="sr-Latn-RS" sz="3600" dirty="0"/>
              <a:t> da </a:t>
            </a:r>
            <a:r>
              <a:rPr lang="en-US" altLang="sr-Latn-RS" sz="3600" dirty="0" err="1"/>
              <a:t>svaka</a:t>
            </a:r>
            <a:r>
              <a:rPr lang="en-US" altLang="sr-Latn-RS" sz="3600" dirty="0"/>
              <a:t> </a:t>
            </a:r>
            <a:r>
              <a:rPr lang="en-US" altLang="sr-Latn-RS" sz="3600" dirty="0" err="1"/>
              <a:t>njihova</a:t>
            </a:r>
            <a:r>
              <a:rPr lang="en-US" altLang="sr-Latn-RS" sz="3600" dirty="0"/>
              <a:t> prom</a:t>
            </a:r>
            <a:r>
              <a:rPr lang="sl-SI" altLang="sr-Latn-RS" sz="3600" dirty="0"/>
              <a:t>j</a:t>
            </a:r>
            <a:r>
              <a:rPr lang="en-US" altLang="sr-Latn-RS" sz="3600" dirty="0" err="1"/>
              <a:t>ena</a:t>
            </a:r>
            <a:r>
              <a:rPr lang="en-US" altLang="sr-Latn-RS" sz="3600" dirty="0"/>
              <a:t> d</a:t>
            </a:r>
            <a:r>
              <a:rPr lang="sl-SI" altLang="sr-Latn-RS" sz="3600" dirty="0"/>
              <a:t>j</a:t>
            </a:r>
            <a:r>
              <a:rPr lang="en-US" altLang="sr-Latn-RS" sz="3600" dirty="0" err="1"/>
              <a:t>eluje</a:t>
            </a:r>
            <a:r>
              <a:rPr lang="en-US" altLang="sr-Latn-RS" sz="3600" dirty="0"/>
              <a:t> </a:t>
            </a:r>
            <a:r>
              <a:rPr lang="en-US" altLang="sr-Latn-RS" sz="3600" dirty="0" err="1"/>
              <a:t>na</a:t>
            </a:r>
            <a:r>
              <a:rPr lang="en-US" altLang="sr-Latn-RS" sz="3600" dirty="0"/>
              <a:t> </a:t>
            </a:r>
            <a:r>
              <a:rPr lang="en-US" altLang="sr-Latn-RS" sz="3600" dirty="0" smtClean="0"/>
              <a:t>prom</a:t>
            </a:r>
            <a:r>
              <a:rPr lang="sr-Latn-ME" altLang="sr-Latn-RS" sz="3600" dirty="0" smtClean="0"/>
              <a:t>j</a:t>
            </a:r>
            <a:r>
              <a:rPr lang="en-US" altLang="sr-Latn-RS" sz="3600" dirty="0" err="1" smtClean="0"/>
              <a:t>ene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/>
              <a:t>ukupne</a:t>
            </a:r>
            <a:r>
              <a:rPr lang="en-US" altLang="sr-Latn-RS" sz="3600" dirty="0"/>
              <a:t> </a:t>
            </a:r>
            <a:r>
              <a:rPr lang="en-US" altLang="sr-Latn-RS" sz="3600" dirty="0" err="1"/>
              <a:t>efektivne</a:t>
            </a:r>
            <a:r>
              <a:rPr lang="en-US" altLang="sr-Latn-RS" sz="3600" dirty="0"/>
              <a:t> </a:t>
            </a:r>
            <a:r>
              <a:rPr lang="en-US" altLang="sr-Latn-RS" sz="3600" dirty="0" err="1" smtClean="0"/>
              <a:t>potra</a:t>
            </a:r>
            <a:r>
              <a:rPr lang="sr-Latn-ME" altLang="sr-Latn-RS" sz="3600" dirty="0" smtClean="0"/>
              <a:t>ž</a:t>
            </a:r>
            <a:r>
              <a:rPr lang="en-US" altLang="sr-Latn-RS" sz="3600" dirty="0" err="1" smtClean="0"/>
              <a:t>nje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/>
              <a:t>i</a:t>
            </a:r>
            <a:r>
              <a:rPr lang="en-US" altLang="sr-Latn-RS" sz="3600" dirty="0"/>
              <a:t> </a:t>
            </a:r>
            <a:r>
              <a:rPr lang="en-US" altLang="sr-Latn-RS" sz="3600" dirty="0" err="1" smtClean="0"/>
              <a:t>potro</a:t>
            </a:r>
            <a:r>
              <a:rPr lang="sl-SI" altLang="sr-Latn-RS" sz="3600" dirty="0" smtClean="0"/>
              <a:t>š</a:t>
            </a:r>
            <a:r>
              <a:rPr lang="en-US" altLang="sr-Latn-RS" sz="3600" dirty="0" err="1" smtClean="0"/>
              <a:t>nje</a:t>
            </a:r>
            <a:r>
              <a:rPr lang="en-US" altLang="sr-Latn-RS" sz="3600" dirty="0"/>
              <a:t>.</a:t>
            </a:r>
          </a:p>
          <a:p>
            <a:pPr lvl="1" algn="just" eaLnBrk="1" hangingPunct="1">
              <a:lnSpc>
                <a:spcPct val="80000"/>
              </a:lnSpc>
              <a:buFontTx/>
              <a:buNone/>
            </a:pPr>
            <a:endParaRPr lang="en-US" altLang="sr-Latn-RS" sz="3600" dirty="0" smtClean="0"/>
          </a:p>
        </p:txBody>
      </p:sp>
    </p:spTree>
    <p:extLst>
      <p:ext uri="{BB962C8B-B14F-4D97-AF65-F5344CB8AC3E}">
        <p14:creationId xmlns:p14="http://schemas.microsoft.com/office/powerpoint/2010/main" xmlns="" val="3437852030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6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 eaLnBrk="1" hangingPunct="1"/>
            <a:r>
              <a:rPr lang="sl-SI" altLang="sr-Latn-RS" sz="3600" dirty="0" smtClean="0"/>
              <a:t>I</a:t>
            </a:r>
            <a:r>
              <a:rPr lang="en-US" altLang="sr-Latn-RS" sz="3600" dirty="0" err="1" smtClean="0"/>
              <a:t>skustva</a:t>
            </a:r>
            <a:r>
              <a:rPr lang="sl-SI" altLang="sr-Latn-RS" sz="3600" dirty="0" smtClean="0"/>
              <a:t> iz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vel</a:t>
            </a:r>
            <a:r>
              <a:rPr lang="sl-SI" altLang="sr-Latn-RS" sz="3600" dirty="0" smtClean="0"/>
              <a:t>i</a:t>
            </a:r>
            <a:r>
              <a:rPr lang="en-US" altLang="sr-Latn-RS" sz="3600" dirty="0" err="1" smtClean="0"/>
              <a:t>ke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ekonomske</a:t>
            </a:r>
            <a:r>
              <a:rPr lang="en-US" altLang="sr-Latn-RS" sz="3600" dirty="0" smtClean="0"/>
              <a:t> dep</a:t>
            </a:r>
            <a:r>
              <a:rPr lang="sl-SI" altLang="sr-Latn-RS" sz="3600" dirty="0" smtClean="0"/>
              <a:t>r</a:t>
            </a:r>
            <a:r>
              <a:rPr lang="en-US" altLang="sr-Latn-RS" sz="3600" dirty="0" err="1" smtClean="0"/>
              <a:t>esije</a:t>
            </a:r>
            <a:r>
              <a:rPr lang="en-US" altLang="sr-Latn-RS" sz="3600" dirty="0" smtClean="0"/>
              <a:t> (1929-1933) </a:t>
            </a:r>
            <a:r>
              <a:rPr lang="en-US" altLang="sr-Latn-RS" sz="3600" dirty="0" err="1" smtClean="0"/>
              <a:t>i</a:t>
            </a:r>
            <a:r>
              <a:rPr lang="en-US" altLang="sr-Latn-RS" sz="3600" dirty="0" smtClean="0"/>
              <a:t> p</a:t>
            </a:r>
            <a:r>
              <a:rPr lang="sl-SI" altLang="sr-Latn-RS" sz="3600" dirty="0" smtClean="0"/>
              <a:t>r</a:t>
            </a:r>
            <a:r>
              <a:rPr lang="en-US" altLang="sr-Latn-RS" sz="3600" dirty="0" err="1" smtClean="0"/>
              <a:t>im</a:t>
            </a:r>
            <a:r>
              <a:rPr lang="sr-Latn-ME" altLang="sr-Latn-RS" sz="3600" dirty="0" smtClean="0"/>
              <a:t>j</a:t>
            </a:r>
            <a:r>
              <a:rPr lang="en-US" altLang="sr-Latn-RS" sz="3600" dirty="0" err="1" smtClean="0"/>
              <a:t>ena</a:t>
            </a:r>
            <a:r>
              <a:rPr lang="en-US" altLang="sr-Latn-RS" sz="3600" dirty="0" smtClean="0"/>
              <a:t> bud</a:t>
            </a:r>
            <a:r>
              <a:rPr lang="sl-SI" altLang="sr-Latn-RS" sz="3600" dirty="0"/>
              <a:t>ž</a:t>
            </a:r>
            <a:r>
              <a:rPr lang="en-US" altLang="sr-Latn-RS" sz="3600" dirty="0" err="1" smtClean="0"/>
              <a:t>etske</a:t>
            </a:r>
            <a:r>
              <a:rPr lang="en-US" altLang="sr-Latn-RS" sz="3600" dirty="0" smtClean="0"/>
              <a:t> p</a:t>
            </a:r>
            <a:r>
              <a:rPr lang="sl-SI" altLang="sr-Latn-RS" sz="3600" dirty="0" smtClean="0"/>
              <a:t>o</a:t>
            </a:r>
            <a:r>
              <a:rPr lang="en-US" altLang="sr-Latn-RS" sz="3600" dirty="0" err="1" smtClean="0"/>
              <a:t>litike</a:t>
            </a:r>
            <a:r>
              <a:rPr lang="en-US" altLang="sr-Latn-RS" sz="3600" dirty="0" smtClean="0"/>
              <a:t> u r</a:t>
            </a:r>
            <a:r>
              <a:rPr lang="sl-SI" altLang="sr-Latn-RS" sz="3600" dirty="0" smtClean="0"/>
              <a:t>at</a:t>
            </a:r>
            <a:r>
              <a:rPr lang="en-US" altLang="sr-Latn-RS" sz="3600" dirty="0" err="1" smtClean="0"/>
              <a:t>nim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i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posl</a:t>
            </a:r>
            <a:r>
              <a:rPr lang="sl-SI" altLang="sr-Latn-RS" sz="3600" dirty="0" smtClean="0"/>
              <a:t>ij</a:t>
            </a:r>
            <a:r>
              <a:rPr lang="en-US" altLang="sr-Latn-RS" sz="3600" dirty="0" err="1" smtClean="0"/>
              <a:t>eratnim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godinama</a:t>
            </a:r>
            <a:r>
              <a:rPr lang="en-US" altLang="sr-Latn-RS" sz="3600" dirty="0" smtClean="0"/>
              <a:t>, </a:t>
            </a:r>
            <a:r>
              <a:rPr lang="en-US" altLang="sr-Latn-RS" sz="3600" dirty="0" err="1" smtClean="0"/>
              <a:t>kao</a:t>
            </a:r>
            <a:r>
              <a:rPr lang="en-US" altLang="sr-Latn-RS" sz="3600" dirty="0" smtClean="0"/>
              <a:t> </a:t>
            </a:r>
            <a:r>
              <a:rPr lang="sl-SI" altLang="sr-Latn-RS" sz="3600" dirty="0" smtClean="0"/>
              <a:t>i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stalno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prisustvo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inflacije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i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nezaposlenosti</a:t>
            </a:r>
            <a:r>
              <a:rPr lang="en-US" altLang="sr-Latn-RS" sz="3600" dirty="0" smtClean="0"/>
              <a:t>, </a:t>
            </a:r>
            <a:r>
              <a:rPr lang="en-US" altLang="sr-Latn-RS" sz="3600" dirty="0" err="1" smtClean="0"/>
              <a:t>ukazuju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na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potrebu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usavr</a:t>
            </a:r>
            <a:r>
              <a:rPr lang="sr-Latn-ME" altLang="sr-Latn-RS" sz="3600" dirty="0" smtClean="0"/>
              <a:t>š</a:t>
            </a:r>
            <a:r>
              <a:rPr lang="en-US" altLang="sr-Latn-RS" sz="3600" dirty="0" err="1" smtClean="0"/>
              <a:t>avanja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i</a:t>
            </a:r>
            <a:r>
              <a:rPr lang="en-US" altLang="sr-Latn-RS" sz="3600" dirty="0" smtClean="0"/>
              <a:t> prim</a:t>
            </a:r>
            <a:r>
              <a:rPr lang="sr-Latn-ME" altLang="sr-Latn-RS" sz="3600" dirty="0" smtClean="0"/>
              <a:t>j</a:t>
            </a:r>
            <a:r>
              <a:rPr lang="en-US" altLang="sr-Latn-RS" sz="3600" dirty="0" err="1" smtClean="0"/>
              <a:t>ene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stabilizacione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funkcije</a:t>
            </a:r>
            <a:r>
              <a:rPr lang="en-US" altLang="sr-Latn-RS" sz="3600" dirty="0" smtClean="0"/>
              <a:t> bud</a:t>
            </a:r>
            <a:r>
              <a:rPr lang="sl-SI" altLang="sr-Latn-RS" sz="3600" dirty="0"/>
              <a:t>ž</a:t>
            </a:r>
            <a:r>
              <a:rPr lang="en-US" altLang="sr-Latn-RS" sz="3600" dirty="0" smtClean="0"/>
              <a:t>eta u </a:t>
            </a:r>
            <a:r>
              <a:rPr lang="en-US" altLang="sr-Latn-RS" sz="3600" dirty="0" err="1" smtClean="0"/>
              <a:t>sklopu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sve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razvijenijeg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dr</a:t>
            </a:r>
            <a:r>
              <a:rPr lang="sr-Latn-ME" altLang="sr-Latn-RS" sz="3600" dirty="0" smtClean="0"/>
              <a:t>ž</a:t>
            </a:r>
            <a:r>
              <a:rPr lang="en-US" altLang="sr-Latn-RS" sz="3600" dirty="0" err="1" smtClean="0"/>
              <a:t>avnog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i</a:t>
            </a:r>
            <a:r>
              <a:rPr lang="sl-SI" altLang="sr-Latn-RS" sz="3600" dirty="0" smtClean="0"/>
              <a:t>n</a:t>
            </a:r>
            <a:r>
              <a:rPr lang="en-US" altLang="sr-Latn-RS" sz="3600" dirty="0" err="1" smtClean="0"/>
              <a:t>tervencionizma</a:t>
            </a:r>
            <a:r>
              <a:rPr lang="en-US" altLang="sr-Latn-RS" sz="36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3615378516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15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580" y="927279"/>
            <a:ext cx="10671220" cy="5249684"/>
          </a:xfrm>
        </p:spPr>
        <p:txBody>
          <a:bodyPr/>
          <a:lstStyle/>
          <a:p>
            <a:pPr algn="just" eaLnBrk="1" hangingPunct="1"/>
            <a:r>
              <a:rPr lang="en-US" altLang="sr-Latn-RS" sz="3600" dirty="0" smtClean="0"/>
              <a:t>U </a:t>
            </a:r>
            <a:r>
              <a:rPr lang="en-US" altLang="sr-Latn-RS" sz="3600" dirty="0" err="1" smtClean="0"/>
              <a:t>savremenim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uslovima</a:t>
            </a:r>
            <a:r>
              <a:rPr lang="en-US" altLang="sr-Latn-RS" sz="3600" dirty="0" smtClean="0"/>
              <a:t> problem </a:t>
            </a:r>
            <a:r>
              <a:rPr lang="en-US" altLang="sr-Latn-RS" sz="3600" dirty="0" err="1" smtClean="0"/>
              <a:t>nezaposlenosti</a:t>
            </a:r>
            <a:r>
              <a:rPr lang="sl-SI" altLang="sr-Latn-RS" sz="3600" dirty="0" smtClean="0"/>
              <a:t>,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inflacije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sve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te</a:t>
            </a:r>
            <a:r>
              <a:rPr lang="sl-SI" altLang="sr-Latn-RS" sz="3600" dirty="0"/>
              <a:t>ž</a:t>
            </a:r>
            <a:r>
              <a:rPr lang="en-US" altLang="sr-Latn-RS" sz="3600" dirty="0" smtClean="0"/>
              <a:t>e se </a:t>
            </a:r>
            <a:r>
              <a:rPr lang="en-US" altLang="sr-Latn-RS" sz="3600" dirty="0" err="1" smtClean="0"/>
              <a:t>podnosi</a:t>
            </a:r>
            <a:r>
              <a:rPr lang="en-US" altLang="sr-Latn-RS" sz="3600" dirty="0" smtClean="0"/>
              <a:t>, jet </a:t>
            </a:r>
            <a:r>
              <a:rPr lang="en-US" altLang="sr-Latn-RS" sz="3600" dirty="0" err="1" smtClean="0"/>
              <a:t>su</a:t>
            </a:r>
            <a:r>
              <a:rPr lang="en-US" altLang="sr-Latn-RS" sz="3600" dirty="0" smtClean="0"/>
              <a:t> to </a:t>
            </a:r>
            <a:r>
              <a:rPr lang="en-US" altLang="sr-Latn-RS" sz="3600" dirty="0" err="1" smtClean="0"/>
              <a:t>gotovo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sekularni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problemi</a:t>
            </a:r>
            <a:r>
              <a:rPr lang="sl-SI" altLang="sr-Latn-RS" sz="3600" dirty="0" smtClean="0"/>
              <a:t> </a:t>
            </a:r>
            <a:r>
              <a:rPr lang="en-US" altLang="sr-Latn-RS" sz="3600" dirty="0" err="1" smtClean="0"/>
              <a:t>savremenog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sv</a:t>
            </a:r>
            <a:r>
              <a:rPr lang="sr-Latn-ME" altLang="sr-Latn-RS" sz="3600" dirty="0" smtClean="0"/>
              <a:t>ij</a:t>
            </a:r>
            <a:r>
              <a:rPr lang="en-US" altLang="sr-Latn-RS" sz="3600" dirty="0" smtClean="0"/>
              <a:t>eta.</a:t>
            </a:r>
            <a:endParaRPr lang="sr-Latn-ME" altLang="sr-Latn-RS" sz="3600" dirty="0" smtClean="0"/>
          </a:p>
          <a:p>
            <a:pPr marL="0" indent="0" algn="just" eaLnBrk="1" hangingPunct="1">
              <a:buNone/>
            </a:pP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Stabilizaci</a:t>
            </a:r>
            <a:r>
              <a:rPr lang="sr-Latn-ME" altLang="sr-Latn-RS" sz="3600" dirty="0" smtClean="0"/>
              <a:t>o</a:t>
            </a:r>
            <a:r>
              <a:rPr lang="en-US" altLang="sr-Latn-RS" sz="3600" dirty="0" err="1" smtClean="0"/>
              <a:t>na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funkcija</a:t>
            </a:r>
            <a:r>
              <a:rPr lang="en-US" altLang="sr-Latn-RS" sz="3600" dirty="0" smtClean="0"/>
              <a:t> bud</a:t>
            </a:r>
            <a:r>
              <a:rPr lang="sr-Latn-ME" altLang="sr-Latn-RS" sz="3600" dirty="0" smtClean="0"/>
              <a:t>ž</a:t>
            </a:r>
            <a:r>
              <a:rPr lang="en-US" altLang="sr-Latn-RS" sz="3600" dirty="0" smtClean="0"/>
              <a:t>eta </a:t>
            </a:r>
            <a:r>
              <a:rPr lang="en-US" altLang="sr-Latn-RS" sz="3600" dirty="0" err="1" smtClean="0"/>
              <a:t>dolazi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sve</a:t>
            </a:r>
            <a:r>
              <a:rPr lang="en-US" altLang="sr-Latn-RS" sz="3600" dirty="0" smtClean="0"/>
              <a:t> vi</a:t>
            </a:r>
            <a:r>
              <a:rPr lang="sr-Latn-ME" altLang="sr-Latn-RS" sz="3600" dirty="0" smtClean="0"/>
              <a:t>š</a:t>
            </a:r>
            <a:r>
              <a:rPr lang="en-US" altLang="sr-Latn-RS" sz="3600" dirty="0" smtClean="0"/>
              <a:t>e do </a:t>
            </a:r>
            <a:r>
              <a:rPr lang="en-US" altLang="sr-Latn-RS" sz="3600" dirty="0" err="1" smtClean="0"/>
              <a:t>izra</a:t>
            </a:r>
            <a:r>
              <a:rPr lang="sr-Latn-ME" altLang="sr-Latn-RS" sz="3600" dirty="0" smtClean="0"/>
              <a:t>ž</a:t>
            </a:r>
            <a:r>
              <a:rPr lang="en-US" altLang="sr-Latn-RS" sz="3600" dirty="0" err="1" smtClean="0"/>
              <a:t>aja</a:t>
            </a:r>
            <a:r>
              <a:rPr lang="en-US" altLang="sr-Latn-RS" sz="3600" dirty="0" smtClean="0"/>
              <a:t> u </a:t>
            </a:r>
            <a:r>
              <a:rPr lang="en-US" altLang="sr-Latn-RS" sz="3600" dirty="0" err="1" smtClean="0"/>
              <a:t>takvim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uslovima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posebno</a:t>
            </a:r>
            <a:r>
              <a:rPr lang="en-US" altLang="sr-Latn-RS" sz="3600" dirty="0" smtClean="0"/>
              <a:t> u </a:t>
            </a:r>
            <a:r>
              <a:rPr lang="en-US" altLang="sr-Latn-RS" sz="3600" dirty="0" err="1" smtClean="0"/>
              <a:t>stalnim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naporima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vlade</a:t>
            </a:r>
            <a:r>
              <a:rPr lang="en-US" altLang="sr-Latn-RS" sz="3600" dirty="0" smtClean="0"/>
              <a:t> da </a:t>
            </a:r>
            <a:r>
              <a:rPr lang="sl-SI" altLang="sr-Latn-RS" sz="3600" dirty="0" smtClean="0"/>
              <a:t>se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postigne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stabilnost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privrede</a:t>
            </a:r>
            <a:r>
              <a:rPr lang="sr-Latn-ME" altLang="sr-Latn-RS" sz="3600" dirty="0" smtClean="0"/>
              <a:t>.</a:t>
            </a:r>
            <a:endParaRPr lang="en-US" altLang="sr-Latn-RS" sz="3600" dirty="0" smtClean="0"/>
          </a:p>
          <a:p>
            <a:pPr eaLnBrk="1" hangingPunct="1"/>
            <a:endParaRPr lang="en-US" altLang="sr-Latn-RS" sz="2000" dirty="0"/>
          </a:p>
          <a:p>
            <a:pPr eaLnBrk="1" hangingPunct="1"/>
            <a:endParaRPr lang="en-US" altLang="sr-Latn-RS" dirty="0" smtClean="0"/>
          </a:p>
        </p:txBody>
      </p:sp>
    </p:spTree>
    <p:extLst>
      <p:ext uri="{BB962C8B-B14F-4D97-AF65-F5344CB8AC3E}">
        <p14:creationId xmlns:p14="http://schemas.microsoft.com/office/powerpoint/2010/main" xmlns="" val="1047077758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26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21217" y="476518"/>
            <a:ext cx="10632583" cy="5700445"/>
          </a:xfrm>
        </p:spPr>
        <p:txBody>
          <a:bodyPr>
            <a:normAutofit/>
          </a:bodyPr>
          <a:lstStyle/>
          <a:p>
            <a:pPr algn="just" eaLnBrk="1" hangingPunct="1">
              <a:buFontTx/>
              <a:buNone/>
            </a:pPr>
            <a:r>
              <a:rPr lang="en-US" altLang="sr-Latn-RS" sz="3600" dirty="0" err="1" smtClean="0"/>
              <a:t>Stoga</a:t>
            </a:r>
            <a:r>
              <a:rPr lang="en-US" altLang="sr-Latn-RS" sz="3600" dirty="0" smtClean="0"/>
              <a:t> </a:t>
            </a:r>
            <a:r>
              <a:rPr lang="en-US" altLang="sr-Latn-RS" sz="3600" dirty="0"/>
              <a:t>se </a:t>
            </a:r>
            <a:r>
              <a:rPr lang="en-US" altLang="sr-Latn-RS" sz="3600" dirty="0" err="1"/>
              <a:t>stabilizaciona</a:t>
            </a:r>
            <a:r>
              <a:rPr lang="en-US" altLang="sr-Latn-RS" sz="3600" dirty="0"/>
              <a:t> </a:t>
            </a:r>
            <a:r>
              <a:rPr lang="en-US" altLang="sr-Latn-RS" sz="3600" dirty="0" err="1"/>
              <a:t>funkcija</a:t>
            </a:r>
            <a:r>
              <a:rPr lang="en-US" altLang="sr-Latn-RS" sz="3600" dirty="0"/>
              <a:t> </a:t>
            </a:r>
            <a:r>
              <a:rPr lang="en-US" altLang="sr-Latn-RS" sz="3600" dirty="0" err="1"/>
              <a:t>javlja</a:t>
            </a:r>
            <a:r>
              <a:rPr lang="en-US" altLang="sr-Latn-RS" sz="3600" dirty="0"/>
              <a:t> </a:t>
            </a:r>
            <a:r>
              <a:rPr lang="en-US" altLang="sr-Latn-RS" sz="3600" dirty="0" err="1"/>
              <a:t>kao</a:t>
            </a:r>
            <a:r>
              <a:rPr lang="en-US" altLang="sr-Latn-RS" sz="3600" dirty="0"/>
              <a:t> nova, </a:t>
            </a:r>
            <a:r>
              <a:rPr lang="en-US" altLang="sr-Latn-RS" sz="3600" dirty="0" err="1"/>
              <a:t>dodatna</a:t>
            </a:r>
            <a:r>
              <a:rPr lang="en-US" altLang="sr-Latn-RS" sz="3600" dirty="0"/>
              <a:t> </a:t>
            </a:r>
            <a:r>
              <a:rPr lang="en-US" altLang="sr-Latn-RS" sz="3600" dirty="0" err="1"/>
              <a:t>funkcija</a:t>
            </a:r>
            <a:r>
              <a:rPr lang="en-US" altLang="sr-Latn-RS" sz="3600" dirty="0"/>
              <a:t>, pored </a:t>
            </a:r>
            <a:r>
              <a:rPr lang="en-US" altLang="sr-Latn-RS" sz="3600" dirty="0" err="1" smtClean="0"/>
              <a:t>ve</a:t>
            </a:r>
            <a:r>
              <a:rPr lang="sl-SI" altLang="sr-Latn-RS" sz="3600" dirty="0" smtClean="0"/>
              <a:t>ć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/>
              <a:t>poznatih</a:t>
            </a:r>
            <a:r>
              <a:rPr lang="en-US" altLang="sr-Latn-RS" sz="3600" dirty="0"/>
              <a:t>:</a:t>
            </a:r>
          </a:p>
          <a:p>
            <a:pPr lvl="1" algn="just" eaLnBrk="1" hangingPunct="1">
              <a:buFontTx/>
              <a:buNone/>
            </a:pPr>
            <a:r>
              <a:rPr lang="en-US" altLang="sr-Latn-RS" sz="3600" dirty="0" smtClean="0"/>
              <a:t>1) </a:t>
            </a:r>
            <a:r>
              <a:rPr lang="en-US" altLang="sr-Latn-RS" sz="3600" dirty="0" err="1" smtClean="0"/>
              <a:t>Funkcija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preraspod</a:t>
            </a:r>
            <a:r>
              <a:rPr lang="sr-Latn-ME" altLang="sr-Latn-RS" sz="3600" dirty="0" smtClean="0"/>
              <a:t>j</a:t>
            </a:r>
            <a:r>
              <a:rPr lang="en-US" altLang="sr-Latn-RS" sz="3600" dirty="0" err="1" smtClean="0"/>
              <a:t>ele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dohotka</a:t>
            </a:r>
            <a:r>
              <a:rPr lang="en-US" altLang="sr-Latn-RS" sz="3600" dirty="0" smtClean="0"/>
              <a:t>,</a:t>
            </a:r>
          </a:p>
          <a:p>
            <a:pPr lvl="1" algn="just" eaLnBrk="1" hangingPunct="1">
              <a:buFontTx/>
              <a:buNone/>
            </a:pPr>
            <a:r>
              <a:rPr lang="en-US" altLang="sr-Latn-RS" sz="3600" dirty="0" smtClean="0"/>
              <a:t>2) </a:t>
            </a:r>
            <a:r>
              <a:rPr lang="en-US" altLang="sr-Latn-RS" sz="3600" dirty="0" err="1" smtClean="0"/>
              <a:t>Alokacija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velikog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broja</a:t>
            </a:r>
            <a:r>
              <a:rPr lang="en-US" altLang="sr-Latn-RS" sz="3600" i="1" dirty="0" smtClean="0"/>
              <a:t> </a:t>
            </a:r>
            <a:r>
              <a:rPr lang="en-US" altLang="sr-Latn-RS" sz="3600" dirty="0" err="1" smtClean="0"/>
              <a:t>resursa</a:t>
            </a:r>
            <a:r>
              <a:rPr lang="en-US" altLang="sr-Latn-RS" sz="3600" dirty="0" smtClean="0"/>
              <a:t> u </a:t>
            </a:r>
            <a:r>
              <a:rPr lang="en-US" altLang="sr-Latn-RS" sz="3600" dirty="0" err="1" smtClean="0"/>
              <a:t>privredi</a:t>
            </a:r>
            <a:r>
              <a:rPr lang="en-US" altLang="sr-Latn-RS" sz="3600" dirty="0" smtClean="0"/>
              <a:t>.</a:t>
            </a:r>
          </a:p>
          <a:p>
            <a:pPr algn="just" eaLnBrk="1" hangingPunct="1"/>
            <a:r>
              <a:rPr lang="en-US" altLang="sr-Latn-RS" sz="3600" dirty="0" err="1"/>
              <a:t>Stabilizaciono</a:t>
            </a:r>
            <a:r>
              <a:rPr lang="en-US" altLang="sr-Latn-RS" sz="3600" dirty="0"/>
              <a:t> </a:t>
            </a:r>
            <a:r>
              <a:rPr lang="en-US" altLang="sr-Latn-RS" sz="3600" dirty="0" err="1"/>
              <a:t>posmatrano</a:t>
            </a:r>
            <a:r>
              <a:rPr lang="en-US" altLang="sr-Latn-RS" sz="3600" dirty="0"/>
              <a:t>, </a:t>
            </a:r>
            <a:r>
              <a:rPr lang="en-US" altLang="sr-Latn-RS" sz="3600" dirty="0" smtClean="0"/>
              <a:t>bud</a:t>
            </a:r>
            <a:r>
              <a:rPr lang="sl-SI" altLang="sr-Latn-RS" sz="3600" dirty="0" smtClean="0"/>
              <a:t>ž</a:t>
            </a:r>
            <a:r>
              <a:rPr lang="en-US" altLang="sr-Latn-RS" sz="3600" dirty="0" err="1" smtClean="0"/>
              <a:t>etska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/>
              <a:t>politika</a:t>
            </a:r>
            <a:r>
              <a:rPr lang="en-US" altLang="sr-Latn-RS" sz="3600" dirty="0"/>
              <a:t> </a:t>
            </a:r>
            <a:r>
              <a:rPr lang="en-US" altLang="sr-Latn-RS" sz="3600" dirty="0" err="1" smtClean="0"/>
              <a:t>zna</a:t>
            </a:r>
            <a:r>
              <a:rPr lang="sl-SI" altLang="sr-Latn-RS" sz="3600" dirty="0" smtClean="0"/>
              <a:t>či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/>
              <a:t>vodenje</a:t>
            </a:r>
            <a:r>
              <a:rPr lang="en-US" altLang="sr-Latn-RS" sz="3600" dirty="0"/>
              <a:t> </a:t>
            </a:r>
            <a:r>
              <a:rPr lang="en-US" altLang="sr-Latn-RS" sz="3600" dirty="0" err="1"/>
              <a:t>i</a:t>
            </a:r>
            <a:r>
              <a:rPr lang="en-US" altLang="sr-Latn-RS" sz="3600" dirty="0"/>
              <a:t> </a:t>
            </a:r>
            <a:r>
              <a:rPr lang="en-US" altLang="sr-Latn-RS" sz="3600" dirty="0" err="1"/>
              <a:t>analizu</a:t>
            </a:r>
            <a:r>
              <a:rPr lang="en-US" altLang="sr-Latn-RS" sz="3600" dirty="0"/>
              <a:t> d</a:t>
            </a:r>
            <a:r>
              <a:rPr lang="sl-SI" altLang="sr-Latn-RS" sz="3600" dirty="0"/>
              <a:t>j</a:t>
            </a:r>
            <a:r>
              <a:rPr lang="en-US" altLang="sr-Latn-RS" sz="3600" dirty="0" err="1"/>
              <a:t>elovanja</a:t>
            </a:r>
            <a:r>
              <a:rPr lang="en-US" altLang="sr-Latn-RS" sz="3600" dirty="0"/>
              <a:t> </a:t>
            </a:r>
            <a:r>
              <a:rPr lang="en-US" altLang="sr-Latn-RS" sz="3600" dirty="0" smtClean="0"/>
              <a:t>prom</a:t>
            </a:r>
            <a:r>
              <a:rPr lang="sr-Latn-ME" altLang="sr-Latn-RS" sz="3600" dirty="0" smtClean="0"/>
              <a:t>j</a:t>
            </a:r>
            <a:r>
              <a:rPr lang="en-US" altLang="sr-Latn-RS" sz="3600" dirty="0" err="1" smtClean="0"/>
              <a:t>ena</a:t>
            </a:r>
            <a:r>
              <a:rPr lang="en-US" altLang="sr-Latn-RS" sz="3600" dirty="0" smtClean="0"/>
              <a:t> </a:t>
            </a:r>
            <a:r>
              <a:rPr lang="en-US" altLang="sr-Latn-RS" sz="3600" dirty="0"/>
              <a:t>u </a:t>
            </a:r>
            <a:r>
              <a:rPr lang="en-US" altLang="sr-Latn-RS" sz="3600" dirty="0" err="1"/>
              <a:t>javnim</a:t>
            </a:r>
            <a:r>
              <a:rPr lang="en-US" altLang="sr-Latn-RS" sz="3600" dirty="0"/>
              <a:t> </a:t>
            </a:r>
            <a:r>
              <a:rPr lang="en-US" altLang="sr-Latn-RS" sz="3600" dirty="0" err="1"/>
              <a:t>prihodima</a:t>
            </a:r>
            <a:r>
              <a:rPr lang="en-US" altLang="sr-Latn-RS" sz="3600" dirty="0"/>
              <a:t> </a:t>
            </a:r>
            <a:r>
              <a:rPr lang="en-US" altLang="sr-Latn-RS" sz="3600" dirty="0" err="1"/>
              <a:t>i</a:t>
            </a:r>
            <a:r>
              <a:rPr lang="en-US" altLang="sr-Latn-RS" sz="3600" dirty="0"/>
              <a:t> </a:t>
            </a:r>
            <a:r>
              <a:rPr lang="en-US" altLang="sr-Latn-RS" sz="3600" dirty="0" err="1"/>
              <a:t>rashodima</a:t>
            </a:r>
            <a:r>
              <a:rPr lang="en-US" altLang="sr-Latn-RS" sz="3600" dirty="0"/>
              <a:t>, </a:t>
            </a:r>
            <a:r>
              <a:rPr lang="en-US" altLang="sr-Latn-RS" sz="3600" dirty="0" err="1"/>
              <a:t>koji</a:t>
            </a:r>
            <a:r>
              <a:rPr lang="en-US" altLang="sr-Latn-RS" sz="3600" dirty="0"/>
              <a:t> </a:t>
            </a:r>
            <a:r>
              <a:rPr lang="en-US" altLang="sr-Latn-RS" sz="3600" dirty="0" err="1"/>
              <a:t>su</a:t>
            </a:r>
            <a:r>
              <a:rPr lang="en-US" altLang="sr-Latn-RS" sz="3600" dirty="0"/>
              <a:t> </a:t>
            </a:r>
            <a:r>
              <a:rPr lang="en-US" altLang="sr-Latn-RS" sz="3600" dirty="0" err="1"/>
              <a:t>vezani</a:t>
            </a:r>
            <a:r>
              <a:rPr lang="en-US" altLang="sr-Latn-RS" sz="3600" dirty="0"/>
              <a:t> </a:t>
            </a:r>
            <a:r>
              <a:rPr lang="en-US" altLang="sr-Latn-RS" sz="3600" dirty="0" err="1"/>
              <a:t>za</a:t>
            </a:r>
            <a:r>
              <a:rPr lang="en-US" altLang="sr-Latn-RS" sz="3600" dirty="0"/>
              <a:t> </a:t>
            </a:r>
            <a:r>
              <a:rPr lang="en-US" altLang="sr-Latn-RS" sz="3600" dirty="0" err="1"/>
              <a:t>politiku</a:t>
            </a:r>
            <a:r>
              <a:rPr lang="en-US" altLang="sr-Latn-RS" sz="3600" dirty="0"/>
              <a:t> </a:t>
            </a:r>
            <a:r>
              <a:rPr lang="en-US" altLang="sr-Latn-RS" sz="3600" dirty="0" err="1"/>
              <a:t>deftcita</a:t>
            </a:r>
            <a:r>
              <a:rPr lang="en-US" altLang="sr-Latn-RS" sz="3600" dirty="0"/>
              <a:t> </a:t>
            </a:r>
            <a:r>
              <a:rPr lang="en-US" altLang="sr-Latn-RS" sz="3600" dirty="0" err="1"/>
              <a:t>i</a:t>
            </a:r>
            <a:r>
              <a:rPr lang="sl-SI" altLang="sr-Latn-RS" sz="3600" dirty="0"/>
              <a:t>l</a:t>
            </a:r>
            <a:r>
              <a:rPr lang="en-US" altLang="sr-Latn-RS" sz="3600" dirty="0" err="1"/>
              <a:t>i</a:t>
            </a:r>
            <a:r>
              <a:rPr lang="en-US" altLang="sr-Latn-RS" sz="3600" dirty="0"/>
              <a:t> </a:t>
            </a:r>
            <a:r>
              <a:rPr lang="en-US" altLang="sr-Latn-RS" sz="3600" dirty="0" err="1"/>
              <a:t>politiku</a:t>
            </a:r>
            <a:r>
              <a:rPr lang="en-US" altLang="sr-Latn-RS" sz="3600" dirty="0"/>
              <a:t> </a:t>
            </a:r>
            <a:r>
              <a:rPr lang="en-US" altLang="sr-Latn-RS" sz="3600" dirty="0" err="1"/>
              <a:t>suficita</a:t>
            </a:r>
            <a:r>
              <a:rPr lang="en-US" altLang="sr-Latn-RS" sz="3600" dirty="0"/>
              <a:t> </a:t>
            </a:r>
            <a:r>
              <a:rPr lang="en-US" altLang="sr-Latn-RS" sz="3600" dirty="0" smtClean="0"/>
              <a:t>bud</a:t>
            </a:r>
            <a:r>
              <a:rPr lang="sl-SI" altLang="sr-Latn-RS" sz="3600" dirty="0" smtClean="0"/>
              <a:t>ž</a:t>
            </a:r>
            <a:r>
              <a:rPr lang="en-US" altLang="sr-Latn-RS" sz="3600" dirty="0" smtClean="0"/>
              <a:t>eta</a:t>
            </a:r>
            <a:r>
              <a:rPr lang="en-US" altLang="sr-Latn-RS" sz="36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xmlns="" val="1359031249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67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9854" y="940158"/>
            <a:ext cx="10593946" cy="5236805"/>
          </a:xfrm>
        </p:spPr>
        <p:txBody>
          <a:bodyPr>
            <a:normAutofit/>
          </a:bodyPr>
          <a:lstStyle/>
          <a:p>
            <a:pPr eaLnBrk="1" hangingPunct="1">
              <a:buFontTx/>
              <a:buNone/>
            </a:pPr>
            <a:r>
              <a:rPr lang="en-US" altLang="sr-Latn-RS" sz="3600" dirty="0"/>
              <a:t>2. </a:t>
            </a:r>
            <a:r>
              <a:rPr lang="en-US" altLang="sr-Latn-RS" sz="3600" dirty="0" smtClean="0"/>
              <a:t>BUD</a:t>
            </a:r>
            <a:r>
              <a:rPr lang="sr-Latn-ME" altLang="sr-Latn-RS" sz="3600" dirty="0" smtClean="0"/>
              <a:t>Ž</a:t>
            </a:r>
            <a:r>
              <a:rPr lang="en-US" altLang="sr-Latn-RS" sz="3600" dirty="0" smtClean="0"/>
              <a:t>ETSKA NERAVNOTE</a:t>
            </a:r>
            <a:r>
              <a:rPr lang="sr-Latn-ME" altLang="sr-Latn-RS" sz="3600" dirty="0" smtClean="0"/>
              <a:t>Ž</a:t>
            </a:r>
            <a:r>
              <a:rPr lang="en-US" altLang="sr-Latn-RS" sz="3600" dirty="0" smtClean="0"/>
              <a:t>A </a:t>
            </a:r>
            <a:r>
              <a:rPr lang="en-US" altLang="sr-Latn-RS" sz="3600" dirty="0"/>
              <a:t>I </a:t>
            </a:r>
            <a:r>
              <a:rPr lang="en-US" altLang="sr-Latn-RS" sz="3600" dirty="0" smtClean="0"/>
              <a:t>ANTICIKLI</a:t>
            </a:r>
            <a:r>
              <a:rPr lang="sr-Latn-ME" altLang="sr-Latn-RS" sz="3600" dirty="0" smtClean="0"/>
              <a:t>Č</a:t>
            </a:r>
            <a:r>
              <a:rPr lang="en-US" altLang="sr-Latn-RS" sz="3600" dirty="0" smtClean="0"/>
              <a:t>NO BUD</a:t>
            </a:r>
            <a:r>
              <a:rPr lang="sl-SI" altLang="sr-Latn-RS" sz="3600" dirty="0" smtClean="0"/>
              <a:t>Ž</a:t>
            </a:r>
            <a:r>
              <a:rPr lang="en-US" altLang="sr-Latn-RS" sz="3600" dirty="0" smtClean="0"/>
              <a:t>ETSKO </a:t>
            </a:r>
            <a:r>
              <a:rPr lang="en-US" altLang="sr-Latn-RS" sz="3600" dirty="0"/>
              <a:t>	FINANSIRANIE</a:t>
            </a:r>
          </a:p>
          <a:p>
            <a:pPr algn="just" eaLnBrk="1" hangingPunct="1"/>
            <a:r>
              <a:rPr lang="en-US" altLang="sr-Latn-RS" sz="3600" dirty="0"/>
              <a:t>Danas je pasta</a:t>
            </a:r>
            <a:r>
              <a:rPr lang="sl-SI" altLang="sr-Latn-RS" sz="3600" dirty="0"/>
              <a:t>l</a:t>
            </a:r>
            <a:r>
              <a:rPr lang="en-US" altLang="sr-Latn-RS" sz="3600" dirty="0"/>
              <a:t>o </a:t>
            </a:r>
            <a:r>
              <a:rPr lang="en-US" altLang="sr-Latn-RS" sz="3600" dirty="0" smtClean="0"/>
              <a:t>op</a:t>
            </a:r>
            <a:r>
              <a:rPr lang="sl-SI" altLang="sr-Latn-RS" sz="3600" dirty="0" smtClean="0"/>
              <a:t>š</a:t>
            </a:r>
            <a:r>
              <a:rPr lang="en-US" altLang="sr-Latn-RS" sz="3600" dirty="0" err="1" smtClean="0"/>
              <a:t>tepoznato</a:t>
            </a:r>
            <a:r>
              <a:rPr lang="en-US" altLang="sr-Latn-RS" sz="3600" dirty="0" smtClean="0"/>
              <a:t> </a:t>
            </a:r>
            <a:r>
              <a:rPr lang="en-US" altLang="sr-Latn-RS" sz="3600" dirty="0"/>
              <a:t>da j</a:t>
            </a:r>
            <a:r>
              <a:rPr lang="sl-SI" altLang="sr-Latn-RS" sz="3600" dirty="0"/>
              <a:t>e</a:t>
            </a:r>
            <a:r>
              <a:rPr lang="en-US" altLang="sr-Latn-RS" sz="3600" dirty="0"/>
              <a:t> </a:t>
            </a:r>
            <a:r>
              <a:rPr lang="en-US" altLang="sr-Latn-RS" sz="3600" dirty="0" err="1"/>
              <a:t>definitivno</a:t>
            </a:r>
            <a:r>
              <a:rPr lang="en-US" altLang="sr-Latn-RS" sz="3600" dirty="0"/>
              <a:t> </a:t>
            </a:r>
            <a:r>
              <a:rPr lang="en-US" altLang="sr-Latn-RS" sz="3600" dirty="0" err="1" smtClean="0"/>
              <a:t>napu</a:t>
            </a:r>
            <a:r>
              <a:rPr lang="sl-SI" altLang="sr-Latn-RS" sz="3600" dirty="0" smtClean="0"/>
              <a:t>š</a:t>
            </a:r>
            <a:r>
              <a:rPr lang="en-US" altLang="sr-Latn-RS" sz="3600" dirty="0" err="1" smtClean="0"/>
              <a:t>tena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klasi</a:t>
            </a:r>
            <a:r>
              <a:rPr lang="sl-SI" altLang="sr-Latn-RS" sz="3600" dirty="0" smtClean="0"/>
              <a:t>č</a:t>
            </a:r>
            <a:r>
              <a:rPr lang="en-US" altLang="sr-Latn-RS" sz="3600" dirty="0" err="1" smtClean="0"/>
              <a:t>na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/>
              <a:t>teorija</a:t>
            </a:r>
            <a:r>
              <a:rPr lang="en-US" altLang="sr-Latn-RS" sz="3600" dirty="0"/>
              <a:t> o </a:t>
            </a:r>
            <a:r>
              <a:rPr lang="en-US" altLang="sr-Latn-RS" sz="3600" dirty="0" smtClean="0"/>
              <a:t>nu</a:t>
            </a:r>
            <a:r>
              <a:rPr lang="sl-SI" altLang="sr-Latn-RS" sz="3600" dirty="0" smtClean="0"/>
              <a:t>ž</a:t>
            </a:r>
            <a:r>
              <a:rPr lang="en-US" altLang="sr-Latn-RS" sz="3600" dirty="0" err="1" smtClean="0"/>
              <a:t>nosti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odr</a:t>
            </a:r>
            <a:r>
              <a:rPr lang="sl-SI" altLang="sr-Latn-RS" sz="3600" dirty="0" smtClean="0"/>
              <a:t>ž</a:t>
            </a:r>
            <a:r>
              <a:rPr lang="en-US" altLang="sr-Latn-RS" sz="3600" dirty="0" err="1" smtClean="0"/>
              <a:t>avanja</a:t>
            </a:r>
            <a:r>
              <a:rPr lang="en-US" altLang="sr-Latn-RS" sz="3600" dirty="0" smtClean="0"/>
              <a:t> bud</a:t>
            </a:r>
            <a:r>
              <a:rPr lang="sl-SI" altLang="sr-Latn-RS" sz="3600" dirty="0" smtClean="0"/>
              <a:t>ž</a:t>
            </a:r>
            <a:r>
              <a:rPr lang="en-US" altLang="sr-Latn-RS" sz="3600" dirty="0" err="1" smtClean="0"/>
              <a:t>etske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ravnote</a:t>
            </a:r>
            <a:r>
              <a:rPr lang="sl-SI" altLang="sr-Latn-RS" sz="3600" dirty="0" smtClean="0"/>
              <a:t>ž</a:t>
            </a:r>
            <a:r>
              <a:rPr lang="en-US" altLang="sr-Latn-RS" sz="3600" dirty="0" smtClean="0"/>
              <a:t>e </a:t>
            </a:r>
            <a:r>
              <a:rPr lang="en-US" altLang="sr-Latn-RS" sz="3600" dirty="0"/>
              <a:t>u </a:t>
            </a:r>
            <a:r>
              <a:rPr lang="en-US" altLang="sr-Latn-RS" sz="3600" dirty="0" err="1"/>
              <a:t>toku</a:t>
            </a:r>
            <a:r>
              <a:rPr lang="en-US" altLang="sr-Latn-RS" sz="3600" dirty="0"/>
              <a:t> </a:t>
            </a:r>
            <a:r>
              <a:rPr lang="en-US" altLang="sr-Latn-RS" sz="3600" dirty="0" err="1"/>
              <a:t>svake</a:t>
            </a:r>
            <a:r>
              <a:rPr lang="en-US" altLang="sr-Latn-RS" sz="3600" dirty="0"/>
              <a:t> </a:t>
            </a:r>
            <a:r>
              <a:rPr lang="en-US" altLang="sr-Latn-RS" sz="3600" dirty="0" err="1"/>
              <a:t>gadine</a:t>
            </a:r>
            <a:r>
              <a:rPr lang="en-US" altLang="sr-Latn-RS" sz="3600" dirty="0"/>
              <a:t>.</a:t>
            </a:r>
          </a:p>
          <a:p>
            <a:pPr algn="just" eaLnBrk="1" hangingPunct="1">
              <a:buFontTx/>
              <a:buNone/>
            </a:pPr>
            <a:r>
              <a:rPr lang="en-US" altLang="sr-Latn-RS" sz="3600" dirty="0"/>
              <a:t>Um</a:t>
            </a:r>
            <a:r>
              <a:rPr lang="sl-SI" altLang="sr-Latn-RS" sz="3600" dirty="0"/>
              <a:t>j</a:t>
            </a:r>
            <a:r>
              <a:rPr lang="en-US" altLang="sr-Latn-RS" sz="3600" dirty="0" err="1"/>
              <a:t>esto</a:t>
            </a:r>
            <a:r>
              <a:rPr lang="en-US" altLang="sr-Latn-RS" sz="3600" dirty="0"/>
              <a:t> </a:t>
            </a:r>
            <a:r>
              <a:rPr lang="en-US" altLang="sr-Latn-RS" sz="3600" dirty="0" err="1"/>
              <a:t>nje</a:t>
            </a:r>
            <a:r>
              <a:rPr lang="en-US" altLang="sr-Latn-RS" sz="3600" dirty="0"/>
              <a:t>, </a:t>
            </a:r>
            <a:r>
              <a:rPr lang="en-US" altLang="sr-Latn-RS" sz="3600" dirty="0" err="1" smtClean="0"/>
              <a:t>prihva</a:t>
            </a:r>
            <a:r>
              <a:rPr lang="sl-SI" altLang="sr-Latn-RS" sz="3600" dirty="0" smtClean="0"/>
              <a:t>ć</a:t>
            </a:r>
            <a:r>
              <a:rPr lang="en-US" altLang="sr-Latn-RS" sz="3600" dirty="0" err="1" smtClean="0"/>
              <a:t>en</a:t>
            </a:r>
            <a:r>
              <a:rPr lang="en-US" altLang="sr-Latn-RS" sz="3600" dirty="0" smtClean="0"/>
              <a:t> </a:t>
            </a:r>
            <a:r>
              <a:rPr lang="en-US" altLang="sr-Latn-RS" sz="3600" dirty="0"/>
              <a:t>je </a:t>
            </a:r>
            <a:r>
              <a:rPr lang="en-US" altLang="sr-Latn-RS" sz="3600" dirty="0" err="1"/>
              <a:t>postulat</a:t>
            </a:r>
            <a:r>
              <a:rPr lang="en-US" altLang="sr-Latn-RS" sz="3600" dirty="0"/>
              <a:t> ci</a:t>
            </a:r>
            <a:r>
              <a:rPr lang="sl-SI" altLang="sr-Latn-RS" sz="3600" dirty="0" smtClean="0"/>
              <a:t>kličn</a:t>
            </a:r>
            <a:r>
              <a:rPr lang="en-US" altLang="sr-Latn-RS" sz="3600" dirty="0"/>
              <a:t>e </a:t>
            </a:r>
            <a:r>
              <a:rPr lang="sl-SI" altLang="sr-Latn-RS" sz="3600" dirty="0"/>
              <a:t>b</a:t>
            </a:r>
            <a:r>
              <a:rPr lang="en-US" altLang="sr-Latn-RS" sz="3600" dirty="0" err="1" smtClean="0"/>
              <a:t>ud</a:t>
            </a:r>
            <a:r>
              <a:rPr lang="sl-SI" altLang="sr-Latn-RS" sz="3600" dirty="0" smtClean="0"/>
              <a:t>ž</a:t>
            </a:r>
            <a:r>
              <a:rPr lang="en-US" altLang="sr-Latn-RS" sz="3600" dirty="0" err="1" smtClean="0"/>
              <a:t>etske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ravnote</a:t>
            </a:r>
            <a:r>
              <a:rPr lang="sl-SI" altLang="sr-Latn-RS" sz="3600" dirty="0" smtClean="0"/>
              <a:t>ž</a:t>
            </a:r>
            <a:r>
              <a:rPr lang="en-US" altLang="sr-Latn-RS" sz="3600" dirty="0" smtClean="0"/>
              <a:t>e </a:t>
            </a:r>
            <a:r>
              <a:rPr lang="en-US" altLang="sr-Latn-RS" sz="3600" dirty="0" err="1"/>
              <a:t>i</a:t>
            </a:r>
            <a:r>
              <a:rPr lang="en-US" altLang="sr-Latn-RS" sz="3600" dirty="0"/>
              <a:t> </a:t>
            </a:r>
            <a:r>
              <a:rPr lang="en-US" altLang="sr-Latn-RS" sz="3600" dirty="0" err="1"/>
              <a:t>tzv</a:t>
            </a:r>
            <a:r>
              <a:rPr lang="en-US" altLang="sr-Latn-RS" sz="3600" dirty="0"/>
              <a:t>. </a:t>
            </a:r>
            <a:r>
              <a:rPr lang="en-US" altLang="sr-Latn-RS" sz="3600" dirty="0" err="1"/>
              <a:t>kompenzacionog</a:t>
            </a:r>
            <a:r>
              <a:rPr lang="en-US" altLang="sr-Latn-RS" sz="3600" dirty="0"/>
              <a:t> (</a:t>
            </a:r>
            <a:r>
              <a:rPr lang="en-US" altLang="sr-Latn-RS" sz="3600" dirty="0" err="1"/>
              <a:t>anticikl</a:t>
            </a:r>
            <a:r>
              <a:rPr lang="sl-SI" altLang="sr-Latn-RS" sz="3600" dirty="0" smtClean="0"/>
              <a:t>ič</a:t>
            </a:r>
            <a:r>
              <a:rPr lang="en-US" altLang="sr-Latn-RS" sz="3600" dirty="0" smtClean="0"/>
              <a:t>n</a:t>
            </a:r>
            <a:r>
              <a:rPr lang="sl-SI" altLang="sr-Latn-RS" sz="3600" dirty="0" smtClean="0"/>
              <a:t>o</a:t>
            </a:r>
            <a:r>
              <a:rPr lang="en-US" altLang="sr-Latn-RS" sz="3600" dirty="0" smtClean="0"/>
              <a:t>g</a:t>
            </a:r>
            <a:r>
              <a:rPr lang="en-US" altLang="sr-Latn-RS" sz="3600" dirty="0"/>
              <a:t>) </a:t>
            </a:r>
            <a:r>
              <a:rPr lang="en-US" altLang="sr-Latn-RS" sz="3600" dirty="0" err="1"/>
              <a:t>bu</a:t>
            </a:r>
            <a:r>
              <a:rPr lang="sl-SI" altLang="sr-Latn-RS" sz="3600" dirty="0" smtClean="0"/>
              <a:t>dž</a:t>
            </a:r>
            <a:r>
              <a:rPr lang="en-US" altLang="sr-Latn-RS" sz="3600" dirty="0" err="1" smtClean="0"/>
              <a:t>etsko</a:t>
            </a:r>
            <a:r>
              <a:rPr lang="sl-SI" altLang="sr-Latn-RS" sz="3600" dirty="0"/>
              <a:t>g</a:t>
            </a:r>
            <a:r>
              <a:rPr lang="en-US" altLang="sr-Latn-RS" sz="3600" dirty="0"/>
              <a:t> </a:t>
            </a:r>
            <a:r>
              <a:rPr lang="en-US" altLang="sr-Latn-RS" sz="3600" dirty="0" err="1"/>
              <a:t>fnansiranja</a:t>
            </a:r>
            <a:r>
              <a:rPr lang="en-US" altLang="sr-Latn-RS" sz="36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558969966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77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46975" y="927279"/>
            <a:ext cx="10606825" cy="5249684"/>
          </a:xfrm>
        </p:spPr>
        <p:txBody>
          <a:bodyPr/>
          <a:lstStyle/>
          <a:p>
            <a:pPr algn="just" eaLnBrk="1" hangingPunct="1"/>
            <a:r>
              <a:rPr lang="sl-SI" altLang="sr-Latn-RS" sz="3600" dirty="0"/>
              <a:t>Kao</a:t>
            </a:r>
            <a:r>
              <a:rPr lang="en-US" altLang="sr-Latn-RS" sz="3600" dirty="0"/>
              <a:t> re</a:t>
            </a:r>
            <a:r>
              <a:rPr lang="sl-SI" altLang="sr-Latn-RS" sz="3600" dirty="0"/>
              <a:t>zu</a:t>
            </a:r>
            <a:r>
              <a:rPr lang="en-US" altLang="sr-Latn-RS" sz="3600" dirty="0" err="1"/>
              <a:t>ltat</a:t>
            </a:r>
            <a:r>
              <a:rPr lang="en-US" altLang="sr-Latn-RS" sz="3600" dirty="0"/>
              <a:t> </a:t>
            </a:r>
            <a:r>
              <a:rPr lang="en-US" altLang="sr-Latn-RS" sz="3600" dirty="0" err="1"/>
              <a:t>savremene</a:t>
            </a:r>
            <a:r>
              <a:rPr lang="en-US" altLang="sr-Latn-RS" sz="3600" dirty="0"/>
              <a:t> </a:t>
            </a:r>
            <a:r>
              <a:rPr lang="en-US" altLang="sr-Latn-RS" sz="3600" dirty="0" err="1" smtClean="0"/>
              <a:t>dinami</a:t>
            </a:r>
            <a:r>
              <a:rPr lang="sl-SI" altLang="sr-Latn-RS" sz="3600" dirty="0" smtClean="0"/>
              <a:t>č</a:t>
            </a:r>
            <a:r>
              <a:rPr lang="en-US" altLang="sr-Latn-RS" sz="3600" dirty="0" err="1" smtClean="0"/>
              <a:t>ke</a:t>
            </a:r>
            <a:r>
              <a:rPr lang="en-US" altLang="sr-Latn-RS" sz="3600" dirty="0" smtClean="0"/>
              <a:t> </a:t>
            </a:r>
            <a:r>
              <a:rPr lang="sl-SI" altLang="sr-Latn-RS" sz="3600" dirty="0"/>
              <a:t>in</a:t>
            </a:r>
            <a:r>
              <a:rPr lang="en-US" altLang="sr-Latn-RS" sz="3600" dirty="0" err="1"/>
              <a:t>terpretacije</a:t>
            </a:r>
            <a:r>
              <a:rPr lang="en-US" altLang="sr-Latn-RS" sz="3600" dirty="0"/>
              <a:t> </a:t>
            </a:r>
            <a:r>
              <a:rPr lang="en-US" altLang="sr-Latn-RS" sz="3600" dirty="0" err="1"/>
              <a:t>princi</a:t>
            </a:r>
            <a:r>
              <a:rPr lang="sl-SI" altLang="sr-Latn-RS" sz="3600" dirty="0"/>
              <a:t>p</a:t>
            </a:r>
            <a:r>
              <a:rPr lang="en-US" altLang="sr-Latn-RS" sz="3600" dirty="0"/>
              <a:t>a </a:t>
            </a:r>
            <a:r>
              <a:rPr lang="en-US" altLang="sr-Latn-RS" sz="3600" dirty="0" smtClean="0"/>
              <a:t>bud</a:t>
            </a:r>
            <a:r>
              <a:rPr lang="sl-SI" altLang="sr-Latn-RS" sz="3600" dirty="0" smtClean="0"/>
              <a:t>ž</a:t>
            </a:r>
            <a:r>
              <a:rPr lang="en-US" altLang="sr-Latn-RS" sz="3600" dirty="0" err="1" smtClean="0"/>
              <a:t>etske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ravnote</a:t>
            </a:r>
            <a:r>
              <a:rPr lang="sl-SI" altLang="sr-Latn-RS" sz="3600" dirty="0" smtClean="0"/>
              <a:t>ž</a:t>
            </a:r>
            <a:r>
              <a:rPr lang="en-US" altLang="sr-Latn-RS" sz="3600" dirty="0" smtClean="0"/>
              <a:t>e</a:t>
            </a:r>
            <a:r>
              <a:rPr lang="en-US" altLang="sr-Latn-RS" sz="3600" dirty="0"/>
              <a:t>, </a:t>
            </a:r>
            <a:r>
              <a:rPr lang="en-US" altLang="sr-Latn-RS" sz="3600" dirty="0" err="1"/>
              <a:t>i</a:t>
            </a:r>
            <a:r>
              <a:rPr lang="en-US" altLang="sr-Latn-RS" sz="3600" dirty="0"/>
              <a:t> </a:t>
            </a:r>
            <a:r>
              <a:rPr lang="en-US" altLang="sr-Latn-RS" sz="3600" dirty="0" err="1"/>
              <a:t>sv</a:t>
            </a:r>
            <a:r>
              <a:rPr lang="sl-SI" altLang="sr-Latn-RS" sz="3600" dirty="0"/>
              <a:t>e</a:t>
            </a:r>
            <a:r>
              <a:rPr lang="en-US" altLang="sr-Latn-RS" sz="3600" dirty="0"/>
              <a:t> </a:t>
            </a:r>
            <a:r>
              <a:rPr lang="sl-SI" altLang="sr-Latn-RS" sz="3600" dirty="0" smtClean="0"/>
              <a:t>š</a:t>
            </a:r>
            <a:r>
              <a:rPr lang="en-US" altLang="sr-Latn-RS" sz="3600" dirty="0" smtClean="0"/>
              <a:t>ire </a:t>
            </a:r>
            <a:r>
              <a:rPr lang="en-US" altLang="sr-Latn-RS" sz="3600" dirty="0" err="1"/>
              <a:t>prakse</a:t>
            </a:r>
            <a:r>
              <a:rPr lang="en-US" altLang="sr-Latn-RS" sz="3600" dirty="0"/>
              <a:t> de</a:t>
            </a:r>
            <a:r>
              <a:rPr lang="sl-SI" altLang="sr-Latn-RS" sz="3600" dirty="0"/>
              <a:t>fi</a:t>
            </a:r>
            <a:r>
              <a:rPr lang="en-US" altLang="sr-Latn-RS" sz="3600" dirty="0" err="1"/>
              <a:t>citnog</a:t>
            </a:r>
            <a:r>
              <a:rPr lang="en-US" altLang="sr-Latn-RS" sz="3600" dirty="0"/>
              <a:t> </a:t>
            </a:r>
            <a:r>
              <a:rPr lang="en-US" altLang="sr-Latn-RS" sz="3600" dirty="0" err="1"/>
              <a:t>finansiranja</a:t>
            </a:r>
            <a:r>
              <a:rPr lang="en-US" altLang="sr-Latn-RS" sz="3600" dirty="0"/>
              <a:t> </a:t>
            </a:r>
            <a:r>
              <a:rPr lang="en-US" altLang="sr-Latn-RS" sz="3600" dirty="0" err="1"/>
              <a:t>investici</a:t>
            </a:r>
            <a:r>
              <a:rPr lang="sl-SI" altLang="sr-Latn-RS" sz="3600" dirty="0"/>
              <a:t>j</a:t>
            </a:r>
            <a:r>
              <a:rPr lang="en-US" altLang="sr-Latn-RS" sz="3600" dirty="0"/>
              <a:t>a </a:t>
            </a:r>
            <a:r>
              <a:rPr lang="sl-SI" altLang="sr-Latn-RS" sz="3600" dirty="0"/>
              <a:t>i </a:t>
            </a:r>
            <a:r>
              <a:rPr lang="en-US" altLang="sr-Latn-RS" sz="3600" dirty="0" err="1"/>
              <a:t>politike</a:t>
            </a:r>
            <a:r>
              <a:rPr lang="en-US" altLang="sr-Latn-RS" sz="3600" dirty="0"/>
              <a:t> </a:t>
            </a:r>
            <a:r>
              <a:rPr lang="en-US" altLang="sr-Latn-RS" sz="3600" dirty="0" err="1"/>
              <a:t>spoljnog</a:t>
            </a:r>
            <a:r>
              <a:rPr lang="en-US" altLang="sr-Latn-RS" sz="3600" dirty="0"/>
              <a:t> </a:t>
            </a:r>
            <a:r>
              <a:rPr lang="en-US" altLang="sr-Latn-RS" sz="3600" dirty="0" err="1"/>
              <a:t>i</a:t>
            </a:r>
            <a:r>
              <a:rPr lang="en-US" altLang="sr-Latn-RS" sz="3600" dirty="0"/>
              <a:t> </a:t>
            </a:r>
            <a:r>
              <a:rPr lang="en-US" altLang="sr-Latn-RS" sz="3600" dirty="0" err="1" smtClean="0"/>
              <a:t>unutra</a:t>
            </a:r>
            <a:r>
              <a:rPr lang="sl-SI" altLang="sr-Latn-RS" sz="3600" dirty="0" smtClean="0"/>
              <a:t>š</a:t>
            </a:r>
            <a:r>
              <a:rPr lang="en-US" altLang="sr-Latn-RS" sz="3600" dirty="0" err="1" smtClean="0"/>
              <a:t>njeg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/>
              <a:t>javnog</a:t>
            </a:r>
            <a:r>
              <a:rPr lang="en-US" altLang="sr-Latn-RS" sz="3600" dirty="0"/>
              <a:t> </a:t>
            </a:r>
            <a:r>
              <a:rPr lang="en-US" altLang="sr-Latn-RS" sz="3600" dirty="0" err="1"/>
              <a:t>duga</a:t>
            </a:r>
            <a:r>
              <a:rPr lang="en-US" altLang="sr-Latn-RS" sz="3600" dirty="0"/>
              <a:t>, </a:t>
            </a:r>
            <a:r>
              <a:rPr lang="en-US" altLang="sr-Latn-RS" sz="3600" dirty="0" err="1"/>
              <a:t>javni</a:t>
            </a:r>
            <a:r>
              <a:rPr lang="en-US" altLang="sr-Latn-RS" sz="3600" dirty="0"/>
              <a:t> </a:t>
            </a:r>
            <a:r>
              <a:rPr lang="en-US" altLang="sr-Latn-RS" sz="3600" dirty="0" err="1"/>
              <a:t>rashodi</a:t>
            </a:r>
            <a:r>
              <a:rPr lang="en-US" altLang="sr-Latn-RS" sz="3600" dirty="0"/>
              <a:t> </a:t>
            </a:r>
            <a:r>
              <a:rPr lang="en-US" altLang="sr-Latn-RS" sz="3600" dirty="0" err="1"/>
              <a:t>su</a:t>
            </a:r>
            <a:r>
              <a:rPr lang="en-US" altLang="sr-Latn-RS" sz="3600" dirty="0"/>
              <a:t> se </a:t>
            </a:r>
            <a:r>
              <a:rPr lang="en-US" altLang="sr-Latn-RS" sz="3600" dirty="0" err="1"/>
              <a:t>osamostalili</a:t>
            </a:r>
            <a:r>
              <a:rPr lang="en-US" altLang="sr-Latn-RS" sz="3600" dirty="0"/>
              <a:t>, u </a:t>
            </a:r>
            <a:r>
              <a:rPr lang="en-US" altLang="sr-Latn-RS" sz="3600" dirty="0" err="1"/>
              <a:t>odnosu</a:t>
            </a:r>
            <a:r>
              <a:rPr lang="en-US" altLang="sr-Latn-RS" sz="3600" dirty="0"/>
              <a:t> </a:t>
            </a:r>
            <a:r>
              <a:rPr lang="en-US" altLang="sr-Latn-RS" sz="3600" dirty="0" err="1"/>
              <a:t>na</a:t>
            </a:r>
            <a:r>
              <a:rPr lang="en-US" altLang="sr-Latn-RS" sz="3600" dirty="0"/>
              <a:t> </a:t>
            </a:r>
            <a:r>
              <a:rPr lang="en-US" altLang="sr-Latn-RS" sz="3600" dirty="0" err="1"/>
              <a:t>javne</a:t>
            </a:r>
            <a:r>
              <a:rPr lang="en-US" altLang="sr-Latn-RS" sz="3600" dirty="0"/>
              <a:t> </a:t>
            </a:r>
            <a:r>
              <a:rPr lang="en-US" altLang="sr-Latn-RS" sz="3600" dirty="0" err="1"/>
              <a:t>prihodo</a:t>
            </a:r>
            <a:r>
              <a:rPr lang="en-US" altLang="sr-Latn-RS" sz="3600" dirty="0"/>
              <a:t>, a</a:t>
            </a:r>
            <a:r>
              <a:rPr lang="sl-SI" altLang="sr-Latn-RS" sz="3600" dirty="0"/>
              <a:t>l</a:t>
            </a:r>
            <a:r>
              <a:rPr lang="en-US" altLang="sr-Latn-RS" sz="3600" dirty="0" err="1"/>
              <a:t>i</a:t>
            </a:r>
            <a:r>
              <a:rPr lang="en-US" altLang="sr-Latn-RS" sz="3600" dirty="0"/>
              <a:t> </a:t>
            </a:r>
            <a:r>
              <a:rPr lang="en-US" altLang="sr-Latn-RS" sz="3600" dirty="0" err="1"/>
              <a:t>i</a:t>
            </a:r>
            <a:r>
              <a:rPr lang="en-US" altLang="sr-Latn-RS" sz="3600" dirty="0"/>
              <a:t> u </a:t>
            </a:r>
            <a:r>
              <a:rPr lang="en-US" altLang="sr-Latn-RS" sz="3600" dirty="0" err="1"/>
              <a:t>odnosu</a:t>
            </a:r>
            <a:r>
              <a:rPr lang="en-US" altLang="sr-Latn-RS" sz="3600" dirty="0"/>
              <a:t> </a:t>
            </a:r>
            <a:r>
              <a:rPr lang="en-US" altLang="sr-Latn-RS" sz="3600" dirty="0" err="1"/>
              <a:t>na</a:t>
            </a:r>
            <a:r>
              <a:rPr lang="en-US" altLang="sr-Latn-RS" sz="3600" dirty="0"/>
              <a:t> </a:t>
            </a:r>
            <a:r>
              <a:rPr lang="en-US" altLang="sr-Latn-RS" sz="3600" dirty="0" err="1" smtClean="0"/>
              <a:t>dru</a:t>
            </a:r>
            <a:r>
              <a:rPr lang="sl-SI" altLang="sr-Latn-RS" sz="3600" dirty="0" smtClean="0"/>
              <a:t>š</a:t>
            </a:r>
            <a:r>
              <a:rPr lang="en-US" altLang="sr-Latn-RS" sz="3600" dirty="0" err="1" smtClean="0"/>
              <a:t>tveni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/>
              <a:t>proizvod</a:t>
            </a:r>
            <a:r>
              <a:rPr lang="en-US" altLang="sr-Latn-RS" sz="3600" dirty="0"/>
              <a:t>, </a:t>
            </a:r>
            <a:r>
              <a:rPr lang="sl-SI" altLang="sr-Latn-RS" sz="3600" dirty="0" smtClean="0"/>
              <a:t>š</a:t>
            </a:r>
            <a:r>
              <a:rPr lang="en-US" altLang="sr-Latn-RS" sz="3600" dirty="0" smtClean="0"/>
              <a:t>to </a:t>
            </a:r>
            <a:r>
              <a:rPr lang="en-US" altLang="sr-Latn-RS" sz="3600" dirty="0" err="1"/>
              <a:t>im</a:t>
            </a:r>
            <a:r>
              <a:rPr lang="en-US" altLang="sr-Latn-RS" sz="3600" dirty="0"/>
              <a:t> je da</a:t>
            </a:r>
            <a:r>
              <a:rPr lang="sl-SI" altLang="sr-Latn-RS" sz="3600" dirty="0"/>
              <a:t>l</a:t>
            </a:r>
            <a:r>
              <a:rPr lang="en-US" altLang="sr-Latn-RS" sz="3600" dirty="0"/>
              <a:t>o </a:t>
            </a:r>
            <a:r>
              <a:rPr lang="en-US" altLang="sr-Latn-RS" sz="3600" dirty="0" err="1"/>
              <a:t>i</a:t>
            </a:r>
            <a:r>
              <a:rPr lang="en-US" altLang="sr-Latn-RS" sz="3600" dirty="0"/>
              <a:t> </a:t>
            </a:r>
            <a:r>
              <a:rPr lang="en-US" altLang="sr-Latn-RS" sz="3600" dirty="0" err="1"/>
              <a:t>nove</a:t>
            </a:r>
            <a:r>
              <a:rPr lang="en-US" altLang="sr-Latn-RS" sz="3600" dirty="0"/>
              <a:t> </a:t>
            </a:r>
            <a:r>
              <a:rPr lang="en-US" altLang="sr-Latn-RS" sz="3600" dirty="0" err="1"/>
              <a:t>osobine</a:t>
            </a:r>
            <a:r>
              <a:rPr lang="en-US" altLang="sr-Latn-RS" sz="3600" dirty="0"/>
              <a:t> </a:t>
            </a:r>
            <a:r>
              <a:rPr lang="en-US" altLang="sr-Latn-RS" sz="3600" dirty="0" err="1"/>
              <a:t>daleko</a:t>
            </a:r>
            <a:r>
              <a:rPr lang="en-US" altLang="sr-Latn-RS" sz="3600" dirty="0"/>
              <a:t> </a:t>
            </a:r>
            <a:r>
              <a:rPr lang="en-US" altLang="sr-Latn-RS" sz="3600" dirty="0" err="1" smtClean="0"/>
              <a:t>ve</a:t>
            </a:r>
            <a:r>
              <a:rPr lang="sl-SI" altLang="sr-Latn-RS" sz="3600" dirty="0" smtClean="0"/>
              <a:t>će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elasti</a:t>
            </a:r>
            <a:r>
              <a:rPr lang="sr-Latn-ME" altLang="sr-Latn-RS" sz="3600" dirty="0" smtClean="0"/>
              <a:t>č</a:t>
            </a:r>
            <a:r>
              <a:rPr lang="en-US" altLang="sr-Latn-RS" sz="3600" dirty="0" err="1" smtClean="0"/>
              <a:t>nosti</a:t>
            </a:r>
            <a:r>
              <a:rPr lang="en-US" altLang="sr-Latn-RS" sz="3600" dirty="0"/>
              <a:t>. </a:t>
            </a:r>
            <a:endParaRPr lang="sr-Latn-ME" altLang="sr-Latn-RS" sz="3600" dirty="0" smtClean="0"/>
          </a:p>
          <a:p>
            <a:pPr algn="just" eaLnBrk="1" hangingPunct="1"/>
            <a:r>
              <a:rPr lang="en-US" altLang="sr-Latn-RS" sz="3600" dirty="0" err="1" smtClean="0"/>
              <a:t>Orij</a:t>
            </a:r>
            <a:r>
              <a:rPr lang="sl-SI" altLang="sr-Latn-RS" sz="3600" dirty="0"/>
              <a:t>e</a:t>
            </a:r>
            <a:r>
              <a:rPr lang="en-US" altLang="sr-Latn-RS" sz="3600" dirty="0" err="1"/>
              <a:t>ntisanje</a:t>
            </a:r>
            <a:r>
              <a:rPr lang="en-US" altLang="sr-Latn-RS" sz="3600" dirty="0"/>
              <a:t> </a:t>
            </a:r>
            <a:r>
              <a:rPr lang="en-US" altLang="sr-Latn-RS" sz="3600" dirty="0" err="1"/>
              <a:t>na</a:t>
            </a:r>
            <a:r>
              <a:rPr lang="en-US" altLang="sr-Latn-RS" sz="3600" dirty="0"/>
              <a:t> </a:t>
            </a:r>
            <a:r>
              <a:rPr lang="en-US" altLang="sr-Latn-RS" sz="3600" dirty="0" err="1" smtClean="0"/>
              <a:t>ravnote</a:t>
            </a:r>
            <a:r>
              <a:rPr lang="sl-SI" altLang="sr-Latn-RS" sz="3600" dirty="0" smtClean="0"/>
              <a:t>ž</a:t>
            </a:r>
            <a:r>
              <a:rPr lang="en-US" altLang="sr-Latn-RS" sz="3600" dirty="0" smtClean="0"/>
              <a:t>u bud</a:t>
            </a:r>
            <a:r>
              <a:rPr lang="sl-SI" altLang="sr-Latn-RS" sz="3600" dirty="0" smtClean="0"/>
              <a:t>ž</a:t>
            </a:r>
            <a:r>
              <a:rPr lang="en-US" altLang="sr-Latn-RS" sz="3600" dirty="0" smtClean="0"/>
              <a:t>eta </a:t>
            </a:r>
            <a:r>
              <a:rPr lang="en-US" altLang="sr-Latn-RS" sz="3600" dirty="0" err="1"/>
              <a:t>prebacuje</a:t>
            </a:r>
            <a:r>
              <a:rPr lang="en-US" altLang="sr-Latn-RS" sz="3600" dirty="0"/>
              <a:t> se </a:t>
            </a:r>
            <a:r>
              <a:rPr lang="en-US" altLang="sr-Latn-RS" sz="3600" dirty="0" err="1"/>
              <a:t>na</a:t>
            </a:r>
            <a:r>
              <a:rPr lang="en-US" altLang="sr-Latn-RS" sz="3600" dirty="0"/>
              <a:t> </a:t>
            </a:r>
            <a:r>
              <a:rPr lang="en-US" altLang="sr-Latn-RS" sz="3600" dirty="0" smtClean="0"/>
              <a:t>vi</a:t>
            </a:r>
            <a:r>
              <a:rPr lang="sr-Latn-ME" altLang="sr-Latn-RS" sz="3600" dirty="0" smtClean="0"/>
              <a:t>š</a:t>
            </a:r>
            <a:r>
              <a:rPr lang="en-US" altLang="sr-Latn-RS" sz="3600" dirty="0" smtClean="0"/>
              <a:t>e </a:t>
            </a:r>
            <a:r>
              <a:rPr lang="en-US" altLang="sr-Latn-RS" sz="3600" dirty="0" err="1"/>
              <a:t>godina</a:t>
            </a:r>
            <a:r>
              <a:rPr lang="en-US" altLang="sr-Latn-RS" sz="3600" dirty="0"/>
              <a:t>, </a:t>
            </a:r>
            <a:r>
              <a:rPr lang="en-US" altLang="sr-Latn-RS" sz="3600" dirty="0" err="1"/>
              <a:t>na</a:t>
            </a:r>
            <a:r>
              <a:rPr lang="en-US" altLang="sr-Latn-RS" sz="3600" dirty="0"/>
              <a:t> </a:t>
            </a:r>
            <a:r>
              <a:rPr lang="en-US" altLang="sr-Latn-RS" sz="3600" dirty="0" smtClean="0"/>
              <a:t>du</a:t>
            </a:r>
            <a:r>
              <a:rPr lang="sl-SI" altLang="sr-Latn-RS" sz="3600" dirty="0" smtClean="0"/>
              <a:t>ž</a:t>
            </a:r>
            <a:r>
              <a:rPr lang="en-US" altLang="sr-Latn-RS" sz="3600" dirty="0" err="1" smtClean="0"/>
              <a:t>inu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/>
              <a:t>jednog</a:t>
            </a:r>
            <a:r>
              <a:rPr lang="en-US" altLang="sr-Latn-RS" sz="3600" dirty="0"/>
              <a:t> </a:t>
            </a:r>
            <a:r>
              <a:rPr lang="en-US" altLang="sr-Latn-RS" sz="3600" dirty="0" err="1"/>
              <a:t>privrednog</a:t>
            </a:r>
            <a:r>
              <a:rPr lang="en-US" altLang="sr-Latn-RS" sz="3600" dirty="0"/>
              <a:t> </a:t>
            </a:r>
            <a:r>
              <a:rPr lang="en-US" altLang="sr-Latn-RS" sz="3600" dirty="0" err="1"/>
              <a:t>ciklusa</a:t>
            </a:r>
            <a:r>
              <a:rPr lang="en-US" altLang="sr-Latn-RS" sz="3600" dirty="0"/>
              <a:t>. </a:t>
            </a:r>
          </a:p>
          <a:p>
            <a:pPr eaLnBrk="1" hangingPunct="1"/>
            <a:endParaRPr lang="en-US" altLang="sr-Latn-RS" dirty="0"/>
          </a:p>
        </p:txBody>
      </p:sp>
    </p:spTree>
    <p:extLst>
      <p:ext uri="{BB962C8B-B14F-4D97-AF65-F5344CB8AC3E}">
        <p14:creationId xmlns:p14="http://schemas.microsoft.com/office/powerpoint/2010/main" xmlns="" val="9118864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73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72732" y="1068946"/>
            <a:ext cx="10581068" cy="5108017"/>
          </a:xfrm>
        </p:spPr>
        <p:txBody>
          <a:bodyPr>
            <a:noAutofit/>
          </a:bodyPr>
          <a:lstStyle/>
          <a:p>
            <a:pPr algn="just" eaLnBrk="1" hangingPunct="1">
              <a:lnSpc>
                <a:spcPct val="80000"/>
              </a:lnSpc>
            </a:pPr>
            <a:r>
              <a:rPr lang="en-US" altLang="sr-Latn-RS" sz="3600" dirty="0"/>
              <a:t>U </a:t>
            </a:r>
            <a:r>
              <a:rPr lang="en-US" altLang="sr-Latn-RS" sz="3600" dirty="0" err="1"/>
              <a:t>sastavljanju</a:t>
            </a:r>
            <a:r>
              <a:rPr lang="en-US" altLang="sr-Latn-RS" sz="3600" dirty="0"/>
              <a:t> </a:t>
            </a:r>
            <a:r>
              <a:rPr lang="en-US" altLang="sr-Latn-RS" sz="3600" dirty="0" err="1"/>
              <a:t>pr</a:t>
            </a:r>
            <a:r>
              <a:rPr lang="sl-SI" altLang="sr-Latn-RS" sz="3600" dirty="0"/>
              <a:t>ij</a:t>
            </a:r>
            <a:r>
              <a:rPr lang="en-US" altLang="sr-Latn-RS" sz="3600" dirty="0" err="1"/>
              <a:t>edloga</a:t>
            </a:r>
            <a:r>
              <a:rPr lang="en-US" altLang="sr-Latn-RS" sz="3600" dirty="0"/>
              <a:t> </a:t>
            </a:r>
            <a:r>
              <a:rPr lang="en-US" altLang="sr-Latn-RS" sz="3600" dirty="0" smtClean="0"/>
              <a:t>bud</a:t>
            </a:r>
            <a:r>
              <a:rPr lang="sl-SI" altLang="sr-Latn-RS" sz="3600" dirty="0" smtClean="0"/>
              <a:t>ž</a:t>
            </a:r>
            <a:r>
              <a:rPr lang="en-US" altLang="sr-Latn-RS" sz="3600" dirty="0" smtClean="0"/>
              <a:t>eta</a:t>
            </a:r>
            <a:r>
              <a:rPr lang="en-US" altLang="sr-Latn-RS" sz="3600" dirty="0"/>
              <a:t>, </a:t>
            </a:r>
            <a:r>
              <a:rPr lang="en-US" altLang="sr-Latn-RS" sz="3600" dirty="0" err="1"/>
              <a:t>kao</a:t>
            </a:r>
            <a:r>
              <a:rPr lang="en-US" altLang="sr-Latn-RS" sz="3600" dirty="0"/>
              <a:t> </a:t>
            </a:r>
            <a:r>
              <a:rPr lang="en-US" altLang="sr-Latn-RS" sz="3600" dirty="0" err="1"/>
              <a:t>akta</a:t>
            </a:r>
            <a:r>
              <a:rPr lang="en-US" altLang="sr-Latn-RS" sz="3600" dirty="0"/>
              <a:t> </a:t>
            </a:r>
            <a:r>
              <a:rPr lang="en-US" altLang="sr-Latn-RS" sz="3600" dirty="0" err="1"/>
              <a:t>kojim</a:t>
            </a:r>
            <a:r>
              <a:rPr lang="en-US" altLang="sr-Latn-RS" sz="3600" dirty="0"/>
              <a:t> se </a:t>
            </a:r>
            <a:r>
              <a:rPr lang="en-US" altLang="sr-Latn-RS" sz="3600" dirty="0" err="1"/>
              <a:t>predvid</a:t>
            </a:r>
            <a:r>
              <a:rPr lang="sl-SI" altLang="sr-Latn-RS" sz="3600" dirty="0"/>
              <a:t>j</a:t>
            </a:r>
            <a:r>
              <a:rPr lang="en-US" altLang="sr-Latn-RS" sz="3600" dirty="0" err="1"/>
              <a:t>aju</a:t>
            </a:r>
            <a:r>
              <a:rPr lang="en-US" altLang="sr-Latn-RS" sz="3600" dirty="0"/>
              <a:t> </a:t>
            </a:r>
            <a:r>
              <a:rPr lang="en-US" altLang="sr-Latn-RS" sz="3600" dirty="0" err="1"/>
              <a:t>prihodi</a:t>
            </a:r>
            <a:r>
              <a:rPr lang="sl-SI" altLang="sr-Latn-RS" sz="3600" dirty="0"/>
              <a:t> </a:t>
            </a:r>
            <a:r>
              <a:rPr lang="en-US" altLang="sr-Latn-RS" sz="3600" dirty="0" err="1"/>
              <a:t>i</a:t>
            </a:r>
            <a:r>
              <a:rPr lang="en-US" altLang="sr-Latn-RS" sz="3600" dirty="0"/>
              <a:t> </a:t>
            </a:r>
            <a:r>
              <a:rPr lang="en-US" altLang="sr-Latn-RS" sz="3600" dirty="0" err="1"/>
              <a:t>rashodi</a:t>
            </a:r>
            <a:r>
              <a:rPr lang="en-US" altLang="sr-Latn-RS" sz="3600" dirty="0"/>
              <a:t>, od </a:t>
            </a:r>
            <a:r>
              <a:rPr lang="en-US" altLang="sr-Latn-RS" sz="3600" dirty="0" err="1"/>
              <a:t>velikog</a:t>
            </a:r>
            <a:r>
              <a:rPr lang="en-US" altLang="sr-Latn-RS" sz="3600" dirty="0"/>
              <a:t> je </a:t>
            </a:r>
            <a:r>
              <a:rPr lang="en-US" altLang="sr-Latn-RS" sz="3600" dirty="0" err="1" smtClean="0"/>
              <a:t>zna</a:t>
            </a:r>
            <a:r>
              <a:rPr lang="sl-SI" altLang="sr-Latn-RS" sz="3600" dirty="0" smtClean="0"/>
              <a:t>č</a:t>
            </a:r>
            <a:r>
              <a:rPr lang="en-US" altLang="sr-Latn-RS" sz="3600" dirty="0" err="1" smtClean="0"/>
              <a:t>aja</a:t>
            </a:r>
            <a:r>
              <a:rPr lang="en-US" altLang="sr-Latn-RS" sz="3600" dirty="0" smtClean="0"/>
              <a:t> </a:t>
            </a:r>
            <a:r>
              <a:rPr lang="en-US" altLang="sr-Latn-RS" sz="3600" dirty="0"/>
              <a:t>da se </a:t>
            </a:r>
            <a:r>
              <a:rPr lang="en-US" altLang="sr-Latn-RS" sz="3600" dirty="0" err="1"/>
              <a:t>planiraju</a:t>
            </a:r>
            <a:r>
              <a:rPr lang="en-US" altLang="sr-Latn-RS" sz="3600" dirty="0"/>
              <a:t> </a:t>
            </a:r>
            <a:r>
              <a:rPr lang="en-US" altLang="sr-Latn-RS" sz="3600" dirty="0" err="1"/>
              <a:t>sa</a:t>
            </a:r>
            <a:r>
              <a:rPr lang="en-US" altLang="sr-Latn-RS" sz="3600" dirty="0"/>
              <a:t> </a:t>
            </a:r>
            <a:r>
              <a:rPr lang="sl-SI" altLang="sr-Latn-RS" sz="3600" dirty="0" smtClean="0"/>
              <a:t>š</a:t>
            </a:r>
            <a:r>
              <a:rPr lang="en-US" altLang="sr-Latn-RS" sz="3600" dirty="0" smtClean="0"/>
              <a:t>to </a:t>
            </a:r>
            <a:r>
              <a:rPr lang="en-US" altLang="sr-Latn-RS" sz="3600" dirty="0" err="1" smtClean="0"/>
              <a:t>ve</a:t>
            </a:r>
            <a:r>
              <a:rPr lang="sl-SI" altLang="sr-Latn-RS" sz="3600" dirty="0" smtClean="0"/>
              <a:t>ć</a:t>
            </a:r>
            <a:r>
              <a:rPr lang="en-US" altLang="sr-Latn-RS" sz="3600" dirty="0" smtClean="0"/>
              <a:t>om </a:t>
            </a:r>
            <a:r>
              <a:rPr lang="en-US" altLang="sr-Latn-RS" sz="3600" dirty="0" err="1" smtClean="0"/>
              <a:t>precizno</a:t>
            </a:r>
            <a:r>
              <a:rPr lang="sl-SI" altLang="sr-Latn-RS" sz="3600" dirty="0" smtClean="0"/>
              <a:t>šć</a:t>
            </a:r>
            <a:r>
              <a:rPr lang="en-US" altLang="sr-Latn-RS" sz="3600" dirty="0" smtClean="0"/>
              <a:t>u.</a:t>
            </a:r>
            <a:endParaRPr lang="sr-Latn-ME" altLang="sr-Latn-RS" sz="3600" dirty="0" smtClean="0"/>
          </a:p>
          <a:p>
            <a:pPr algn="just" eaLnBrk="1" hangingPunct="1">
              <a:lnSpc>
                <a:spcPct val="80000"/>
              </a:lnSpc>
            </a:pPr>
            <a:r>
              <a:rPr lang="en-US" altLang="sr-Latn-RS" sz="3600" dirty="0" smtClean="0"/>
              <a:t> </a:t>
            </a:r>
            <a:r>
              <a:rPr lang="en-US" altLang="sr-Latn-RS" sz="3600" dirty="0" err="1"/>
              <a:t>Radi</a:t>
            </a:r>
            <a:r>
              <a:rPr lang="en-US" altLang="sr-Latn-RS" sz="3600" dirty="0"/>
              <a:t> toga se </a:t>
            </a:r>
            <a:r>
              <a:rPr lang="en-US" altLang="sr-Latn-RS" sz="3600" dirty="0" smtClean="0"/>
              <a:t>obi</a:t>
            </a:r>
            <a:r>
              <a:rPr lang="sl-SI" altLang="sr-Latn-RS" sz="3600" dirty="0" smtClean="0"/>
              <a:t>č</a:t>
            </a:r>
            <a:r>
              <a:rPr lang="en-US" altLang="sr-Latn-RS" sz="3600" dirty="0" smtClean="0"/>
              <a:t>no </a:t>
            </a:r>
            <a:r>
              <a:rPr lang="en-US" altLang="sr-Latn-RS" sz="3600" dirty="0" err="1"/>
              <a:t>koriste</a:t>
            </a:r>
            <a:r>
              <a:rPr lang="en-US" altLang="sr-Latn-RS" sz="3600" dirty="0"/>
              <a:t> tri </a:t>
            </a:r>
            <a:r>
              <a:rPr lang="en-US" altLang="sr-Latn-RS" sz="3600" dirty="0" err="1"/>
              <a:t>metode</a:t>
            </a:r>
            <a:r>
              <a:rPr lang="en-US" altLang="sr-Latn-RS" sz="3600" dirty="0"/>
              <a:t>:	</a:t>
            </a:r>
          </a:p>
          <a:p>
            <a:pPr lvl="1" algn="just" eaLnBrk="1" hangingPunct="1">
              <a:lnSpc>
                <a:spcPct val="80000"/>
              </a:lnSpc>
              <a:buFontTx/>
              <a:buNone/>
            </a:pPr>
            <a:r>
              <a:rPr lang="en-US" altLang="sr-Latn-RS" sz="3600" dirty="0" smtClean="0"/>
              <a:t>1) </a:t>
            </a:r>
            <a:r>
              <a:rPr lang="en-US" altLang="sr-Latn-RS" sz="3600" dirty="0" err="1" smtClean="0"/>
              <a:t>Metoda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automatskog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planiranja</a:t>
            </a:r>
            <a:r>
              <a:rPr lang="en-US" altLang="sr-Latn-RS" sz="3600" dirty="0" smtClean="0"/>
              <a:t>,</a:t>
            </a:r>
          </a:p>
          <a:p>
            <a:pPr lvl="1" algn="just" eaLnBrk="1" hangingPunct="1">
              <a:lnSpc>
                <a:spcPct val="80000"/>
              </a:lnSpc>
              <a:buFontTx/>
              <a:buNone/>
            </a:pPr>
            <a:r>
              <a:rPr lang="en-US" altLang="sr-Latn-RS" sz="3600" dirty="0" smtClean="0"/>
              <a:t>2) </a:t>
            </a:r>
            <a:r>
              <a:rPr lang="en-US" altLang="sr-Latn-RS" sz="3600" dirty="0" err="1" smtClean="0"/>
              <a:t>Direktno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procenjivanje</a:t>
            </a:r>
            <a:r>
              <a:rPr lang="en-US" altLang="sr-Latn-RS" sz="3600" dirty="0" smtClean="0"/>
              <a:t>,</a:t>
            </a:r>
            <a:endParaRPr lang="sl-SI" altLang="sr-Latn-RS" sz="3600" dirty="0" smtClean="0"/>
          </a:p>
          <a:p>
            <a:pPr lvl="1" algn="just" eaLnBrk="1" hangingPunct="1">
              <a:lnSpc>
                <a:spcPct val="80000"/>
              </a:lnSpc>
              <a:buFontTx/>
              <a:buNone/>
            </a:pPr>
            <a:r>
              <a:rPr lang="en-US" altLang="sr-Latn-RS" sz="3600" dirty="0" smtClean="0"/>
              <a:t>3) </a:t>
            </a:r>
            <a:r>
              <a:rPr lang="en-US" altLang="sr-Latn-RS" sz="3600" dirty="0" err="1" smtClean="0"/>
              <a:t>Indirektna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metoda</a:t>
            </a:r>
            <a:r>
              <a:rPr lang="en-US" altLang="sr-Latn-RS" sz="3600" dirty="0" smtClean="0"/>
              <a:t>.</a:t>
            </a:r>
          </a:p>
          <a:p>
            <a:pPr algn="just" eaLnBrk="1" hangingPunct="1">
              <a:lnSpc>
                <a:spcPct val="80000"/>
              </a:lnSpc>
            </a:pPr>
            <a:r>
              <a:rPr lang="en-US" altLang="sr-Latn-RS" sz="3600" b="1" dirty="0"/>
              <a:t>Met</a:t>
            </a:r>
            <a:r>
              <a:rPr lang="sl-SI" altLang="sr-Latn-RS" sz="3600" b="1" dirty="0"/>
              <a:t>o</a:t>
            </a:r>
            <a:r>
              <a:rPr lang="en-US" altLang="sr-Latn-RS" sz="3600" b="1" dirty="0"/>
              <a:t>da </a:t>
            </a:r>
            <a:r>
              <a:rPr lang="en-US" altLang="sr-Latn-RS" sz="3600" b="1" dirty="0" err="1"/>
              <a:t>automatskog</a:t>
            </a:r>
            <a:r>
              <a:rPr lang="en-US" altLang="sr-Latn-RS" sz="3600" b="1" dirty="0"/>
              <a:t> </a:t>
            </a:r>
            <a:r>
              <a:rPr lang="en-US" altLang="sr-Latn-RS" sz="3600" b="1" dirty="0" err="1"/>
              <a:t>pIanirarja</a:t>
            </a:r>
            <a:r>
              <a:rPr lang="en-US" altLang="sr-Latn-RS" sz="3600" b="1" dirty="0"/>
              <a:t> </a:t>
            </a:r>
            <a:r>
              <a:rPr lang="en-US" altLang="sr-Latn-RS" sz="3600" dirty="0" err="1"/>
              <a:t>oslanja</a:t>
            </a:r>
            <a:r>
              <a:rPr lang="en-US" altLang="sr-Latn-RS" sz="3600" dirty="0"/>
              <a:t> se </a:t>
            </a:r>
            <a:r>
              <a:rPr lang="en-US" altLang="sr-Latn-RS" sz="3600" dirty="0" err="1"/>
              <a:t>na</a:t>
            </a:r>
            <a:r>
              <a:rPr lang="en-US" altLang="sr-Latn-RS" sz="3600" dirty="0"/>
              <a:t> </a:t>
            </a:r>
            <a:r>
              <a:rPr lang="en-US" altLang="sr-Latn-RS" sz="3600" dirty="0" err="1"/>
              <a:t>odred</a:t>
            </a:r>
            <a:r>
              <a:rPr lang="sl-SI" altLang="sr-Latn-RS" sz="3600" dirty="0"/>
              <a:t>j</a:t>
            </a:r>
            <a:r>
              <a:rPr lang="en-US" altLang="sr-Latn-RS" sz="3600" dirty="0" err="1"/>
              <a:t>ene</a:t>
            </a:r>
            <a:r>
              <a:rPr lang="en-US" altLang="sr-Latn-RS" sz="3600" dirty="0"/>
              <a:t> </a:t>
            </a:r>
            <a:r>
              <a:rPr lang="sl-SI" altLang="sr-Latn-RS" sz="3600" dirty="0"/>
              <a:t>a</a:t>
            </a:r>
            <a:r>
              <a:rPr lang="en-US" altLang="sr-Latn-RS" sz="3600" dirty="0" err="1"/>
              <a:t>utomatizme</a:t>
            </a:r>
            <a:r>
              <a:rPr lang="en-US" altLang="sr-Latn-RS" sz="3600" dirty="0"/>
              <a:t> (</a:t>
            </a:r>
            <a:r>
              <a:rPr lang="en-US" altLang="sr-Latn-RS" sz="3600" dirty="0" err="1"/>
              <a:t>automatsko</a:t>
            </a:r>
            <a:r>
              <a:rPr lang="en-US" altLang="sr-Latn-RS" sz="3600" dirty="0"/>
              <a:t> </a:t>
            </a:r>
            <a:r>
              <a:rPr lang="en-US" altLang="sr-Latn-RS" sz="3600" dirty="0" err="1"/>
              <a:t>uzimanje</a:t>
            </a:r>
            <a:r>
              <a:rPr lang="en-US" altLang="sr-Latn-RS" sz="3600" dirty="0"/>
              <a:t> </a:t>
            </a:r>
            <a:r>
              <a:rPr lang="en-US" altLang="sr-Latn-RS" sz="3600" dirty="0" err="1"/>
              <a:t>prihoda</a:t>
            </a:r>
            <a:r>
              <a:rPr lang="en-US" altLang="sr-Latn-RS" sz="3600" dirty="0"/>
              <a:t> </a:t>
            </a:r>
            <a:r>
              <a:rPr lang="en-US" altLang="sr-Latn-RS" sz="3600" dirty="0" err="1"/>
              <a:t>i</a:t>
            </a:r>
            <a:r>
              <a:rPr lang="en-US" altLang="sr-Latn-RS" sz="3600" dirty="0"/>
              <a:t> </a:t>
            </a:r>
            <a:r>
              <a:rPr lang="en-US" altLang="sr-Latn-RS" sz="3600" dirty="0" err="1"/>
              <a:t>rashoda</a:t>
            </a:r>
            <a:r>
              <a:rPr lang="en-US" altLang="sr-Latn-RS" sz="3600" dirty="0"/>
              <a:t> </a:t>
            </a:r>
            <a:r>
              <a:rPr lang="en-US" altLang="sr-Latn-RS" sz="3600" dirty="0" err="1"/>
              <a:t>iz</a:t>
            </a:r>
            <a:r>
              <a:rPr lang="en-US" altLang="sr-Latn-RS" sz="3600" dirty="0"/>
              <a:t> </a:t>
            </a:r>
            <a:r>
              <a:rPr lang="en-US" altLang="sr-Latn-RS" sz="3600" dirty="0" err="1"/>
              <a:t>prethodne</a:t>
            </a:r>
            <a:r>
              <a:rPr lang="en-US" altLang="sr-Latn-RS" sz="3600" dirty="0"/>
              <a:t> </a:t>
            </a:r>
            <a:r>
              <a:rPr lang="en-US" altLang="sr-Latn-RS" sz="3600" dirty="0" err="1"/>
              <a:t>godine</a:t>
            </a:r>
            <a:r>
              <a:rPr lang="en-US" altLang="sr-Latn-RS" sz="3600" dirty="0"/>
              <a:t> </a:t>
            </a:r>
            <a:r>
              <a:rPr lang="en-US" altLang="sr-Latn-RS" sz="3600" dirty="0" err="1"/>
              <a:t>i</a:t>
            </a:r>
            <a:r>
              <a:rPr lang="en-US" altLang="sr-Latn-RS" sz="3600" dirty="0"/>
              <a:t> </a:t>
            </a:r>
            <a:r>
              <a:rPr lang="en-US" altLang="sr-Latn-RS" sz="3600" dirty="0" err="1"/>
              <a:t>njihovo</a:t>
            </a:r>
            <a:r>
              <a:rPr lang="en-US" altLang="sr-Latn-RS" sz="3600" dirty="0"/>
              <a:t> </a:t>
            </a:r>
            <a:r>
              <a:rPr lang="en-US" altLang="sr-Latn-RS" sz="3600" dirty="0" err="1" smtClean="0"/>
              <a:t>uno</a:t>
            </a:r>
            <a:r>
              <a:rPr lang="sl-SI" altLang="sr-Latn-RS" sz="3600" dirty="0" smtClean="0"/>
              <a:t>š</a:t>
            </a:r>
            <a:r>
              <a:rPr lang="en-US" altLang="sr-Latn-RS" sz="3600" dirty="0" err="1" smtClean="0"/>
              <a:t>enje</a:t>
            </a:r>
            <a:r>
              <a:rPr lang="en-US" altLang="sr-Latn-RS" sz="3600" dirty="0" smtClean="0"/>
              <a:t> </a:t>
            </a:r>
            <a:r>
              <a:rPr lang="en-US" altLang="sr-Latn-RS" sz="3600" dirty="0"/>
              <a:t>u </a:t>
            </a:r>
            <a:r>
              <a:rPr lang="en-US" altLang="sr-Latn-RS" sz="3600" dirty="0" smtClean="0"/>
              <a:t>bud</a:t>
            </a:r>
            <a:r>
              <a:rPr lang="sl-SI" altLang="sr-Latn-RS" sz="3600" dirty="0" smtClean="0"/>
              <a:t>ž</a:t>
            </a:r>
            <a:r>
              <a:rPr lang="en-US" altLang="sr-Latn-RS" sz="3600" dirty="0" smtClean="0"/>
              <a:t>et</a:t>
            </a:r>
            <a:r>
              <a:rPr lang="en-US" altLang="sr-Latn-RS" sz="3600" dirty="0"/>
              <a:t>). </a:t>
            </a:r>
          </a:p>
        </p:txBody>
      </p:sp>
    </p:spTree>
    <p:extLst>
      <p:ext uri="{BB962C8B-B14F-4D97-AF65-F5344CB8AC3E}">
        <p14:creationId xmlns:p14="http://schemas.microsoft.com/office/powerpoint/2010/main" xmlns="" val="1860041483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87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72732" y="1056068"/>
            <a:ext cx="10581068" cy="5120895"/>
          </a:xfrm>
        </p:spPr>
        <p:txBody>
          <a:bodyPr>
            <a:normAutofit/>
          </a:bodyPr>
          <a:lstStyle/>
          <a:p>
            <a:pPr algn="just" eaLnBrk="1" hangingPunct="1"/>
            <a:r>
              <a:rPr lang="en-US" altLang="sr-Latn-RS" sz="3600" dirty="0" err="1" smtClean="0"/>
              <a:t>Mada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i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ovde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ostaje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neizv</a:t>
            </a:r>
            <a:r>
              <a:rPr lang="sl-SI" altLang="sr-Latn-RS" sz="3600" dirty="0" smtClean="0"/>
              <a:t>j</a:t>
            </a:r>
            <a:r>
              <a:rPr lang="en-US" altLang="sr-Latn-RS" sz="3600" dirty="0" err="1" smtClean="0"/>
              <a:t>esnost</a:t>
            </a:r>
            <a:r>
              <a:rPr lang="en-US" altLang="sr-Latn-RS" sz="3600" dirty="0" smtClean="0"/>
              <a:t> u </a:t>
            </a:r>
            <a:r>
              <a:rPr lang="en-US" altLang="sr-Latn-RS" sz="3600" dirty="0" err="1" smtClean="0"/>
              <a:t>pogledu</a:t>
            </a:r>
            <a:r>
              <a:rPr lang="en-US" altLang="sr-Latn-RS" sz="3600" dirty="0" smtClean="0"/>
              <a:t> du</a:t>
            </a:r>
            <a:r>
              <a:rPr lang="sl-SI" altLang="sr-Latn-RS" sz="3600" dirty="0"/>
              <a:t>ž</a:t>
            </a:r>
            <a:r>
              <a:rPr lang="en-US" altLang="sr-Latn-RS" sz="3600" dirty="0" err="1" smtClean="0"/>
              <a:t>ine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faza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prosperiteta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i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depresije</a:t>
            </a:r>
            <a:r>
              <a:rPr lang="en-US" altLang="sr-Latn-RS" sz="3600" dirty="0" smtClean="0"/>
              <a:t>, </a:t>
            </a:r>
            <a:r>
              <a:rPr lang="sl-SI" altLang="sr-Latn-RS" sz="3600" dirty="0"/>
              <a:t>š</a:t>
            </a:r>
            <a:r>
              <a:rPr lang="en-US" altLang="sr-Latn-RS" sz="3600" dirty="0" smtClean="0"/>
              <a:t>to </a:t>
            </a:r>
            <a:r>
              <a:rPr lang="en-US" altLang="sr-Latn-RS" sz="3600" dirty="0" err="1" smtClean="0"/>
              <a:t>zna</a:t>
            </a:r>
            <a:r>
              <a:rPr lang="sl-SI" altLang="sr-Latn-RS" sz="3600" dirty="0"/>
              <a:t>č</a:t>
            </a:r>
            <a:r>
              <a:rPr lang="en-US" altLang="sr-Latn-RS" sz="3600" dirty="0" err="1" smtClean="0"/>
              <a:t>i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i</a:t>
            </a:r>
            <a:r>
              <a:rPr lang="en-US" altLang="sr-Latn-RS" sz="3600" dirty="0" smtClean="0"/>
              <a:t> u </a:t>
            </a:r>
            <a:r>
              <a:rPr lang="en-US" altLang="sr-Latn-RS" sz="3600" dirty="0" err="1" smtClean="0"/>
              <a:t>pogledu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njihove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simetri</a:t>
            </a:r>
            <a:r>
              <a:rPr lang="sl-SI" altLang="sr-Latn-RS" sz="3600" dirty="0"/>
              <a:t>č</a:t>
            </a:r>
            <a:r>
              <a:rPr lang="en-US" altLang="sr-Latn-RS" sz="3600" dirty="0" err="1" smtClean="0"/>
              <a:t>nosti</a:t>
            </a:r>
            <a:r>
              <a:rPr lang="en-US" altLang="sr-Latn-RS" sz="3600" dirty="0" smtClean="0"/>
              <a:t>, </a:t>
            </a:r>
            <a:r>
              <a:rPr lang="en-US" altLang="sr-Latn-RS" sz="3600" dirty="0" err="1" smtClean="0"/>
              <a:t>kao</a:t>
            </a:r>
            <a:r>
              <a:rPr lang="en-US" altLang="sr-Latn-RS" sz="3600" dirty="0" smtClean="0"/>
              <a:t> </a:t>
            </a:r>
            <a:r>
              <a:rPr lang="sl-SI" altLang="sr-Latn-RS" sz="3600" dirty="0"/>
              <a:t>č</a:t>
            </a:r>
            <a:r>
              <a:rPr lang="en-US" altLang="sr-Latn-RS" sz="3600" dirty="0" err="1" smtClean="0"/>
              <a:t>isto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teorijski</a:t>
            </a:r>
            <a:r>
              <a:rPr lang="en-US" altLang="sr-Latn-RS" sz="3600" dirty="0" smtClean="0"/>
              <a:t> model, </a:t>
            </a:r>
            <a:r>
              <a:rPr lang="en-US" altLang="sr-Latn-RS" sz="3600" dirty="0" err="1" smtClean="0"/>
              <a:t>ovakav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pristup</a:t>
            </a:r>
            <a:r>
              <a:rPr lang="en-US" altLang="sr-Latn-RS" sz="3600" dirty="0" smtClean="0"/>
              <a:t> je </a:t>
            </a:r>
            <a:r>
              <a:rPr lang="en-US" altLang="sr-Latn-RS" sz="3600" dirty="0" err="1" smtClean="0"/>
              <a:t>prihvatljiv</a:t>
            </a:r>
            <a:r>
              <a:rPr lang="en-US" altLang="sr-Latn-RS" sz="3600" dirty="0" smtClean="0"/>
              <a:t>. </a:t>
            </a:r>
            <a:endParaRPr lang="sr-Latn-ME" altLang="sr-Latn-RS" sz="3600" dirty="0" smtClean="0"/>
          </a:p>
          <a:p>
            <a:pPr algn="just" eaLnBrk="1" hangingPunct="1"/>
            <a:r>
              <a:rPr lang="en-US" altLang="sr-Latn-RS" sz="3600" dirty="0" err="1" smtClean="0"/>
              <a:t>Jedino</a:t>
            </a:r>
            <a:r>
              <a:rPr lang="en-US" altLang="sr-Latn-RS" sz="3600" dirty="0" smtClean="0"/>
              <a:t> je u tom </a:t>
            </a:r>
            <a:r>
              <a:rPr lang="en-US" altLang="sr-Latn-RS" sz="3600" dirty="0" err="1" smtClean="0"/>
              <a:t>sl</a:t>
            </a:r>
            <a:r>
              <a:rPr lang="sl-SI" altLang="sr-Latn-RS" sz="3600" dirty="0" smtClean="0"/>
              <a:t>uč</a:t>
            </a:r>
            <a:r>
              <a:rPr lang="en-US" altLang="sr-Latn-RS" sz="3600" dirty="0" err="1" smtClean="0"/>
              <a:t>aju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mogu</a:t>
            </a:r>
            <a:r>
              <a:rPr lang="sl-SI" altLang="sr-Latn-RS" sz="3600" dirty="0"/>
              <a:t>ć</a:t>
            </a:r>
            <a:r>
              <a:rPr lang="en-US" altLang="sr-Latn-RS" sz="3600" dirty="0" smtClean="0"/>
              <a:t>e bud</a:t>
            </a:r>
            <a:r>
              <a:rPr lang="sr-Latn-ME" altLang="sr-Latn-RS" sz="3600" dirty="0" smtClean="0"/>
              <a:t>ž</a:t>
            </a:r>
            <a:r>
              <a:rPr lang="en-US" altLang="sr-Latn-RS" sz="3600" dirty="0" err="1" smtClean="0"/>
              <a:t>etski</a:t>
            </a:r>
            <a:r>
              <a:rPr lang="en-US" altLang="sr-Latn-RS" sz="3600" dirty="0" smtClean="0"/>
              <a:t> deficit, k</a:t>
            </a:r>
            <a:r>
              <a:rPr lang="sl-SI" altLang="sr-Latn-RS" sz="3600" dirty="0" smtClean="0"/>
              <a:t>o</a:t>
            </a:r>
            <a:r>
              <a:rPr lang="en-US" altLang="sr-Latn-RS" sz="3600" dirty="0" err="1" smtClean="0"/>
              <a:t>ji</a:t>
            </a:r>
            <a:r>
              <a:rPr lang="en-US" altLang="sr-Latn-RS" sz="3600" dirty="0" smtClean="0"/>
              <a:t> je </a:t>
            </a:r>
            <a:r>
              <a:rPr lang="en-US" altLang="sr-Latn-RS" sz="3600" dirty="0" err="1" smtClean="0"/>
              <a:t>nastao</a:t>
            </a:r>
            <a:r>
              <a:rPr lang="en-US" altLang="sr-Latn-RS" sz="3600" dirty="0" smtClean="0"/>
              <a:t> u </a:t>
            </a:r>
            <a:r>
              <a:rPr lang="en-US" altLang="sr-Latn-RS" sz="3600" dirty="0" err="1" smtClean="0"/>
              <a:t>fazi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depresije</a:t>
            </a:r>
            <a:r>
              <a:rPr lang="en-US" altLang="sr-Latn-RS" sz="3600" dirty="0" smtClean="0"/>
              <a:t>, </a:t>
            </a:r>
            <a:r>
              <a:rPr lang="en-US" altLang="sr-Latn-RS" sz="3600" dirty="0" err="1" smtClean="0"/>
              <a:t>pokriti</a:t>
            </a:r>
            <a:r>
              <a:rPr lang="en-US" altLang="sr-Latn-RS" sz="3600" dirty="0" smtClean="0"/>
              <a:t> bud</a:t>
            </a:r>
            <a:r>
              <a:rPr lang="sl-SI" altLang="sr-Latn-RS" sz="3600" dirty="0"/>
              <a:t>ž</a:t>
            </a:r>
            <a:r>
              <a:rPr lang="en-US" altLang="sr-Latn-RS" sz="3600" dirty="0" err="1" smtClean="0"/>
              <a:t>etskim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suficitom</a:t>
            </a:r>
            <a:r>
              <a:rPr lang="en-US" altLang="sr-Latn-RS" sz="3600" dirty="0" smtClean="0"/>
              <a:t> - </a:t>
            </a:r>
            <a:r>
              <a:rPr lang="en-US" altLang="sr-Latn-RS" sz="3600" dirty="0" err="1" smtClean="0"/>
              <a:t>stvorenim</a:t>
            </a:r>
            <a:r>
              <a:rPr lang="en-US" altLang="sr-Latn-RS" sz="3600" dirty="0" smtClean="0"/>
              <a:t> u </a:t>
            </a:r>
            <a:r>
              <a:rPr lang="en-US" altLang="sr-Latn-RS" sz="3600" dirty="0" err="1" smtClean="0"/>
              <a:t>fazi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prosperiteta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i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inflacije</a:t>
            </a:r>
            <a:r>
              <a:rPr lang="en-US" altLang="sr-Latn-RS" sz="3600" dirty="0" smtClean="0"/>
              <a:t>. </a:t>
            </a:r>
            <a:endParaRPr lang="en-US" altLang="sr-Latn-RS" sz="3600" dirty="0"/>
          </a:p>
        </p:txBody>
      </p:sp>
    </p:spTree>
    <p:extLst>
      <p:ext uri="{BB962C8B-B14F-4D97-AF65-F5344CB8AC3E}">
        <p14:creationId xmlns:p14="http://schemas.microsoft.com/office/powerpoint/2010/main" xmlns="" val="3599145112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50006" y="862885"/>
            <a:ext cx="10503794" cy="5314078"/>
          </a:xfrm>
        </p:spPr>
        <p:txBody>
          <a:bodyPr>
            <a:normAutofit/>
          </a:bodyPr>
          <a:lstStyle/>
          <a:p>
            <a:pPr algn="just" eaLnBrk="1" hangingPunct="1">
              <a:lnSpc>
                <a:spcPct val="90000"/>
              </a:lnSpc>
            </a:pPr>
            <a:r>
              <a:rPr lang="en-US" altLang="sr-Latn-RS" sz="3600" dirty="0" err="1" smtClean="0"/>
              <a:t>Neospo</a:t>
            </a:r>
            <a:r>
              <a:rPr lang="sl-SI" altLang="sr-Latn-RS" sz="3600" dirty="0" smtClean="0"/>
              <a:t>rn</a:t>
            </a:r>
            <a:r>
              <a:rPr lang="en-US" altLang="sr-Latn-RS" sz="3600" dirty="0" smtClean="0"/>
              <a:t>o je da je bud</a:t>
            </a:r>
            <a:r>
              <a:rPr lang="sl-SI" altLang="sr-Latn-RS" sz="3600" dirty="0"/>
              <a:t>ž</a:t>
            </a:r>
            <a:r>
              <a:rPr lang="en-US" altLang="sr-Latn-RS" sz="3600" dirty="0" err="1" smtClean="0"/>
              <a:t>etska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politika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danas</a:t>
            </a:r>
            <a:r>
              <a:rPr lang="en-US" altLang="sr-Latn-RS" sz="3600" dirty="0" smtClean="0"/>
              <a:t> gen</a:t>
            </a:r>
            <a:r>
              <a:rPr lang="sl-SI" altLang="sr-Latn-RS" sz="3600" dirty="0" smtClean="0"/>
              <a:t>e</a:t>
            </a:r>
            <a:r>
              <a:rPr lang="en-US" altLang="sr-Latn-RS" sz="3600" dirty="0" err="1" smtClean="0"/>
              <a:t>ralno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usm</a:t>
            </a:r>
            <a:r>
              <a:rPr lang="sr-Latn-ME" altLang="sr-Latn-RS" sz="3600" dirty="0" smtClean="0"/>
              <a:t>j</a:t>
            </a:r>
            <a:r>
              <a:rPr lang="en-US" altLang="sr-Latn-RS" sz="3600" dirty="0" err="1" smtClean="0"/>
              <a:t>erena</a:t>
            </a:r>
            <a:r>
              <a:rPr lang="en-US" altLang="sr-Latn-RS" sz="3600" dirty="0" smtClean="0"/>
              <a:t> u </a:t>
            </a:r>
            <a:r>
              <a:rPr lang="en-US" altLang="sr-Latn-RS" sz="3600" dirty="0" err="1" smtClean="0"/>
              <a:t>pravcu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stabilizacije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privrede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te</a:t>
            </a:r>
            <a:r>
              <a:rPr lang="en-US" altLang="sr-Latn-RS" sz="3600" dirty="0" smtClean="0"/>
              <a:t> </a:t>
            </a:r>
            <a:r>
              <a:rPr lang="en-US" altLang="sr-Latn-RS" sz="3600" i="1" dirty="0" smtClean="0"/>
              <a:t>da je </a:t>
            </a:r>
            <a:r>
              <a:rPr lang="en-US" altLang="sr-Latn-RS" sz="3600" dirty="0" smtClean="0"/>
              <a:t>„</a:t>
            </a:r>
            <a:r>
              <a:rPr lang="en-US" altLang="sr-Latn-RS" sz="3600" dirty="0" err="1" smtClean="0"/>
              <a:t>ugrad</a:t>
            </a:r>
            <a:r>
              <a:rPr lang="sl-SI" altLang="sr-Latn-RS" sz="3600" dirty="0" smtClean="0"/>
              <a:t>j</a:t>
            </a:r>
            <a:r>
              <a:rPr lang="en-US" altLang="sr-Latn-RS" sz="3600" dirty="0" err="1" smtClean="0"/>
              <a:t>ena</a:t>
            </a:r>
            <a:r>
              <a:rPr lang="en-US" altLang="sr-Latn-RS" sz="3600" dirty="0" smtClean="0"/>
              <a:t>" u </a:t>
            </a:r>
            <a:r>
              <a:rPr lang="en-US" altLang="sr-Latn-RS" sz="3600" dirty="0" err="1" smtClean="0"/>
              <a:t>cikli</a:t>
            </a:r>
            <a:r>
              <a:rPr lang="sl-SI" altLang="sr-Latn-RS" sz="3600" dirty="0"/>
              <a:t>č</a:t>
            </a:r>
            <a:r>
              <a:rPr lang="en-US" altLang="sr-Latn-RS" sz="3600" dirty="0" err="1" smtClean="0"/>
              <a:t>na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kolebanja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privrede</a:t>
            </a:r>
            <a:r>
              <a:rPr lang="en-US" altLang="sr-Latn-RS" sz="3600" dirty="0" smtClean="0"/>
              <a:t>. </a:t>
            </a:r>
            <a:endParaRPr lang="sr-Latn-ME" altLang="sr-Latn-RS" sz="3600" dirty="0" smtClean="0"/>
          </a:p>
          <a:p>
            <a:pPr algn="just" eaLnBrk="1" hangingPunct="1">
              <a:lnSpc>
                <a:spcPct val="90000"/>
              </a:lnSpc>
            </a:pPr>
            <a:r>
              <a:rPr lang="en-US" altLang="sr-Latn-RS" sz="3600" dirty="0" smtClean="0"/>
              <a:t>U</a:t>
            </a:r>
            <a:r>
              <a:rPr lang="sr-Latn-ME" altLang="sr-Latn-RS" sz="3600" dirty="0" smtClean="0"/>
              <a:t> </a:t>
            </a:r>
            <a:r>
              <a:rPr lang="en-US" altLang="sr-Latn-RS" sz="3600" dirty="0" err="1" smtClean="0"/>
              <a:t>toj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ge</a:t>
            </a:r>
            <a:r>
              <a:rPr lang="sr-Latn-ME" altLang="sr-Latn-RS" sz="3600" dirty="0" smtClean="0"/>
              <a:t>ne</a:t>
            </a:r>
            <a:r>
              <a:rPr lang="en-US" altLang="sr-Latn-RS" sz="3600" dirty="0" err="1" smtClean="0"/>
              <a:t>ralnoj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orijentaci</a:t>
            </a:r>
            <a:r>
              <a:rPr lang="sr-Latn-ME" altLang="sr-Latn-RS" sz="3600" dirty="0" smtClean="0"/>
              <a:t>ji </a:t>
            </a:r>
            <a:r>
              <a:rPr lang="en-US" altLang="sr-Latn-RS" sz="3600" dirty="0" err="1" smtClean="0"/>
              <a:t>kompenzaciono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finansiranje</a:t>
            </a:r>
            <a:r>
              <a:rPr lang="en-US" altLang="sr-Latn-RS" sz="3600" dirty="0" smtClean="0"/>
              <a:t> se </a:t>
            </a:r>
            <a:r>
              <a:rPr lang="en-US" altLang="sr-Latn-RS" sz="3600" dirty="0" err="1" smtClean="0"/>
              <a:t>sastoji</a:t>
            </a:r>
            <a:r>
              <a:rPr lang="en-US" altLang="sr-Latn-RS" sz="3600" dirty="0" smtClean="0"/>
              <a:t> u tome da u </a:t>
            </a:r>
            <a:r>
              <a:rPr lang="en-US" altLang="sr-Latn-RS" sz="3600" dirty="0" err="1" smtClean="0"/>
              <a:t>vr</a:t>
            </a:r>
            <a:r>
              <a:rPr lang="sl-SI" altLang="sr-Latn-RS" sz="3600" dirty="0" smtClean="0"/>
              <a:t>ij</a:t>
            </a:r>
            <a:r>
              <a:rPr lang="en-US" altLang="sr-Latn-RS" sz="3600" dirty="0" err="1" smtClean="0"/>
              <a:t>eme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depresije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dolazi</a:t>
            </a:r>
            <a:r>
              <a:rPr lang="en-US" altLang="sr-Latn-RS" sz="3600" dirty="0" smtClean="0"/>
              <a:t> do </a:t>
            </a:r>
            <a:r>
              <a:rPr lang="en-US" altLang="sr-Latn-RS" sz="3600" dirty="0" err="1" smtClean="0"/>
              <a:t>pove</a:t>
            </a:r>
            <a:r>
              <a:rPr lang="sl-SI" altLang="sr-Latn-RS" sz="3600" dirty="0"/>
              <a:t>ć</a:t>
            </a:r>
            <a:r>
              <a:rPr lang="en-US" altLang="sr-Latn-RS" sz="3600" dirty="0" err="1" smtClean="0"/>
              <a:t>anja</a:t>
            </a:r>
            <a:r>
              <a:rPr lang="sl-SI" altLang="sr-Latn-RS" sz="3600" dirty="0" smtClean="0"/>
              <a:t> </a:t>
            </a:r>
            <a:r>
              <a:rPr lang="en-US" altLang="sr-Latn-RS" sz="3600" dirty="0" err="1" smtClean="0"/>
              <a:t>nivoa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tranj</a:t>
            </a:r>
            <a:r>
              <a:rPr lang="sl-SI" altLang="sr-Latn-RS" sz="3600" dirty="0"/>
              <a:t>e</a:t>
            </a:r>
            <a:r>
              <a:rPr lang="en-US" altLang="sr-Latn-RS" sz="3600" dirty="0" smtClean="0"/>
              <a:t>, da bi se </a:t>
            </a:r>
            <a:r>
              <a:rPr lang="en-US" altLang="sr-Latn-RS" sz="3600" dirty="0" err="1" smtClean="0"/>
              <a:t>ukupna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tra</a:t>
            </a:r>
            <a:r>
              <a:rPr lang="sl-SI" altLang="sr-Latn-RS" sz="3600" dirty="0"/>
              <a:t>ž</a:t>
            </a:r>
            <a:r>
              <a:rPr lang="en-US" altLang="sr-Latn-RS" sz="3600" dirty="0" err="1" smtClean="0"/>
              <a:t>nja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podigla</a:t>
            </a:r>
            <a:r>
              <a:rPr lang="en-US" altLang="sr-Latn-RS" sz="3600" dirty="0" smtClean="0"/>
              <a:t> do </a:t>
            </a:r>
            <a:r>
              <a:rPr lang="en-US" altLang="sr-Latn-RS" sz="3600" dirty="0" err="1" smtClean="0"/>
              <a:t>visine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br</a:t>
            </a:r>
            <a:r>
              <a:rPr lang="sl-SI" altLang="sr-Latn-RS" sz="3600" dirty="0" smtClean="0"/>
              <a:t>u</a:t>
            </a:r>
            <a:r>
              <a:rPr lang="en-US" altLang="sr-Latn-RS" sz="3600" dirty="0" smtClean="0"/>
              <a:t>to</a:t>
            </a:r>
            <a:r>
              <a:rPr lang="sl-SI" altLang="sr-Latn-RS" sz="3600" dirty="0" smtClean="0"/>
              <a:t> </a:t>
            </a:r>
            <a:r>
              <a:rPr lang="en-US" altLang="sr-Latn-RS" sz="3600" dirty="0" err="1" smtClean="0"/>
              <a:t>nacIona</a:t>
            </a:r>
            <a:r>
              <a:rPr lang="sl-SI" altLang="sr-Latn-RS" sz="3600" dirty="0" smtClean="0"/>
              <a:t>ln</a:t>
            </a:r>
            <a:r>
              <a:rPr lang="en-US" altLang="sr-Latn-RS" sz="3600" dirty="0" err="1" smtClean="0"/>
              <a:t>og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dohotka</a:t>
            </a:r>
            <a:r>
              <a:rPr lang="sl-SI" altLang="sr-Latn-RS" sz="3600" dirty="0" smtClean="0"/>
              <a:t>,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na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nivou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pune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zaposlenostl</a:t>
            </a:r>
            <a:r>
              <a:rPr lang="en-US" altLang="sr-Latn-RS" sz="3600" dirty="0" smtClean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xmlns="" val="4116426885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182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 eaLnBrk="1" hangingPunct="1"/>
            <a:r>
              <a:rPr lang="en-US" altLang="sr-Latn-RS" sz="3600" dirty="0" smtClean="0"/>
              <a:t>U </a:t>
            </a:r>
            <a:r>
              <a:rPr lang="en-US" altLang="sr-Latn-RS" sz="3600" dirty="0" err="1" smtClean="0"/>
              <a:t>toj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osnovnoj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orijentaciji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diskreciona</a:t>
            </a:r>
            <a:r>
              <a:rPr lang="en-US" altLang="sr-Latn-RS" sz="3600" dirty="0" smtClean="0"/>
              <a:t> bud</a:t>
            </a:r>
            <a:r>
              <a:rPr lang="sl-SI" altLang="sr-Latn-RS" sz="3600" dirty="0"/>
              <a:t>ž</a:t>
            </a:r>
            <a:r>
              <a:rPr lang="en-US" altLang="sr-Latn-RS" sz="3600" dirty="0" err="1" smtClean="0"/>
              <a:t>etska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politika</a:t>
            </a:r>
            <a:r>
              <a:rPr lang="en-US" altLang="sr-Latn-RS" sz="3600" dirty="0" smtClean="0"/>
              <a:t>, </a:t>
            </a:r>
            <a:r>
              <a:rPr lang="en-US" altLang="sr-Latn-RS" sz="3600" dirty="0" err="1" smtClean="0"/>
              <a:t>posebno</a:t>
            </a:r>
            <a:r>
              <a:rPr lang="en-US" altLang="sr-Latn-RS" sz="3600" dirty="0" smtClean="0"/>
              <a:t> u </a:t>
            </a:r>
            <a:r>
              <a:rPr lang="en-US" altLang="sr-Latn-RS" sz="3600" dirty="0" err="1" smtClean="0"/>
              <a:t>savremenim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uslovima</a:t>
            </a:r>
            <a:r>
              <a:rPr lang="en-US" altLang="sr-Latn-RS" sz="3600" dirty="0" smtClean="0"/>
              <a:t>, </a:t>
            </a:r>
            <a:r>
              <a:rPr lang="en-US" altLang="sr-Latn-RS" sz="3600" dirty="0" err="1" smtClean="0"/>
              <a:t>redovno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dovodi</a:t>
            </a:r>
            <a:r>
              <a:rPr lang="en-US" altLang="sr-Latn-RS" sz="3600" dirty="0" smtClean="0"/>
              <a:t> do </a:t>
            </a:r>
            <a:r>
              <a:rPr lang="en-US" altLang="sr-Latn-RS" sz="3600" b="1" dirty="0" err="1" smtClean="0"/>
              <a:t>poreme</a:t>
            </a:r>
            <a:r>
              <a:rPr lang="sl-SI" altLang="sr-Latn-RS" sz="3600" b="1" dirty="0"/>
              <a:t>ć</a:t>
            </a:r>
            <a:r>
              <a:rPr lang="en-US" altLang="sr-Latn-RS" sz="3600" b="1" dirty="0" err="1" smtClean="0"/>
              <a:t>aj</a:t>
            </a:r>
            <a:r>
              <a:rPr lang="sl-SI" altLang="sr-Latn-RS" sz="3600" b="1" dirty="0" smtClean="0"/>
              <a:t>a</a:t>
            </a:r>
            <a:r>
              <a:rPr lang="en-US" altLang="sr-Latn-RS" sz="3600" b="1" dirty="0" smtClean="0"/>
              <a:t> bud</a:t>
            </a:r>
            <a:r>
              <a:rPr lang="sl-SI" altLang="sr-Latn-RS" sz="3600" b="1" dirty="0"/>
              <a:t>ž</a:t>
            </a:r>
            <a:r>
              <a:rPr lang="en-US" altLang="sr-Latn-RS" sz="3600" b="1" dirty="0" err="1" smtClean="0"/>
              <a:t>etske</a:t>
            </a:r>
            <a:r>
              <a:rPr lang="en-US" altLang="sr-Latn-RS" sz="3600" b="1" dirty="0" smtClean="0"/>
              <a:t> </a:t>
            </a:r>
            <a:r>
              <a:rPr lang="en-US" altLang="sr-Latn-RS" sz="3600" b="1" dirty="0" err="1" smtClean="0"/>
              <a:t>ravnote</a:t>
            </a:r>
            <a:r>
              <a:rPr lang="sr-Latn-ME" altLang="sr-Latn-RS" sz="3600" b="1" dirty="0" smtClean="0"/>
              <a:t>ž</a:t>
            </a:r>
            <a:r>
              <a:rPr lang="en-US" altLang="sr-Latn-RS" sz="3600" b="1" dirty="0" smtClean="0"/>
              <a:t>e, </a:t>
            </a:r>
            <a:r>
              <a:rPr lang="en-US" altLang="sr-Latn-RS" sz="3600" dirty="0" err="1" smtClean="0"/>
              <a:t>odnosno</a:t>
            </a:r>
            <a:r>
              <a:rPr lang="en-US" altLang="sr-Latn-RS" sz="3600" dirty="0" smtClean="0"/>
              <a:t> </a:t>
            </a:r>
            <a:r>
              <a:rPr lang="en-US" altLang="sr-Latn-RS" sz="3600" b="1" dirty="0" err="1" smtClean="0"/>
              <a:t>stalne</a:t>
            </a:r>
            <a:r>
              <a:rPr lang="en-US" altLang="sr-Latn-RS" sz="3600" b="1" dirty="0" smtClean="0"/>
              <a:t> bud</a:t>
            </a:r>
            <a:r>
              <a:rPr lang="sl-SI" altLang="sr-Latn-RS" sz="3600" b="1" dirty="0"/>
              <a:t>ž</a:t>
            </a:r>
            <a:r>
              <a:rPr lang="en-US" altLang="sr-Latn-RS" sz="3600" b="1" dirty="0" err="1" smtClean="0"/>
              <a:t>etske</a:t>
            </a:r>
            <a:r>
              <a:rPr lang="en-US" altLang="sr-Latn-RS" sz="3600" b="1" dirty="0" smtClean="0"/>
              <a:t> </a:t>
            </a:r>
            <a:r>
              <a:rPr lang="en-US" altLang="sr-Latn-RS" sz="3600" dirty="0" err="1" smtClean="0"/>
              <a:t>neravnote</a:t>
            </a:r>
            <a:r>
              <a:rPr lang="sl-SI" altLang="sr-Latn-RS" sz="3600" dirty="0"/>
              <a:t>ž</a:t>
            </a:r>
            <a:r>
              <a:rPr lang="en-US" altLang="sr-Latn-RS" sz="3600" dirty="0" smtClean="0"/>
              <a:t>e (obi</a:t>
            </a:r>
            <a:r>
              <a:rPr lang="sl-SI" altLang="sr-Latn-RS" sz="3600" dirty="0"/>
              <a:t>č</a:t>
            </a:r>
            <a:r>
              <a:rPr lang="en-US" altLang="sr-Latn-RS" sz="3600" dirty="0" smtClean="0"/>
              <a:t>no </a:t>
            </a:r>
            <a:r>
              <a:rPr lang="en-US" altLang="sr-Latn-RS" sz="3600" dirty="0" err="1" smtClean="0"/>
              <a:t>pra</a:t>
            </a:r>
            <a:r>
              <a:rPr lang="sl-SI" altLang="sr-Latn-RS" sz="3600" dirty="0"/>
              <a:t>ć</a:t>
            </a:r>
            <a:r>
              <a:rPr lang="en-US" altLang="sr-Latn-RS" sz="3600" dirty="0" err="1" smtClean="0"/>
              <a:t>ene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deficitom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na</a:t>
            </a:r>
            <a:r>
              <a:rPr lang="en-US" altLang="sr-Latn-RS" sz="3600" dirty="0" smtClean="0"/>
              <a:t> du</a:t>
            </a:r>
            <a:r>
              <a:rPr lang="sl-SI" altLang="sr-Latn-RS" sz="3600" dirty="0"/>
              <a:t>ž</a:t>
            </a:r>
            <a:r>
              <a:rPr lang="sl-SI" altLang="sr-Latn-RS" sz="3600" dirty="0" smtClean="0"/>
              <a:t>i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rok</a:t>
            </a:r>
            <a:r>
              <a:rPr lang="en-US" altLang="sr-Latn-RS" sz="3600" dirty="0" smtClean="0"/>
              <a:t>). </a:t>
            </a:r>
          </a:p>
          <a:p>
            <a:pPr algn="just" eaLnBrk="1" hangingPunct="1"/>
            <a:endParaRPr lang="en-US" altLang="sr-Latn-RS" sz="3600" dirty="0" smtClean="0"/>
          </a:p>
        </p:txBody>
      </p:sp>
    </p:spTree>
    <p:extLst>
      <p:ext uri="{BB962C8B-B14F-4D97-AF65-F5344CB8AC3E}">
        <p14:creationId xmlns:p14="http://schemas.microsoft.com/office/powerpoint/2010/main" xmlns="" val="3499613401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28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46975" y="1133341"/>
            <a:ext cx="10606825" cy="5043622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en-US" altLang="sr-Latn-RS" sz="3200" dirty="0" err="1" smtClean="0"/>
              <a:t>Neravnote</a:t>
            </a:r>
            <a:r>
              <a:rPr lang="sl-SI" altLang="sr-Latn-RS" sz="3200" dirty="0" smtClean="0"/>
              <a:t>ž</a:t>
            </a:r>
            <a:r>
              <a:rPr lang="en-US" altLang="sr-Latn-RS" sz="3200" dirty="0" smtClean="0"/>
              <a:t>a </a:t>
            </a:r>
            <a:r>
              <a:rPr lang="en-US" altLang="sr-Latn-RS" sz="3200" dirty="0" err="1" smtClean="0"/>
              <a:t>pra</a:t>
            </a:r>
            <a:r>
              <a:rPr lang="sl-SI" altLang="sr-Latn-RS" sz="3200" dirty="0" smtClean="0"/>
              <a:t>ć</a:t>
            </a:r>
            <a:r>
              <a:rPr lang="en-US" altLang="sr-Latn-RS" sz="3200" dirty="0" err="1" smtClean="0"/>
              <a:t>ena</a:t>
            </a:r>
            <a:r>
              <a:rPr lang="en-US" altLang="sr-Latn-RS" sz="3200" dirty="0" smtClean="0"/>
              <a:t> </a:t>
            </a:r>
            <a:r>
              <a:rPr lang="en-US" altLang="sr-Latn-RS" sz="3200" dirty="0" err="1"/>
              <a:t>deficitima</a:t>
            </a:r>
            <a:r>
              <a:rPr lang="en-US" altLang="sr-Latn-RS" sz="3200" dirty="0"/>
              <a:t> </a:t>
            </a:r>
            <a:r>
              <a:rPr lang="en-US" altLang="sr-Latn-RS" sz="3200" dirty="0" err="1"/>
              <a:t>i</a:t>
            </a:r>
            <a:r>
              <a:rPr lang="en-US" altLang="sr-Latn-RS" sz="3200" dirty="0"/>
              <a:t> </a:t>
            </a:r>
            <a:r>
              <a:rPr lang="en-US" altLang="sr-Latn-RS" sz="3200" dirty="0" err="1"/>
              <a:t>suficitima</a:t>
            </a:r>
            <a:r>
              <a:rPr lang="en-US" altLang="sr-Latn-RS" sz="3200" dirty="0"/>
              <a:t> </a:t>
            </a:r>
            <a:r>
              <a:rPr lang="en-US" altLang="sr-Latn-RS" sz="3200" dirty="0" err="1" smtClean="0"/>
              <a:t>veza</a:t>
            </a:r>
            <a:r>
              <a:rPr lang="sl-SI" altLang="sr-Latn-RS" sz="3200" dirty="0" smtClean="0"/>
              <a:t>n</a:t>
            </a:r>
            <a:r>
              <a:rPr lang="en-US" altLang="sr-Latn-RS" sz="3200" dirty="0" smtClean="0"/>
              <a:t>a </a:t>
            </a:r>
            <a:r>
              <a:rPr lang="en-US" altLang="sr-Latn-RS" sz="3200" dirty="0"/>
              <a:t>je </a:t>
            </a:r>
            <a:r>
              <a:rPr lang="en-US" altLang="sr-Latn-RS" sz="3200" dirty="0" err="1"/>
              <a:t>za</a:t>
            </a:r>
            <a:r>
              <a:rPr lang="en-US" altLang="sr-Latn-RS" sz="3200" dirty="0"/>
              <a:t> o</a:t>
            </a:r>
            <a:r>
              <a:rPr lang="sl-SI" altLang="sr-Latn-RS" sz="3200" dirty="0"/>
              <a:t>d</a:t>
            </a:r>
            <a:r>
              <a:rPr lang="en-US" altLang="sr-Latn-RS" sz="3200" dirty="0" err="1" smtClean="0"/>
              <a:t>govaraju</a:t>
            </a:r>
            <a:r>
              <a:rPr lang="sl-SI" altLang="sr-Latn-RS" sz="3200" dirty="0" smtClean="0"/>
              <a:t>ć</a:t>
            </a:r>
            <a:r>
              <a:rPr lang="en-US" altLang="sr-Latn-RS" sz="3200" dirty="0" smtClean="0"/>
              <a:t>e </a:t>
            </a:r>
            <a:r>
              <a:rPr lang="en-US" altLang="sr-Latn-RS" sz="3200" dirty="0" err="1"/>
              <a:t>oscilacije</a:t>
            </a:r>
            <a:r>
              <a:rPr lang="en-US" altLang="sr-Latn-RS" sz="3200" dirty="0"/>
              <a:t> </a:t>
            </a:r>
            <a:r>
              <a:rPr lang="en-US" altLang="sr-Latn-RS" sz="3200" dirty="0" err="1"/>
              <a:t>privrednog</a:t>
            </a:r>
            <a:r>
              <a:rPr lang="en-US" altLang="sr-Latn-RS" sz="3200" dirty="0"/>
              <a:t> </a:t>
            </a:r>
            <a:r>
              <a:rPr lang="en-US" altLang="sr-Latn-RS" sz="3200" dirty="0" err="1"/>
              <a:t>cikla</a:t>
            </a:r>
            <a:r>
              <a:rPr lang="en-US" altLang="sr-Latn-RS" sz="3200" dirty="0"/>
              <a:t>, a</a:t>
            </a:r>
            <a:r>
              <a:rPr lang="sl-SI" altLang="sr-Latn-RS" sz="3200" dirty="0"/>
              <a:t>l</a:t>
            </a:r>
            <a:r>
              <a:rPr lang="en-US" altLang="sr-Latn-RS" sz="3200" dirty="0" err="1"/>
              <a:t>i</a:t>
            </a:r>
            <a:r>
              <a:rPr lang="en-US" altLang="sr-Latn-RS" sz="3200" dirty="0"/>
              <a:t> </a:t>
            </a:r>
            <a:r>
              <a:rPr lang="en-US" altLang="sr-Latn-RS" sz="3200" dirty="0" err="1"/>
              <a:t>sa</a:t>
            </a:r>
            <a:r>
              <a:rPr lang="en-US" altLang="sr-Latn-RS" sz="3200" dirty="0"/>
              <a:t> </a:t>
            </a:r>
            <a:r>
              <a:rPr lang="en-US" altLang="sr-Latn-RS" sz="3200" dirty="0" err="1"/>
              <a:t>suprotnim</a:t>
            </a:r>
            <a:r>
              <a:rPr lang="en-US" altLang="sr-Latn-RS" sz="3200" dirty="0"/>
              <a:t> </a:t>
            </a:r>
            <a:r>
              <a:rPr lang="en-US" altLang="sr-Latn-RS" sz="3200" dirty="0" err="1"/>
              <a:t>predznakom</a:t>
            </a:r>
            <a:r>
              <a:rPr lang="en-US" altLang="sr-Latn-RS" sz="3200" dirty="0"/>
              <a:t>.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sr-Latn-RS" sz="3200" dirty="0" err="1"/>
              <a:t>Navedena</a:t>
            </a:r>
            <a:r>
              <a:rPr lang="en-US" altLang="sr-Latn-RS" sz="3200" dirty="0"/>
              <a:t> </a:t>
            </a:r>
            <a:r>
              <a:rPr lang="en-US" altLang="sr-Latn-RS" sz="3200" dirty="0" err="1" smtClean="0"/>
              <a:t>simetri</a:t>
            </a:r>
            <a:r>
              <a:rPr lang="sl-SI" altLang="sr-Latn-RS" sz="3200" dirty="0" smtClean="0"/>
              <a:t>č</a:t>
            </a:r>
            <a:r>
              <a:rPr lang="en-US" altLang="sr-Latn-RS" sz="3200" dirty="0" err="1" smtClean="0"/>
              <a:t>nost</a:t>
            </a:r>
            <a:r>
              <a:rPr lang="en-US" altLang="sr-Latn-RS" sz="3200" dirty="0" smtClean="0"/>
              <a:t> </a:t>
            </a:r>
            <a:r>
              <a:rPr lang="en-US" altLang="sr-Latn-RS" sz="3200" dirty="0"/>
              <a:t>u </a:t>
            </a:r>
            <a:r>
              <a:rPr lang="en-US" altLang="sr-Latn-RS" sz="3200" dirty="0" err="1" smtClean="0"/>
              <a:t>dugoro</a:t>
            </a:r>
            <a:r>
              <a:rPr lang="sl-SI" altLang="sr-Latn-RS" sz="3200" dirty="0" smtClean="0"/>
              <a:t>č</a:t>
            </a:r>
            <a:r>
              <a:rPr lang="en-US" altLang="sr-Latn-RS" sz="3200" dirty="0" err="1" smtClean="0"/>
              <a:t>noj</a:t>
            </a:r>
            <a:r>
              <a:rPr lang="en-US" altLang="sr-Latn-RS" sz="3200" dirty="0" smtClean="0"/>
              <a:t> bud</a:t>
            </a:r>
            <a:r>
              <a:rPr lang="sl-SI" altLang="sr-Latn-RS" sz="3200" dirty="0" smtClean="0"/>
              <a:t>ž</a:t>
            </a:r>
            <a:r>
              <a:rPr lang="en-US" altLang="sr-Latn-RS" sz="3200" dirty="0" err="1" smtClean="0"/>
              <a:t>etskoj</a:t>
            </a:r>
            <a:r>
              <a:rPr lang="en-US" altLang="sr-Latn-RS" sz="3200" dirty="0" smtClean="0"/>
              <a:t> </a:t>
            </a:r>
            <a:r>
              <a:rPr lang="en-US" altLang="sr-Latn-RS" sz="3200" dirty="0" err="1" smtClean="0"/>
              <a:t>ravnote</a:t>
            </a:r>
            <a:r>
              <a:rPr lang="sr-Latn-ME" altLang="sr-Latn-RS" sz="3200" dirty="0" smtClean="0"/>
              <a:t>ž</a:t>
            </a:r>
            <a:r>
              <a:rPr lang="en-US" altLang="sr-Latn-RS" sz="3200" dirty="0" err="1" smtClean="0"/>
              <a:t>i</a:t>
            </a:r>
            <a:r>
              <a:rPr lang="en-US" altLang="sr-Latn-RS" sz="3200" dirty="0" smtClean="0"/>
              <a:t> </a:t>
            </a:r>
            <a:r>
              <a:rPr lang="en-US" altLang="sr-Latn-RS" sz="3200" dirty="0" err="1" smtClean="0"/>
              <a:t>usagla</a:t>
            </a:r>
            <a:r>
              <a:rPr lang="sr-Latn-ME" altLang="sr-Latn-RS" sz="3200" dirty="0" smtClean="0"/>
              <a:t>š</a:t>
            </a:r>
            <a:r>
              <a:rPr lang="en-US" altLang="sr-Latn-RS" sz="3200" dirty="0" err="1" smtClean="0"/>
              <a:t>ena</a:t>
            </a:r>
            <a:r>
              <a:rPr lang="en-US" altLang="sr-Latn-RS" sz="3200" dirty="0" smtClean="0"/>
              <a:t> </a:t>
            </a:r>
            <a:r>
              <a:rPr lang="en-US" altLang="sr-Latn-RS" sz="3200" dirty="0"/>
              <a:t>je </a:t>
            </a:r>
            <a:r>
              <a:rPr lang="en-US" altLang="sr-Latn-RS" sz="3200" dirty="0" err="1"/>
              <a:t>sa</a:t>
            </a:r>
            <a:r>
              <a:rPr lang="en-US" altLang="sr-Latn-RS" sz="3200" dirty="0"/>
              <a:t> </a:t>
            </a:r>
            <a:r>
              <a:rPr lang="en-US" altLang="sr-Latn-RS" sz="3200" dirty="0" err="1" smtClean="0"/>
              <a:t>simetrir</a:t>
            </a:r>
            <a:r>
              <a:rPr lang="sr-Latn-ME" altLang="sr-Latn-RS" sz="3200" dirty="0" smtClean="0"/>
              <a:t>ičn</a:t>
            </a:r>
            <a:r>
              <a:rPr lang="en-US" altLang="sr-Latn-RS" sz="3200" dirty="0" smtClean="0"/>
              <a:t>o</a:t>
            </a:r>
            <a:r>
              <a:rPr lang="sl-SI" altLang="sr-Latn-RS" sz="3200" dirty="0" smtClean="0"/>
              <a:t>šć</a:t>
            </a:r>
            <a:r>
              <a:rPr lang="en-US" altLang="sr-Latn-RS" sz="3200" dirty="0" smtClean="0"/>
              <a:t>u </a:t>
            </a:r>
            <a:r>
              <a:rPr lang="en-US" altLang="sr-Latn-RS" sz="3200" dirty="0" err="1"/>
              <a:t>poslovnih</a:t>
            </a:r>
            <a:r>
              <a:rPr lang="en-US" altLang="sr-Latn-RS" sz="3200" dirty="0"/>
              <a:t> </a:t>
            </a:r>
            <a:r>
              <a:rPr lang="en-US" altLang="sr-Latn-RS" sz="3200" dirty="0" err="1"/>
              <a:t>oscilacija</a:t>
            </a:r>
            <a:r>
              <a:rPr lang="en-US" altLang="sr-Latn-RS" sz="3200" dirty="0"/>
              <a:t> (</a:t>
            </a:r>
            <a:r>
              <a:rPr lang="en-US" altLang="sr-Latn-RS" sz="3200" dirty="0" err="1"/>
              <a:t>cikli</a:t>
            </a:r>
            <a:r>
              <a:rPr lang="sl-SI" altLang="sr-Latn-RS" sz="3200" dirty="0"/>
              <a:t>c</a:t>
            </a:r>
            <a:r>
              <a:rPr lang="en-US" altLang="sr-Latn-RS" sz="3200" dirty="0" err="1"/>
              <a:t>nim</a:t>
            </a:r>
            <a:r>
              <a:rPr lang="en-US" altLang="sr-Latn-RS" sz="3200" dirty="0"/>
              <a:t> </a:t>
            </a:r>
            <a:r>
              <a:rPr lang="en-US" altLang="sr-Latn-RS" sz="3200" dirty="0" smtClean="0"/>
              <a:t>prom</a:t>
            </a:r>
            <a:r>
              <a:rPr lang="sr-Latn-ME" altLang="sr-Latn-RS" sz="3200" dirty="0" smtClean="0"/>
              <a:t>j</a:t>
            </a:r>
            <a:r>
              <a:rPr lang="en-US" altLang="sr-Latn-RS" sz="3200" dirty="0" err="1" smtClean="0"/>
              <a:t>enama</a:t>
            </a:r>
            <a:r>
              <a:rPr lang="en-US" altLang="sr-Latn-RS" sz="3200" dirty="0"/>
              <a:t>) u</a:t>
            </a:r>
            <a:r>
              <a:rPr lang="sl-SI" altLang="sr-Latn-RS" sz="3200" dirty="0"/>
              <a:t> p</a:t>
            </a:r>
            <a:r>
              <a:rPr lang="en-US" altLang="sr-Latn-RS" sz="3200" dirty="0" err="1"/>
              <a:t>irivredi</a:t>
            </a:r>
            <a:r>
              <a:rPr lang="en-US" altLang="sr-Latn-RS" sz="3200" dirty="0"/>
              <a:t>.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sr-Latn-RS" sz="3200" dirty="0" err="1"/>
              <a:t>Poslovni</a:t>
            </a:r>
            <a:r>
              <a:rPr lang="en-US" altLang="sr-Latn-RS" sz="3200" dirty="0"/>
              <a:t> </a:t>
            </a:r>
            <a:r>
              <a:rPr lang="en-US" altLang="sr-Latn-RS" sz="3200" dirty="0" err="1"/>
              <a:t>ciklusi</a:t>
            </a:r>
            <a:r>
              <a:rPr lang="en-US" altLang="sr-Latn-RS" sz="3200" dirty="0"/>
              <a:t>, </a:t>
            </a:r>
            <a:r>
              <a:rPr lang="en-US" altLang="sr-Latn-RS" sz="3200" dirty="0" err="1"/>
              <a:t>prema</a:t>
            </a:r>
            <a:r>
              <a:rPr lang="en-US" altLang="sr-Latn-RS" sz="3200" dirty="0"/>
              <a:t> </a:t>
            </a:r>
            <a:r>
              <a:rPr lang="en-US" altLang="sr-Latn-RS" sz="3200" dirty="0" err="1"/>
              <a:t>novim</a:t>
            </a:r>
            <a:r>
              <a:rPr lang="en-US" altLang="sr-Latn-RS" sz="3200" dirty="0"/>
              <a:t> </a:t>
            </a:r>
            <a:r>
              <a:rPr lang="en-US" altLang="sr-Latn-RS" sz="3200" dirty="0" err="1"/>
              <a:t>shvatanjima</a:t>
            </a:r>
            <a:r>
              <a:rPr lang="en-US" altLang="sr-Latn-RS" sz="3200" dirty="0"/>
              <a:t>, u </a:t>
            </a:r>
            <a:r>
              <a:rPr lang="en-US" altLang="sr-Latn-RS" sz="3200" dirty="0" err="1" smtClean="0"/>
              <a:t>potpunost</a:t>
            </a:r>
            <a:r>
              <a:rPr lang="sr-Latn-ME" altLang="sr-Latn-RS" sz="3200" dirty="0" smtClean="0"/>
              <a:t>i</a:t>
            </a:r>
            <a:r>
              <a:rPr lang="en-US" altLang="sr-Latn-RS" sz="3200" dirty="0" smtClean="0"/>
              <a:t> </a:t>
            </a:r>
            <a:r>
              <a:rPr lang="en-US" altLang="sr-Latn-RS" sz="3200" dirty="0" err="1"/>
              <a:t>su</a:t>
            </a:r>
            <a:r>
              <a:rPr lang="en-US" altLang="sr-Latn-RS" sz="3200" dirty="0"/>
              <a:t> </a:t>
            </a:r>
            <a:r>
              <a:rPr lang="en-US" altLang="sr-Latn-RS" sz="3200" dirty="0" err="1" smtClean="0"/>
              <a:t>pra</a:t>
            </a:r>
            <a:r>
              <a:rPr lang="sl-SI" altLang="sr-Latn-RS" sz="3200" dirty="0" smtClean="0"/>
              <a:t>ć</a:t>
            </a:r>
            <a:r>
              <a:rPr lang="en-US" altLang="sr-Latn-RS" sz="3200" dirty="0" err="1" smtClean="0"/>
              <a:t>eni</a:t>
            </a:r>
            <a:r>
              <a:rPr lang="en-US" altLang="sr-Latn-RS" sz="3200" dirty="0" smtClean="0"/>
              <a:t> </a:t>
            </a:r>
            <a:r>
              <a:rPr lang="en-US" altLang="sr-Latn-RS" sz="3200" dirty="0" err="1" smtClean="0"/>
              <a:t>antici</a:t>
            </a:r>
            <a:r>
              <a:rPr lang="en-US" altLang="sr-Latn-RS" sz="3200" b="1" dirty="0" err="1" smtClean="0"/>
              <a:t>kli</a:t>
            </a:r>
            <a:r>
              <a:rPr lang="sl-SI" altLang="sr-Latn-RS" sz="3200" b="1" dirty="0" smtClean="0"/>
              <a:t>č</a:t>
            </a:r>
            <a:r>
              <a:rPr lang="en-US" altLang="sr-Latn-RS" sz="3200" b="1" dirty="0" err="1" smtClean="0"/>
              <a:t>nim</a:t>
            </a:r>
            <a:r>
              <a:rPr lang="en-US" altLang="sr-Latn-RS" sz="3200" b="1" dirty="0" smtClean="0"/>
              <a:t> bud</a:t>
            </a:r>
            <a:r>
              <a:rPr lang="sl-SI" altLang="sr-Latn-RS" sz="3200" b="1" dirty="0"/>
              <a:t>ž</a:t>
            </a:r>
            <a:r>
              <a:rPr lang="en-US" altLang="sr-Latn-RS" sz="3200" b="1" dirty="0" err="1" smtClean="0"/>
              <a:t>etskim</a:t>
            </a:r>
            <a:r>
              <a:rPr lang="en-US" altLang="sr-Latn-RS" sz="3200" b="1" dirty="0" smtClean="0"/>
              <a:t> </a:t>
            </a:r>
            <a:r>
              <a:rPr lang="en-US" altLang="sr-Latn-RS" sz="3200" b="1" dirty="0" err="1"/>
              <a:t>finansiran</a:t>
            </a:r>
            <a:r>
              <a:rPr lang="sl-SI" altLang="sr-Latn-RS" sz="3200" b="1" dirty="0"/>
              <a:t>j</a:t>
            </a:r>
            <a:r>
              <a:rPr lang="en-US" altLang="sr-Latn-RS" sz="3200" b="1" dirty="0" err="1"/>
              <a:t>em</a:t>
            </a:r>
            <a:r>
              <a:rPr lang="en-US" altLang="sr-Latn-RS" sz="3200" b="1" dirty="0"/>
              <a:t> </a:t>
            </a:r>
            <a:r>
              <a:rPr lang="en-US" altLang="sr-Latn-RS" sz="3200" dirty="0"/>
              <a:t>u </a:t>
            </a:r>
            <a:r>
              <a:rPr lang="en-US" altLang="sr-Latn-RS" sz="3200" dirty="0" smtClean="0"/>
              <a:t>du</a:t>
            </a:r>
            <a:r>
              <a:rPr lang="sl-SI" altLang="sr-Latn-RS" sz="3200" dirty="0" smtClean="0"/>
              <a:t>ž</a:t>
            </a:r>
            <a:r>
              <a:rPr lang="en-US" altLang="sr-Latn-RS" sz="3200" dirty="0" err="1" smtClean="0"/>
              <a:t>em</a:t>
            </a:r>
            <a:r>
              <a:rPr lang="en-US" altLang="sr-Latn-RS" sz="3200" dirty="0" smtClean="0"/>
              <a:t> </a:t>
            </a:r>
            <a:r>
              <a:rPr lang="en-US" altLang="sr-Latn-RS" sz="3200" dirty="0" err="1"/>
              <a:t>vremenskom</a:t>
            </a:r>
            <a:r>
              <a:rPr lang="en-US" altLang="sr-Latn-RS" sz="3200" dirty="0"/>
              <a:t> </a:t>
            </a:r>
            <a:r>
              <a:rPr lang="en-US" altLang="sr-Latn-RS" sz="3200" dirty="0" err="1"/>
              <a:t>periodu</a:t>
            </a:r>
            <a:r>
              <a:rPr lang="en-US" altLang="sr-Latn-RS" sz="3200" dirty="0"/>
              <a:t>. </a:t>
            </a:r>
          </a:p>
          <a:p>
            <a:pPr eaLnBrk="1" hangingPunct="1">
              <a:lnSpc>
                <a:spcPct val="90000"/>
              </a:lnSpc>
            </a:pPr>
            <a:endParaRPr lang="en-US" altLang="sr-Latn-RS" dirty="0"/>
          </a:p>
        </p:txBody>
      </p:sp>
    </p:spTree>
    <p:extLst>
      <p:ext uri="{BB962C8B-B14F-4D97-AF65-F5344CB8AC3E}">
        <p14:creationId xmlns:p14="http://schemas.microsoft.com/office/powerpoint/2010/main" xmlns="" val="1817459569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387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/>
            <a:r>
              <a:rPr lang="en-US" altLang="sr-Latn-RS" sz="3600" dirty="0" smtClean="0"/>
              <a:t>U </a:t>
            </a:r>
            <a:r>
              <a:rPr lang="en-US" altLang="sr-Latn-RS" sz="3600" dirty="0" err="1" smtClean="0"/>
              <a:t>fazi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prosperiteta</a:t>
            </a:r>
            <a:r>
              <a:rPr lang="en-US" altLang="sr-Latn-RS" sz="3600" dirty="0" smtClean="0"/>
              <a:t> obi</a:t>
            </a:r>
            <a:r>
              <a:rPr lang="sl-SI" altLang="sr-Latn-RS" sz="3600" dirty="0"/>
              <a:t>č</a:t>
            </a:r>
            <a:r>
              <a:rPr lang="en-US" altLang="sr-Latn-RS" sz="3600" dirty="0" smtClean="0"/>
              <a:t>no se </a:t>
            </a:r>
            <a:r>
              <a:rPr lang="en-US" altLang="sr-Latn-RS" sz="3600" dirty="0" err="1" smtClean="0"/>
              <a:t>pristupa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fomiranju</a:t>
            </a:r>
            <a:r>
              <a:rPr lang="en-US" altLang="sr-Latn-RS" sz="3600" dirty="0" smtClean="0"/>
              <a:t> bud</a:t>
            </a:r>
            <a:r>
              <a:rPr lang="sl-SI" altLang="sr-Latn-RS" sz="3600" dirty="0"/>
              <a:t>ž</a:t>
            </a:r>
            <a:r>
              <a:rPr lang="en-US" altLang="sr-Latn-RS" sz="3600" dirty="0" err="1" smtClean="0"/>
              <a:t>etskog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suficita</a:t>
            </a:r>
            <a:r>
              <a:rPr lang="en-US" altLang="sr-Latn-RS" sz="3600" dirty="0" smtClean="0"/>
              <a:t>, </a:t>
            </a:r>
            <a:r>
              <a:rPr lang="en-US" altLang="sr-Latn-RS" sz="3600" dirty="0" err="1" smtClean="0"/>
              <a:t>ili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smanjenju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postoje</a:t>
            </a:r>
            <a:r>
              <a:rPr lang="sl-SI" altLang="sr-Latn-RS" sz="3600" dirty="0"/>
              <a:t>ć</a:t>
            </a:r>
            <a:r>
              <a:rPr lang="en-US" altLang="sr-Latn-RS" sz="3600" dirty="0" err="1" smtClean="0"/>
              <a:t>eg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deficita</a:t>
            </a:r>
            <a:r>
              <a:rPr lang="en-US" altLang="sr-Latn-RS" sz="3600" dirty="0" smtClean="0"/>
              <a:t>, </a:t>
            </a:r>
            <a:r>
              <a:rPr lang="en-US" altLang="sr-Latn-RS" sz="3600" dirty="0" err="1" smtClean="0"/>
              <a:t>dok</a:t>
            </a:r>
            <a:r>
              <a:rPr lang="en-US" altLang="sr-Latn-RS" sz="3600" dirty="0" smtClean="0"/>
              <a:t> se u </a:t>
            </a:r>
            <a:r>
              <a:rPr lang="en-US" altLang="sr-Latn-RS" sz="3600" dirty="0" err="1" smtClean="0"/>
              <a:t>periodu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depresije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i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nezaposlenosti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treba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voditi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politik</a:t>
            </a:r>
            <a:r>
              <a:rPr lang="sr-Latn-ME" altLang="sr-Latn-RS" sz="3600" dirty="0" smtClean="0"/>
              <a:t>a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forntiranja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i</a:t>
            </a:r>
            <a:r>
              <a:rPr lang="sl-SI" altLang="sr-Latn-RS" sz="3600" dirty="0" smtClean="0"/>
              <a:t>l</a:t>
            </a:r>
            <a:r>
              <a:rPr lang="en-US" altLang="sr-Latn-RS" sz="3600" dirty="0" err="1" smtClean="0"/>
              <a:t>i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pove</a:t>
            </a:r>
            <a:r>
              <a:rPr lang="sr-Latn-ME" altLang="sr-Latn-RS" sz="3600" dirty="0" smtClean="0"/>
              <a:t>ć</a:t>
            </a:r>
            <a:r>
              <a:rPr lang="en-US" altLang="sr-Latn-RS" sz="3600" dirty="0" err="1" smtClean="0"/>
              <a:t>anja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deficita</a:t>
            </a:r>
            <a:r>
              <a:rPr lang="en-US" altLang="sr-Latn-R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1190640616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489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 eaLnBrk="1" hangingPunct="1"/>
            <a:r>
              <a:rPr lang="en-US" altLang="sr-Latn-RS" sz="3600" dirty="0" err="1" smtClean="0"/>
              <a:t>Teorijski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posmatrano</a:t>
            </a:r>
            <a:r>
              <a:rPr lang="en-US" altLang="sr-Latn-RS" sz="3600" dirty="0" smtClean="0"/>
              <a:t>, u </a:t>
            </a:r>
            <a:r>
              <a:rPr lang="en-US" altLang="sr-Latn-RS" sz="3600" dirty="0" err="1" smtClean="0"/>
              <a:t>situaciji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kada</a:t>
            </a:r>
            <a:r>
              <a:rPr lang="en-US" altLang="sr-Latn-RS" sz="3600" dirty="0" smtClean="0"/>
              <a:t> u </a:t>
            </a:r>
            <a:r>
              <a:rPr lang="en-US" altLang="sr-Latn-RS" sz="3600" dirty="0" err="1" smtClean="0"/>
              <a:t>privredi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vlada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stanja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inflacije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i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visoke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zaposlenosti</a:t>
            </a:r>
            <a:r>
              <a:rPr lang="en-US" altLang="sr-Latn-RS" sz="3600" dirty="0" smtClean="0"/>
              <a:t>, </a:t>
            </a:r>
            <a:r>
              <a:rPr lang="en-US" altLang="sr-Latn-RS" sz="3600" dirty="0" err="1" smtClean="0"/>
              <a:t>trebalo</a:t>
            </a:r>
            <a:r>
              <a:rPr lang="en-US" altLang="sr-Latn-RS" sz="3600" dirty="0" smtClean="0"/>
              <a:t> bi </a:t>
            </a:r>
            <a:r>
              <a:rPr lang="en-US" altLang="sr-Latn-RS" sz="3600" b="1" dirty="0" err="1" smtClean="0"/>
              <a:t>voditi</a:t>
            </a:r>
            <a:r>
              <a:rPr lang="sl-SI" altLang="sr-Latn-RS" sz="3600" b="1" dirty="0" smtClean="0"/>
              <a:t> </a:t>
            </a:r>
            <a:r>
              <a:rPr lang="en-US" altLang="sr-Latn-RS" sz="3600" b="1" dirty="0" smtClean="0"/>
              <a:t>p</a:t>
            </a:r>
            <a:r>
              <a:rPr lang="sl-SI" altLang="sr-Latn-RS" sz="3600" b="1" dirty="0" smtClean="0"/>
              <a:t>o</a:t>
            </a:r>
            <a:r>
              <a:rPr lang="en-US" altLang="sr-Latn-RS" sz="3600" b="1" dirty="0" err="1" smtClean="0"/>
              <a:t>litiku</a:t>
            </a:r>
            <a:r>
              <a:rPr lang="en-US" altLang="sr-Latn-RS" sz="3600" b="1" dirty="0" smtClean="0"/>
              <a:t> </a:t>
            </a:r>
            <a:r>
              <a:rPr lang="en-US" altLang="sr-Latn-RS" sz="3600" b="1" dirty="0" err="1" smtClean="0"/>
              <a:t>suficita</a:t>
            </a:r>
            <a:r>
              <a:rPr lang="en-US" altLang="sr-Latn-RS" sz="3600" b="1" dirty="0" smtClean="0"/>
              <a:t>, </a:t>
            </a:r>
            <a:r>
              <a:rPr lang="en-US" altLang="sr-Latn-RS" sz="3600" dirty="0" err="1" smtClean="0"/>
              <a:t>dok</a:t>
            </a:r>
            <a:r>
              <a:rPr lang="en-US" altLang="sr-Latn-RS" sz="3600" dirty="0" smtClean="0"/>
              <a:t> bi se u s</a:t>
            </a:r>
            <a:r>
              <a:rPr lang="sl-SI" altLang="sr-Latn-RS" sz="3600" dirty="0" smtClean="0"/>
              <a:t>luč</a:t>
            </a:r>
            <a:r>
              <a:rPr lang="en-US" altLang="sr-Latn-RS" sz="3600" dirty="0" err="1" smtClean="0"/>
              <a:t>aju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recesije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i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nezaposlenosti</a:t>
            </a:r>
            <a:r>
              <a:rPr lang="en-US" altLang="sr-Latn-RS" sz="3600" dirty="0" smtClean="0"/>
              <a:t> - </a:t>
            </a:r>
            <a:r>
              <a:rPr lang="en-US" altLang="sr-Latn-RS" sz="3600" dirty="0" err="1" smtClean="0"/>
              <a:t>moralo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pribegavati</a:t>
            </a:r>
            <a:r>
              <a:rPr lang="en-US" altLang="sr-Latn-RS" sz="3600" dirty="0" smtClean="0"/>
              <a:t> m</a:t>
            </a:r>
            <a:r>
              <a:rPr lang="sr-Latn-ME" altLang="sr-Latn-RS" sz="3600" dirty="0" smtClean="0"/>
              <a:t>j</a:t>
            </a:r>
            <a:r>
              <a:rPr lang="en-US" altLang="sr-Latn-RS" sz="3600" dirty="0" err="1" smtClean="0"/>
              <a:t>rama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koje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vode</a:t>
            </a:r>
            <a:r>
              <a:rPr lang="en-US" altLang="sr-Latn-RS" sz="3600" dirty="0" smtClean="0"/>
              <a:t> u </a:t>
            </a:r>
            <a:r>
              <a:rPr lang="en-US" altLang="sr-Latn-RS" sz="3600" b="1" dirty="0" smtClean="0"/>
              <a:t>bud</a:t>
            </a:r>
            <a:r>
              <a:rPr lang="sl-SI" altLang="sr-Latn-RS" sz="3600" b="1" dirty="0"/>
              <a:t>ž</a:t>
            </a:r>
            <a:r>
              <a:rPr lang="en-US" altLang="sr-Latn-RS" sz="3600" b="1" dirty="0" err="1" smtClean="0"/>
              <a:t>etski</a:t>
            </a:r>
            <a:r>
              <a:rPr lang="en-US" altLang="sr-Latn-RS" sz="3600" b="1" dirty="0" smtClean="0"/>
              <a:t> deficit, </a:t>
            </a:r>
            <a:r>
              <a:rPr lang="en-US" altLang="sr-Latn-RS" sz="3600" dirty="0" err="1" smtClean="0"/>
              <a:t>jasno</a:t>
            </a:r>
            <a:r>
              <a:rPr lang="en-US" altLang="sr-Latn-RS" sz="3600" dirty="0" smtClean="0"/>
              <a:t>, </a:t>
            </a:r>
            <a:r>
              <a:rPr lang="en-US" altLang="sr-Latn-RS" sz="3600" dirty="0" err="1" smtClean="0"/>
              <a:t>dopunjavaju</a:t>
            </a:r>
            <a:r>
              <a:rPr lang="sl-SI" altLang="sr-Latn-RS" sz="3600" dirty="0"/>
              <a:t>ć</a:t>
            </a:r>
            <a:r>
              <a:rPr lang="en-US" altLang="sr-Latn-RS" sz="3600" dirty="0" err="1" smtClean="0"/>
              <a:t>i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i</a:t>
            </a:r>
            <a:r>
              <a:rPr lang="sl-SI" altLang="sr-Latn-RS" sz="3600" dirty="0" smtClean="0"/>
              <a:t>h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drugim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korektniin</a:t>
            </a:r>
            <a:r>
              <a:rPr lang="en-US" altLang="sr-Latn-RS" sz="3600" dirty="0" smtClean="0"/>
              <a:t> m</a:t>
            </a:r>
            <a:r>
              <a:rPr lang="sr-Latn-ME" altLang="sr-Latn-RS" sz="3600" dirty="0" smtClean="0"/>
              <a:t>j</a:t>
            </a:r>
            <a:r>
              <a:rPr lang="en-US" altLang="sr-Latn-RS" sz="3600" dirty="0" err="1" smtClean="0"/>
              <a:t>erama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ekonomske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politike</a:t>
            </a:r>
            <a:r>
              <a:rPr lang="en-US" altLang="sr-Latn-RS" sz="3600" dirty="0" smtClean="0"/>
              <a:t>. </a:t>
            </a:r>
            <a:endParaRPr lang="en-US" altLang="sr-Latn-RS" sz="3600" dirty="0"/>
          </a:p>
          <a:p>
            <a:pPr algn="just" eaLnBrk="1" hangingPunct="1"/>
            <a:endParaRPr lang="en-US" altLang="sr-Latn-RS" sz="3600" dirty="0" smtClean="0"/>
          </a:p>
        </p:txBody>
      </p:sp>
    </p:spTree>
    <p:extLst>
      <p:ext uri="{BB962C8B-B14F-4D97-AF65-F5344CB8AC3E}">
        <p14:creationId xmlns:p14="http://schemas.microsoft.com/office/powerpoint/2010/main" xmlns="" val="3464173660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59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7127" y="772732"/>
            <a:ext cx="10516673" cy="5404231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en-US" altLang="sr-Latn-RS" sz="3600" dirty="0"/>
              <a:t>U </a:t>
            </a:r>
            <a:r>
              <a:rPr lang="en-US" altLang="sr-Latn-RS" sz="3600" dirty="0" err="1" smtClean="0"/>
              <a:t>slu</a:t>
            </a:r>
            <a:r>
              <a:rPr lang="sl-SI" altLang="sr-Latn-RS" sz="3600" dirty="0" smtClean="0"/>
              <a:t>č</a:t>
            </a:r>
            <a:r>
              <a:rPr lang="en-US" altLang="sr-Latn-RS" sz="3600" dirty="0" err="1" smtClean="0"/>
              <a:t>aju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/>
              <a:t>pojave</a:t>
            </a:r>
            <a:r>
              <a:rPr lang="en-US" altLang="sr-Latn-RS" sz="3600" dirty="0"/>
              <a:t> </a:t>
            </a:r>
            <a:r>
              <a:rPr lang="en-US" altLang="sr-Latn-RS" sz="3600" dirty="0" err="1" smtClean="0"/>
              <a:t>visoke</a:t>
            </a:r>
            <a:r>
              <a:rPr lang="en-US" altLang="sr-Latn-RS" sz="3600" dirty="0" smtClean="0"/>
              <a:t> </a:t>
            </a:r>
            <a:r>
              <a:rPr lang="en-US" altLang="sr-Latn-RS" sz="3600" dirty="0"/>
              <a:t>stope </a:t>
            </a:r>
            <a:r>
              <a:rPr lang="en-US" altLang="sr-Latn-RS" sz="3600" dirty="0" err="1"/>
              <a:t>rasta</a:t>
            </a:r>
            <a:r>
              <a:rPr lang="en-US" altLang="sr-Latn-RS" sz="3600" dirty="0"/>
              <a:t> </a:t>
            </a:r>
            <a:r>
              <a:rPr lang="en-US" altLang="sr-Latn-RS" sz="3600" dirty="0" err="1" smtClean="0"/>
              <a:t>dru</a:t>
            </a:r>
            <a:r>
              <a:rPr lang="sl-SI" altLang="sr-Latn-RS" sz="3600" dirty="0" smtClean="0"/>
              <a:t>š</a:t>
            </a:r>
            <a:r>
              <a:rPr lang="en-US" altLang="sr-Latn-RS" sz="3600" dirty="0" err="1" smtClean="0"/>
              <a:t>tvenog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/>
              <a:t>proizvoda</a:t>
            </a:r>
            <a:r>
              <a:rPr lang="en-US" altLang="sr-Latn-RS" sz="3600" dirty="0"/>
              <a:t>, </a:t>
            </a:r>
            <a:r>
              <a:rPr lang="en-US" altLang="sr-Latn-RS" sz="3600" dirty="0" err="1"/>
              <a:t>uz</a:t>
            </a:r>
            <a:r>
              <a:rPr lang="en-US" altLang="sr-Latn-RS" sz="3600" dirty="0"/>
              <a:t> </a:t>
            </a:r>
            <a:r>
              <a:rPr lang="en-US" altLang="sr-Latn-RS" sz="3600" dirty="0" err="1" smtClean="0"/>
              <a:t>postoje</a:t>
            </a:r>
            <a:r>
              <a:rPr lang="sl-SI" altLang="sr-Latn-RS" sz="3600" dirty="0" smtClean="0"/>
              <a:t>ć</a:t>
            </a:r>
            <a:r>
              <a:rPr lang="en-US" altLang="sr-Latn-RS" sz="3600" dirty="0" smtClean="0"/>
              <a:t>u </a:t>
            </a:r>
            <a:r>
              <a:rPr lang="en-US" altLang="sr-Latn-RS" sz="3600" dirty="0" err="1"/>
              <a:t>visoku</a:t>
            </a:r>
            <a:r>
              <a:rPr lang="en-US" altLang="sr-Latn-RS" sz="3600" dirty="0"/>
              <a:t> </a:t>
            </a:r>
            <a:r>
              <a:rPr lang="en-US" altLang="sr-Latn-RS" sz="3600" dirty="0" err="1"/>
              <a:t>stopu</a:t>
            </a:r>
            <a:r>
              <a:rPr lang="en-US" altLang="sr-Latn-RS" sz="3600" dirty="0"/>
              <a:t> </a:t>
            </a:r>
            <a:r>
              <a:rPr lang="en-US" altLang="sr-Latn-RS" sz="3600" dirty="0" err="1"/>
              <a:t>zaposlenosti</a:t>
            </a:r>
            <a:r>
              <a:rPr lang="en-US" altLang="sr-Latn-RS" sz="3600" dirty="0"/>
              <a:t> </a:t>
            </a:r>
            <a:r>
              <a:rPr lang="en-US" altLang="sr-Latn-RS" sz="3600" dirty="0" err="1"/>
              <a:t>i</a:t>
            </a:r>
            <a:r>
              <a:rPr lang="en-US" altLang="sr-Latn-RS" sz="3600" dirty="0"/>
              <a:t> </a:t>
            </a:r>
            <a:r>
              <a:rPr lang="en-US" altLang="sr-Latn-RS" sz="3600" dirty="0" err="1"/>
              <a:t>dohotka</a:t>
            </a:r>
            <a:r>
              <a:rPr lang="en-US" altLang="sr-Latn-RS" sz="3600" dirty="0"/>
              <a:t>, </a:t>
            </a:r>
            <a:r>
              <a:rPr lang="en-US" altLang="sr-Latn-RS" sz="3600" dirty="0" err="1"/>
              <a:t>trebalo</a:t>
            </a:r>
            <a:r>
              <a:rPr lang="en-US" altLang="sr-Latn-RS" sz="3600" dirty="0"/>
              <a:t> bi </a:t>
            </a:r>
            <a:r>
              <a:rPr lang="en-US" altLang="sr-Latn-RS" sz="3600" dirty="0" err="1"/>
              <a:t>voditi</a:t>
            </a:r>
            <a:r>
              <a:rPr lang="en-US" altLang="sr-Latn-RS" sz="3600" dirty="0"/>
              <a:t> </a:t>
            </a:r>
            <a:r>
              <a:rPr lang="en-US" altLang="sr-Latn-RS" sz="3600" dirty="0" err="1"/>
              <a:t>politiku</a:t>
            </a:r>
            <a:r>
              <a:rPr lang="en-US" altLang="sr-Latn-RS" sz="3600" dirty="0"/>
              <a:t> </a:t>
            </a:r>
            <a:r>
              <a:rPr lang="en-US" altLang="sr-Latn-RS" sz="3600" dirty="0" err="1"/>
              <a:t>manjeg</a:t>
            </a:r>
            <a:r>
              <a:rPr lang="en-US" altLang="sr-Latn-RS" sz="3600" dirty="0"/>
              <a:t> </a:t>
            </a:r>
            <a:r>
              <a:rPr lang="en-US" altLang="sr-Latn-RS" sz="3600" dirty="0" err="1"/>
              <a:t>suficita</a:t>
            </a:r>
            <a:r>
              <a:rPr lang="en-US" altLang="sr-Latn-RS" sz="3600" dirty="0"/>
              <a:t> - </a:t>
            </a:r>
            <a:r>
              <a:rPr lang="en-US" altLang="sr-Latn-RS" sz="3600" dirty="0" err="1"/>
              <a:t>trebalo</a:t>
            </a:r>
            <a:r>
              <a:rPr lang="en-US" altLang="sr-Latn-RS" sz="3600" dirty="0"/>
              <a:t> </a:t>
            </a:r>
            <a:r>
              <a:rPr lang="en-US" altLang="sr-Latn-RS" sz="3600" dirty="0" err="1"/>
              <a:t>voditi</a:t>
            </a:r>
            <a:r>
              <a:rPr lang="en-US" altLang="sr-Latn-RS" sz="3600" dirty="0"/>
              <a:t> </a:t>
            </a:r>
            <a:r>
              <a:rPr lang="en-US" altLang="sr-Latn-RS" sz="3600" dirty="0" err="1"/>
              <a:t>otvorenu</a:t>
            </a:r>
            <a:r>
              <a:rPr lang="en-US" altLang="sr-Latn-RS" sz="3600" dirty="0"/>
              <a:t> </a:t>
            </a:r>
            <a:r>
              <a:rPr lang="sl-SI" altLang="sr-Latn-RS" sz="3600" dirty="0"/>
              <a:t>p</a:t>
            </a:r>
            <a:r>
              <a:rPr lang="en-US" altLang="sr-Latn-RS" sz="3600" dirty="0" err="1"/>
              <a:t>olitiku</a:t>
            </a:r>
            <a:r>
              <a:rPr lang="en-US" altLang="sr-Latn-RS" sz="3600" dirty="0"/>
              <a:t> </a:t>
            </a:r>
            <a:r>
              <a:rPr lang="en-US" altLang="sr-Latn-RS" sz="3600" dirty="0" smtClean="0"/>
              <a:t>bud</a:t>
            </a:r>
            <a:r>
              <a:rPr lang="sl-SI" altLang="sr-Latn-RS" sz="3600" dirty="0" smtClean="0"/>
              <a:t>ž</a:t>
            </a:r>
            <a:r>
              <a:rPr lang="en-US" altLang="sr-Latn-RS" sz="3600" dirty="0" err="1" smtClean="0"/>
              <a:t>etskog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/>
              <a:t>suficita</a:t>
            </a:r>
            <a:r>
              <a:rPr lang="en-US" altLang="sr-Latn-RS" sz="3600" dirty="0"/>
              <a:t>. </a:t>
            </a:r>
            <a:endParaRPr lang="sr-Latn-ME" altLang="sr-Latn-RS" sz="3600" dirty="0" smtClean="0"/>
          </a:p>
          <a:p>
            <a:pPr algn="just" eaLnBrk="1" hangingPunct="1">
              <a:lnSpc>
                <a:spcPct val="90000"/>
              </a:lnSpc>
            </a:pPr>
            <a:r>
              <a:rPr lang="en-US" altLang="sr-Latn-RS" sz="3600" dirty="0" err="1" smtClean="0"/>
              <a:t>Dakle</a:t>
            </a:r>
            <a:r>
              <a:rPr lang="en-US" altLang="sr-Latn-RS" sz="3600" dirty="0"/>
              <a:t>, ne </a:t>
            </a:r>
            <a:r>
              <a:rPr lang="en-US" altLang="sr-Latn-RS" sz="3600" dirty="0" err="1"/>
              <a:t>postoji</a:t>
            </a:r>
            <a:r>
              <a:rPr lang="en-US" altLang="sr-Latn-RS" sz="3600" dirty="0"/>
              <a:t> </a:t>
            </a:r>
            <a:r>
              <a:rPr lang="en-US" altLang="sr-Latn-RS" sz="3600" dirty="0" smtClean="0"/>
              <a:t>„</a:t>
            </a:r>
            <a:r>
              <a:rPr lang="sr-Latn-ME" altLang="sr-Latn-RS" sz="3600" dirty="0" err="1" smtClean="0"/>
              <a:t>č</a:t>
            </a:r>
            <a:r>
              <a:rPr lang="en-US" altLang="sr-Latn-RS" sz="3600" dirty="0" err="1" smtClean="0"/>
              <a:t>ista</a:t>
            </a:r>
            <a:r>
              <a:rPr lang="en-US" altLang="sr-Latn-RS" sz="3600" dirty="0"/>
              <a:t>" </a:t>
            </a:r>
            <a:r>
              <a:rPr lang="en-US" altLang="sr-Latn-RS" sz="3600" dirty="0" err="1"/>
              <a:t>politika</a:t>
            </a:r>
            <a:r>
              <a:rPr lang="en-US" altLang="sr-Latn-RS" sz="3600" dirty="0"/>
              <a:t> </a:t>
            </a:r>
            <a:r>
              <a:rPr lang="en-US" altLang="sr-Latn-RS" sz="3600" dirty="0" err="1"/>
              <a:t>suficita</a:t>
            </a:r>
            <a:r>
              <a:rPr lang="en-US" altLang="sr-Latn-RS" sz="3600" dirty="0"/>
              <a:t> </a:t>
            </a:r>
            <a:r>
              <a:rPr lang="en-US" altLang="sr-Latn-RS" sz="3600" dirty="0" err="1"/>
              <a:t>i</a:t>
            </a:r>
            <a:r>
              <a:rPr lang="sl-SI" altLang="sr-Latn-RS" sz="3600" dirty="0"/>
              <a:t>l</a:t>
            </a:r>
            <a:r>
              <a:rPr lang="en-US" altLang="sr-Latn-RS" sz="3600" dirty="0" err="1"/>
              <a:t>i</a:t>
            </a:r>
            <a:r>
              <a:rPr lang="en-US" altLang="sr-Latn-RS" sz="3600" dirty="0"/>
              <a:t> </a:t>
            </a:r>
            <a:r>
              <a:rPr lang="en-US" altLang="sr-Latn-RS" sz="3600" dirty="0" err="1"/>
              <a:t>deficita</a:t>
            </a:r>
            <a:r>
              <a:rPr lang="en-US" altLang="sr-Latn-RS" sz="3600" dirty="0"/>
              <a:t>, </a:t>
            </a:r>
            <a:r>
              <a:rPr lang="en-US" altLang="sr-Latn-RS" sz="3600" dirty="0" err="1" smtClean="0"/>
              <a:t>ve</a:t>
            </a:r>
            <a:r>
              <a:rPr lang="sl-SI" altLang="sr-Latn-RS" sz="3600" dirty="0" smtClean="0"/>
              <a:t>ć</a:t>
            </a:r>
            <a:r>
              <a:rPr lang="en-US" altLang="sr-Latn-RS" sz="3600" dirty="0" smtClean="0"/>
              <a:t> vi</a:t>
            </a:r>
            <a:r>
              <a:rPr lang="sl-SI" altLang="sr-Latn-RS" sz="3600" dirty="0" smtClean="0"/>
              <a:t>še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kratkoro</a:t>
            </a:r>
            <a:r>
              <a:rPr lang="sr-Latn-ME" altLang="sr-Latn-RS" sz="3600" dirty="0" smtClean="0"/>
              <a:t>č</a:t>
            </a:r>
            <a:r>
              <a:rPr lang="en-US" altLang="sr-Latn-RS" sz="3600" dirty="0" smtClean="0"/>
              <a:t>no </a:t>
            </a:r>
            <a:r>
              <a:rPr lang="en-US" altLang="sr-Latn-RS" sz="3600" dirty="0" err="1"/>
              <a:t>orijentisana</a:t>
            </a:r>
            <a:r>
              <a:rPr lang="en-US" altLang="sr-Latn-RS" sz="3600" dirty="0"/>
              <a:t> </a:t>
            </a:r>
            <a:r>
              <a:rPr lang="en-US" altLang="sr-Latn-RS" sz="3600" dirty="0" err="1"/>
              <a:t>i</a:t>
            </a:r>
            <a:r>
              <a:rPr lang="en-US" altLang="sr-Latn-RS" sz="3600" dirty="0"/>
              <a:t> </a:t>
            </a:r>
            <a:r>
              <a:rPr lang="en-US" altLang="sr-Latn-RS" sz="3600" dirty="0" err="1"/>
              <a:t>kombinovana</a:t>
            </a:r>
            <a:r>
              <a:rPr lang="en-US" altLang="sr-Latn-RS" sz="3600" dirty="0"/>
              <a:t> </a:t>
            </a:r>
            <a:r>
              <a:rPr lang="en-US" altLang="sr-Latn-RS" sz="3600" dirty="0" err="1"/>
              <a:t>politika</a:t>
            </a:r>
            <a:r>
              <a:rPr lang="en-US" altLang="sr-Latn-RS" sz="3600" dirty="0"/>
              <a:t>, </a:t>
            </a:r>
            <a:r>
              <a:rPr lang="en-US" altLang="sr-Latn-RS" sz="3600" dirty="0" err="1"/>
              <a:t>pode</a:t>
            </a:r>
            <a:r>
              <a:rPr lang="sl-SI" altLang="sr-Latn-RS" sz="3600" dirty="0"/>
              <a:t>s</a:t>
            </a:r>
            <a:r>
              <a:rPr lang="en-US" altLang="sr-Latn-RS" sz="3600" dirty="0" err="1"/>
              <a:t>ena</a:t>
            </a:r>
            <a:r>
              <a:rPr lang="en-US" altLang="sr-Latn-RS" sz="3600" dirty="0"/>
              <a:t> </a:t>
            </a:r>
            <a:r>
              <a:rPr lang="en-US" altLang="sr-Latn-RS" sz="3600" dirty="0" err="1" smtClean="0"/>
              <a:t>slo</a:t>
            </a:r>
            <a:r>
              <a:rPr lang="sl-SI" altLang="sr-Latn-RS" sz="3600" dirty="0" smtClean="0"/>
              <a:t>ž</a:t>
            </a:r>
            <a:r>
              <a:rPr lang="en-US" altLang="sr-Latn-RS" sz="3600" dirty="0" err="1" smtClean="0"/>
              <a:t>enoj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/>
              <a:t>privrednoj</a:t>
            </a:r>
            <a:r>
              <a:rPr lang="en-US" altLang="sr-Latn-RS" sz="3600" dirty="0"/>
              <a:t> </a:t>
            </a:r>
            <a:r>
              <a:rPr lang="en-US" altLang="sr-Latn-RS" sz="3600" dirty="0" err="1"/>
              <a:t>situaciji</a:t>
            </a:r>
            <a:r>
              <a:rPr lang="en-US" altLang="sr-Latn-RS" sz="3600" dirty="0"/>
              <a:t>, </a:t>
            </a:r>
            <a:r>
              <a:rPr lang="en-US" altLang="sr-Latn-RS" sz="3600" dirty="0" err="1"/>
              <a:t>sinhronizovana</a:t>
            </a:r>
            <a:r>
              <a:rPr lang="en-US" altLang="sr-Latn-RS" sz="3600" dirty="0"/>
              <a:t> s </a:t>
            </a:r>
            <a:r>
              <a:rPr lang="en-US" altLang="sr-Latn-RS" sz="3600" dirty="0" err="1"/>
              <a:t>drugim</a:t>
            </a:r>
            <a:r>
              <a:rPr lang="en-US" altLang="sr-Latn-RS" sz="3600" dirty="0"/>
              <a:t> </a:t>
            </a:r>
            <a:r>
              <a:rPr lang="en-US" altLang="sr-Latn-RS" sz="3600" dirty="0" smtClean="0"/>
              <a:t>m</a:t>
            </a:r>
            <a:r>
              <a:rPr lang="sr-Latn-ME" altLang="sr-Latn-RS" sz="3600" dirty="0" smtClean="0"/>
              <a:t>j</a:t>
            </a:r>
            <a:r>
              <a:rPr lang="en-US" altLang="sr-Latn-RS" sz="3600" dirty="0" err="1" smtClean="0"/>
              <a:t>erama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/>
              <a:t>ekonomske</a:t>
            </a:r>
            <a:r>
              <a:rPr lang="en-US" altLang="sr-Latn-RS" sz="3600" dirty="0"/>
              <a:t> </a:t>
            </a:r>
            <a:r>
              <a:rPr lang="en-US" altLang="sr-Latn-RS" sz="3600" dirty="0" err="1"/>
              <a:t>politike</a:t>
            </a:r>
            <a:r>
              <a:rPr lang="en-US" altLang="sr-Latn-RS" sz="3600" dirty="0" smtClean="0"/>
              <a:t>.</a:t>
            </a:r>
            <a:endParaRPr lang="sr-Latn-ME" altLang="sr-Latn-RS" sz="3600" dirty="0" smtClean="0"/>
          </a:p>
          <a:p>
            <a:pPr algn="just" eaLnBrk="1" hangingPunct="1">
              <a:lnSpc>
                <a:spcPct val="90000"/>
              </a:lnSpc>
            </a:pPr>
            <a:r>
              <a:rPr lang="en-US" altLang="sr-Latn-RS" sz="3600" dirty="0" smtClean="0"/>
              <a:t> </a:t>
            </a:r>
            <a:r>
              <a:rPr lang="en-US" altLang="sr-Latn-RS" sz="3600" dirty="0" err="1"/>
              <a:t>Prema</a:t>
            </a:r>
            <a:r>
              <a:rPr lang="en-US" altLang="sr-Latn-RS" sz="3600" dirty="0"/>
              <a:t> tome, </a:t>
            </a:r>
            <a:r>
              <a:rPr lang="en-US" altLang="sr-Latn-RS" sz="3600" dirty="0" err="1" smtClean="0"/>
              <a:t>sv</a:t>
            </a:r>
            <a:r>
              <a:rPr lang="sr-Latn-ME" altLang="sr-Latn-RS" sz="3600" dirty="0" smtClean="0"/>
              <a:t>j</a:t>
            </a:r>
            <a:r>
              <a:rPr lang="en-US" altLang="sr-Latn-RS" sz="3600" dirty="0" err="1" smtClean="0"/>
              <a:t>esno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/>
              <a:t>formiran</a:t>
            </a:r>
            <a:r>
              <a:rPr lang="sl-SI" altLang="sr-Latn-RS" sz="3600" dirty="0"/>
              <a:t>om</a:t>
            </a:r>
            <a:r>
              <a:rPr lang="en-US" altLang="sr-Latn-RS" sz="3600" dirty="0"/>
              <a:t> </a:t>
            </a:r>
            <a:r>
              <a:rPr lang="en-US" altLang="sr-Latn-RS" sz="3600" b="1" dirty="0" smtClean="0"/>
              <a:t>bud</a:t>
            </a:r>
            <a:r>
              <a:rPr lang="sl-SI" altLang="sr-Latn-RS" sz="3600" b="1" dirty="0" smtClean="0"/>
              <a:t>ž</a:t>
            </a:r>
            <a:r>
              <a:rPr lang="en-US" altLang="sr-Latn-RS" sz="3600" b="1" dirty="0" err="1" smtClean="0"/>
              <a:t>etskom</a:t>
            </a:r>
            <a:r>
              <a:rPr lang="en-US" altLang="sr-Latn-RS" sz="3600" b="1" dirty="0" smtClean="0"/>
              <a:t> </a:t>
            </a:r>
            <a:r>
              <a:rPr lang="en-US" altLang="sr-Latn-RS" sz="3600" b="1" dirty="0" err="1"/>
              <a:t>neravnote</a:t>
            </a:r>
            <a:r>
              <a:rPr lang="sl-SI" altLang="sr-Latn-RS" sz="3600" b="1" dirty="0"/>
              <a:t>z</a:t>
            </a:r>
            <a:r>
              <a:rPr lang="en-US" altLang="sr-Latn-RS" sz="3600" b="1" dirty="0"/>
              <a:t>om </a:t>
            </a:r>
            <a:r>
              <a:rPr lang="en-US" altLang="sr-Latn-RS" sz="3600" dirty="0" err="1" smtClean="0"/>
              <a:t>vr</a:t>
            </a:r>
            <a:r>
              <a:rPr lang="sl-SI" altLang="sr-Latn-RS" sz="3600" dirty="0" smtClean="0"/>
              <a:t>š</a:t>
            </a:r>
            <a:r>
              <a:rPr lang="en-US" altLang="sr-Latn-RS" sz="3600" dirty="0" err="1" smtClean="0"/>
              <a:t>i</a:t>
            </a:r>
            <a:r>
              <a:rPr lang="en-US" altLang="sr-Latn-RS" sz="3600" dirty="0" smtClean="0"/>
              <a:t> </a:t>
            </a:r>
            <a:r>
              <a:rPr lang="en-US" altLang="sr-Latn-RS" sz="3600" dirty="0"/>
              <a:t>se </a:t>
            </a:r>
            <a:r>
              <a:rPr lang="en-US" altLang="sr-Latn-RS" sz="3600" dirty="0" err="1"/>
              <a:t>kompenzacija</a:t>
            </a:r>
            <a:endParaRPr lang="en-US" altLang="sr-Latn-RS" sz="3600" dirty="0"/>
          </a:p>
          <a:p>
            <a:pPr eaLnBrk="1" hangingPunct="1">
              <a:lnSpc>
                <a:spcPct val="90000"/>
              </a:lnSpc>
            </a:pPr>
            <a:endParaRPr lang="en-US" altLang="sr-Latn-RS" sz="1800" dirty="0"/>
          </a:p>
          <a:p>
            <a:pPr eaLnBrk="1" hangingPunct="1">
              <a:lnSpc>
                <a:spcPct val="90000"/>
              </a:lnSpc>
            </a:pPr>
            <a:endParaRPr lang="en-US" altLang="sr-Latn-RS" dirty="0"/>
          </a:p>
        </p:txBody>
      </p:sp>
    </p:spTree>
    <p:extLst>
      <p:ext uri="{BB962C8B-B14F-4D97-AF65-F5344CB8AC3E}">
        <p14:creationId xmlns:p14="http://schemas.microsoft.com/office/powerpoint/2010/main" xmlns="" val="3419813963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69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98490" y="1081825"/>
            <a:ext cx="10555310" cy="5095138"/>
          </a:xfrm>
        </p:spPr>
        <p:txBody>
          <a:bodyPr>
            <a:noAutofit/>
          </a:bodyPr>
          <a:lstStyle/>
          <a:p>
            <a:pPr marL="0" indent="0" algn="just" eaLnBrk="1" hangingPunct="1">
              <a:buNone/>
            </a:pPr>
            <a:r>
              <a:rPr lang="sl-SI" altLang="sr-Latn-RS" sz="3200" dirty="0"/>
              <a:t>eko</a:t>
            </a:r>
            <a:r>
              <a:rPr lang="en-US" altLang="sr-Latn-RS" sz="3200" dirty="0" err="1"/>
              <a:t>nomske</a:t>
            </a:r>
            <a:r>
              <a:rPr lang="en-US" altLang="sr-Latn-RS" sz="3200" dirty="0"/>
              <a:t> </a:t>
            </a:r>
            <a:r>
              <a:rPr lang="en-US" altLang="sr-Latn-RS" sz="3200" dirty="0" err="1" smtClean="0"/>
              <a:t>neravnote</a:t>
            </a:r>
            <a:r>
              <a:rPr lang="sl-SI" altLang="sr-Latn-RS" sz="3200" dirty="0" smtClean="0"/>
              <a:t>ž</a:t>
            </a:r>
            <a:r>
              <a:rPr lang="en-US" altLang="sr-Latn-RS" sz="3200" dirty="0" smtClean="0"/>
              <a:t>e </a:t>
            </a:r>
            <a:r>
              <a:rPr lang="en-US" altLang="sr-Latn-RS" sz="3200" dirty="0" err="1"/>
              <a:t>i</a:t>
            </a:r>
            <a:r>
              <a:rPr lang="en-US" altLang="sr-Latn-RS" sz="3200" dirty="0"/>
              <a:t> </a:t>
            </a:r>
            <a:r>
              <a:rPr lang="en-US" altLang="sr-Latn-RS" sz="3200" dirty="0" err="1" smtClean="0"/>
              <a:t>spre</a:t>
            </a:r>
            <a:r>
              <a:rPr lang="sl-SI" altLang="sr-Latn-RS" sz="3200" dirty="0" smtClean="0"/>
              <a:t>č</a:t>
            </a:r>
            <a:r>
              <a:rPr lang="en-US" altLang="sr-Latn-RS" sz="3200" dirty="0" err="1" smtClean="0"/>
              <a:t>avanje</a:t>
            </a:r>
            <a:r>
              <a:rPr lang="en-US" altLang="sr-Latn-RS" sz="3200" dirty="0" smtClean="0"/>
              <a:t> </a:t>
            </a:r>
            <a:r>
              <a:rPr lang="en-US" altLang="sr-Latn-RS" sz="3200" dirty="0" err="1"/>
              <a:t>njeno</a:t>
            </a:r>
            <a:r>
              <a:rPr lang="sl-SI" altLang="sr-Latn-RS" sz="3200" dirty="0"/>
              <a:t>g</a:t>
            </a:r>
            <a:r>
              <a:rPr lang="en-US" altLang="sr-Latn-RS" sz="3200" dirty="0"/>
              <a:t> </a:t>
            </a:r>
            <a:r>
              <a:rPr lang="en-US" altLang="sr-Latn-RS" sz="3200" dirty="0" err="1"/>
              <a:t>akumuliranja</a:t>
            </a:r>
            <a:r>
              <a:rPr lang="en-US" altLang="sr-Latn-RS" sz="3200" dirty="0"/>
              <a:t> </a:t>
            </a:r>
            <a:r>
              <a:rPr lang="en-US" altLang="sr-Latn-RS" sz="3200" dirty="0" err="1"/>
              <a:t>kao</a:t>
            </a:r>
            <a:r>
              <a:rPr lang="en-US" altLang="sr-Latn-RS" sz="3200" dirty="0"/>
              <a:t> </a:t>
            </a:r>
            <a:r>
              <a:rPr lang="en-US" altLang="sr-Latn-RS" sz="3200" dirty="0" err="1"/>
              <a:t>pr</a:t>
            </a:r>
            <a:r>
              <a:rPr lang="sl-SI" altLang="sr-Latn-RS" sz="3200" dirty="0"/>
              <a:t>o</a:t>
            </a:r>
            <a:r>
              <a:rPr lang="en-US" altLang="sr-Latn-RS" sz="3200" dirty="0" err="1"/>
              <a:t>cesa</a:t>
            </a:r>
            <a:r>
              <a:rPr lang="en-US" altLang="sr-Latn-RS" sz="3200" dirty="0" smtClean="0"/>
              <a:t>.</a:t>
            </a:r>
            <a:endParaRPr lang="sr-Latn-ME" altLang="sr-Latn-RS" sz="3200" dirty="0" smtClean="0"/>
          </a:p>
          <a:p>
            <a:pPr marL="0" indent="0" algn="just" eaLnBrk="1" hangingPunct="1">
              <a:buNone/>
            </a:pPr>
            <a:r>
              <a:rPr lang="en-US" altLang="sr-Latn-RS" sz="3200" dirty="0" smtClean="0"/>
              <a:t> Bud</a:t>
            </a:r>
            <a:r>
              <a:rPr lang="sl-SI" altLang="sr-Latn-RS" sz="3200" dirty="0" smtClean="0"/>
              <a:t>ž</a:t>
            </a:r>
            <a:r>
              <a:rPr lang="en-US" altLang="sr-Latn-RS" sz="3200" dirty="0" err="1" smtClean="0"/>
              <a:t>etska</a:t>
            </a:r>
            <a:r>
              <a:rPr lang="en-US" altLang="sr-Latn-RS" sz="3200" dirty="0" smtClean="0"/>
              <a:t> </a:t>
            </a:r>
            <a:r>
              <a:rPr lang="en-US" altLang="sr-Latn-RS" sz="3200" dirty="0" err="1"/>
              <a:t>politika</a:t>
            </a:r>
            <a:r>
              <a:rPr lang="en-US" altLang="sr-Latn-RS" sz="3200" dirty="0"/>
              <a:t> je </a:t>
            </a:r>
            <a:r>
              <a:rPr lang="en-US" altLang="sr-Latn-RS" sz="3200" dirty="0" err="1" smtClean="0"/>
              <a:t>usm</a:t>
            </a:r>
            <a:r>
              <a:rPr lang="sr-Latn-ME" altLang="sr-Latn-RS" sz="3200" dirty="0" smtClean="0"/>
              <a:t>j</a:t>
            </a:r>
            <a:r>
              <a:rPr lang="en-US" altLang="sr-Latn-RS" sz="3200" dirty="0" err="1" smtClean="0"/>
              <a:t>erena</a:t>
            </a:r>
            <a:r>
              <a:rPr lang="en-US" altLang="sr-Latn-RS" sz="3200" dirty="0" smtClean="0"/>
              <a:t> </a:t>
            </a:r>
            <a:r>
              <a:rPr lang="en-US" altLang="sr-Latn-RS" sz="3200" dirty="0"/>
              <a:t>u </a:t>
            </a:r>
            <a:r>
              <a:rPr lang="en-US" altLang="sr-Latn-RS" sz="3200" dirty="0" err="1"/>
              <a:t>pravcu</a:t>
            </a:r>
            <a:r>
              <a:rPr lang="en-US" altLang="sr-Latn-RS" sz="3200" dirty="0"/>
              <a:t> </a:t>
            </a:r>
            <a:r>
              <a:rPr lang="en-US" altLang="sr-Latn-RS" sz="3200" dirty="0" err="1"/>
              <a:t>stabilizaci</a:t>
            </a:r>
            <a:r>
              <a:rPr lang="sl-SI" altLang="sr-Latn-RS" sz="3200" dirty="0"/>
              <a:t>j</a:t>
            </a:r>
            <a:r>
              <a:rPr lang="en-US" altLang="sr-Latn-RS" sz="3200" dirty="0"/>
              <a:t>e </a:t>
            </a:r>
            <a:r>
              <a:rPr lang="en-US" altLang="sr-Latn-RS" sz="3200" dirty="0" err="1"/>
              <a:t>i</a:t>
            </a:r>
            <a:r>
              <a:rPr lang="en-US" altLang="sr-Latn-RS" sz="3200" dirty="0"/>
              <a:t> </a:t>
            </a:r>
            <a:r>
              <a:rPr lang="en-US" altLang="sr-Latn-RS" sz="3200" dirty="0" err="1"/>
              <a:t>ugrad</a:t>
            </a:r>
            <a:r>
              <a:rPr lang="sl-SI" altLang="sr-Latn-RS" sz="3200" dirty="0"/>
              <a:t>j</a:t>
            </a:r>
            <a:r>
              <a:rPr lang="en-US" altLang="sr-Latn-RS" sz="3200" dirty="0" err="1"/>
              <a:t>ena</a:t>
            </a:r>
            <a:r>
              <a:rPr lang="en-US" altLang="sr-Latn-RS" sz="3200" dirty="0"/>
              <a:t> je u </a:t>
            </a:r>
            <a:r>
              <a:rPr lang="en-US" altLang="sr-Latn-RS" sz="3200" dirty="0" err="1"/>
              <a:t>cik</a:t>
            </a:r>
            <a:r>
              <a:rPr lang="sl-SI" altLang="sr-Latn-RS" sz="3200" dirty="0" smtClean="0"/>
              <a:t>lič</a:t>
            </a:r>
            <a:r>
              <a:rPr lang="en-US" altLang="sr-Latn-RS" sz="3200" dirty="0" err="1" smtClean="0"/>
              <a:t>na</a:t>
            </a:r>
            <a:r>
              <a:rPr lang="en-US" altLang="sr-Latn-RS" sz="3200" dirty="0" smtClean="0"/>
              <a:t> </a:t>
            </a:r>
            <a:r>
              <a:rPr lang="en-US" altLang="sr-Latn-RS" sz="3200" dirty="0" err="1"/>
              <a:t>pon</a:t>
            </a:r>
            <a:r>
              <a:rPr lang="sl-SI" altLang="sr-Latn-RS" sz="3200" dirty="0" smtClean="0"/>
              <a:t>aš</a:t>
            </a:r>
            <a:r>
              <a:rPr lang="en-US" altLang="sr-Latn-RS" sz="3200" dirty="0" err="1" smtClean="0"/>
              <a:t>anja</a:t>
            </a:r>
            <a:r>
              <a:rPr lang="en-US" altLang="sr-Latn-RS" sz="3200" dirty="0" smtClean="0"/>
              <a:t> </a:t>
            </a:r>
            <a:r>
              <a:rPr lang="en-US" altLang="sr-Latn-RS" sz="3200" dirty="0" err="1"/>
              <a:t>pri</a:t>
            </a:r>
            <a:r>
              <a:rPr lang="en-US" altLang="sr-Latn-RS" sz="3200" b="1" dirty="0" err="1"/>
              <a:t>vrede</a:t>
            </a:r>
            <a:r>
              <a:rPr lang="en-US" altLang="sr-Latn-RS" sz="3200" b="1" dirty="0"/>
              <a:t>. </a:t>
            </a:r>
            <a:endParaRPr lang="sr-Latn-ME" altLang="sr-Latn-RS" sz="3200" b="1" dirty="0" smtClean="0"/>
          </a:p>
          <a:p>
            <a:pPr marL="0" indent="0" algn="just" eaLnBrk="1" hangingPunct="1">
              <a:buNone/>
            </a:pPr>
            <a:r>
              <a:rPr lang="en-US" altLang="sr-Latn-RS" sz="3200" b="1" dirty="0" smtClean="0"/>
              <a:t>U </a:t>
            </a:r>
            <a:r>
              <a:rPr lang="en-US" altLang="sr-Latn-RS" sz="3200" b="1" dirty="0" err="1"/>
              <a:t>kapitalizmu</a:t>
            </a:r>
            <a:r>
              <a:rPr lang="en-US" altLang="sr-Latn-RS" sz="3200" b="1" dirty="0"/>
              <a:t> </a:t>
            </a:r>
            <a:r>
              <a:rPr lang="en-US" altLang="sr-Latn-RS" sz="3200" b="1" dirty="0" err="1"/>
              <a:t>osnovna</a:t>
            </a:r>
            <a:r>
              <a:rPr lang="en-US" altLang="sr-Latn-RS" sz="3200" b="1" dirty="0"/>
              <a:t> </a:t>
            </a:r>
            <a:r>
              <a:rPr lang="en-US" altLang="sr-Latn-RS" sz="3200" dirty="0" err="1"/>
              <a:t>orijeatacija</a:t>
            </a:r>
            <a:r>
              <a:rPr lang="en-US" altLang="sr-Latn-RS" sz="3200" b="1" i="1" dirty="0"/>
              <a:t> </a:t>
            </a:r>
            <a:r>
              <a:rPr lang="en-US" altLang="sr-Latn-RS" sz="3200" b="1" dirty="0"/>
              <a:t>je </a:t>
            </a:r>
            <a:r>
              <a:rPr lang="en-US" altLang="sr-Latn-RS" sz="3200" b="1" dirty="0" err="1" smtClean="0"/>
              <a:t>usm</a:t>
            </a:r>
            <a:r>
              <a:rPr lang="sr-Latn-ME" altLang="sr-Latn-RS" sz="3200" b="1" dirty="0" smtClean="0"/>
              <a:t>j</a:t>
            </a:r>
            <a:r>
              <a:rPr lang="en-US" altLang="sr-Latn-RS" sz="3200" b="1" dirty="0" err="1" smtClean="0"/>
              <a:t>erena</a:t>
            </a:r>
            <a:r>
              <a:rPr lang="en-US" altLang="sr-Latn-RS" sz="3200" b="1" dirty="0" smtClean="0"/>
              <a:t> </a:t>
            </a:r>
            <a:r>
              <a:rPr lang="sl-SI" altLang="sr-Latn-RS" sz="3200" b="1" dirty="0"/>
              <a:t>n</a:t>
            </a:r>
            <a:r>
              <a:rPr lang="en-US" altLang="sr-Latn-RS" sz="3200" b="1" dirty="0"/>
              <a:t>a </a:t>
            </a:r>
            <a:r>
              <a:rPr lang="en-US" altLang="sr-Latn-RS" sz="3200" b="1" dirty="0" err="1"/>
              <a:t>regulisanje</a:t>
            </a:r>
            <a:r>
              <a:rPr lang="en-US" altLang="sr-Latn-RS" sz="3200" b="1" dirty="0"/>
              <a:t> </a:t>
            </a:r>
            <a:r>
              <a:rPr lang="sl-SI" altLang="sr-Latn-RS" sz="3200" b="1" dirty="0"/>
              <a:t>i</a:t>
            </a:r>
            <a:r>
              <a:rPr lang="en-US" altLang="sr-Latn-RS" sz="3200" b="1" dirty="0"/>
              <a:t> </a:t>
            </a:r>
            <a:r>
              <a:rPr lang="en-US" altLang="sr-Latn-RS" sz="3200" b="1" dirty="0" err="1"/>
              <a:t>dopunja</a:t>
            </a:r>
            <a:r>
              <a:rPr lang="en-US" altLang="sr-Latn-RS" sz="3200" dirty="0" err="1"/>
              <a:t>vanje</a:t>
            </a:r>
            <a:r>
              <a:rPr lang="en-US" altLang="sr-Latn-RS" sz="3200" dirty="0"/>
              <a:t> </a:t>
            </a:r>
            <a:r>
              <a:rPr lang="en-US" altLang="sr-Latn-RS" sz="3200" dirty="0" err="1"/>
              <a:t>privat</a:t>
            </a:r>
            <a:r>
              <a:rPr lang="sl-SI" altLang="sr-Latn-RS" sz="3200" dirty="0"/>
              <a:t>n</a:t>
            </a:r>
            <a:r>
              <a:rPr lang="en-US" altLang="sr-Latn-RS" sz="3200" dirty="0"/>
              <a:t>e </a:t>
            </a:r>
            <a:r>
              <a:rPr lang="en-US" altLang="sr-Latn-RS" sz="3200" dirty="0" err="1" smtClean="0"/>
              <a:t>tra</a:t>
            </a:r>
            <a:r>
              <a:rPr lang="sl-SI" altLang="sr-Latn-RS" sz="3200" dirty="0" smtClean="0"/>
              <a:t>ž</a:t>
            </a:r>
            <a:r>
              <a:rPr lang="en-US" altLang="sr-Latn-RS" sz="3200" dirty="0" err="1" smtClean="0"/>
              <a:t>nje</a:t>
            </a:r>
            <a:r>
              <a:rPr lang="en-US" altLang="sr-Latn-RS" sz="3200" dirty="0"/>
              <a:t>, a </a:t>
            </a:r>
            <a:r>
              <a:rPr lang="en-US" altLang="sr-Latn-RS" sz="3200" dirty="0" err="1"/>
              <a:t>zatim</a:t>
            </a:r>
            <a:r>
              <a:rPr lang="en-US" altLang="sr-Latn-RS" sz="3200" dirty="0"/>
              <a:t> </a:t>
            </a:r>
            <a:r>
              <a:rPr lang="en-US" altLang="sr-Latn-RS" sz="3200" dirty="0" err="1"/>
              <a:t>javne</a:t>
            </a:r>
            <a:r>
              <a:rPr lang="en-US" altLang="sr-Latn-RS" sz="3200" dirty="0"/>
              <a:t> </a:t>
            </a:r>
            <a:r>
              <a:rPr lang="en-US" altLang="sr-Latn-RS" sz="3200" dirty="0" err="1" smtClean="0"/>
              <a:t>tra</a:t>
            </a:r>
            <a:r>
              <a:rPr lang="sl-SI" altLang="sr-Latn-RS" sz="3200" dirty="0" smtClean="0"/>
              <a:t>žn</a:t>
            </a:r>
            <a:r>
              <a:rPr lang="en-US" altLang="sr-Latn-RS" sz="3200" dirty="0"/>
              <a:t>je - da bi </a:t>
            </a:r>
            <a:r>
              <a:rPr lang="sl-SI" altLang="sr-Latn-RS" sz="3200" dirty="0"/>
              <a:t>i</a:t>
            </a:r>
            <a:r>
              <a:rPr lang="en-US" altLang="sr-Latn-RS" sz="3200" dirty="0"/>
              <a:t> </a:t>
            </a:r>
            <a:r>
              <a:rPr lang="en-US" altLang="sr-Latn-RS" sz="3200" dirty="0" err="1"/>
              <a:t>ukupna</a:t>
            </a:r>
            <a:r>
              <a:rPr lang="en-US" altLang="sr-Latn-RS" sz="3200" dirty="0"/>
              <a:t> (</a:t>
            </a:r>
            <a:r>
              <a:rPr lang="en-US" altLang="sr-Latn-RS" sz="3200" dirty="0" err="1"/>
              <a:t>globaina</a:t>
            </a:r>
            <a:r>
              <a:rPr lang="en-US" altLang="sr-Latn-RS" sz="3200" dirty="0"/>
              <a:t>) </a:t>
            </a:r>
            <a:r>
              <a:rPr lang="sl-SI" altLang="sr-Latn-RS" sz="3200" dirty="0" smtClean="0"/>
              <a:t>ja</a:t>
            </a:r>
            <a:r>
              <a:rPr lang="sr-Latn-ME" altLang="sr-Latn-RS" sz="3200" dirty="0" smtClean="0"/>
              <a:t>č</a:t>
            </a:r>
            <a:r>
              <a:rPr lang="en-US" altLang="sr-Latn-RS" sz="3200" dirty="0" smtClean="0"/>
              <a:t>an</a:t>
            </a:r>
            <a:r>
              <a:rPr lang="sl-SI" altLang="sr-Latn-RS" sz="3200" dirty="0"/>
              <a:t>j</a:t>
            </a:r>
            <a:r>
              <a:rPr lang="en-US" altLang="sr-Latn-RS" sz="3200" dirty="0"/>
              <a:t>a </a:t>
            </a:r>
            <a:r>
              <a:rPr lang="en-US" altLang="sr-Latn-RS" sz="3200" dirty="0" err="1"/>
              <a:t>formira</a:t>
            </a:r>
            <a:r>
              <a:rPr lang="sl-SI" altLang="sr-Latn-RS" sz="3200" dirty="0"/>
              <a:t>n</a:t>
            </a:r>
            <a:r>
              <a:rPr lang="en-US" altLang="sr-Latn-RS" sz="3200" dirty="0"/>
              <a:t>a </a:t>
            </a:r>
            <a:r>
              <a:rPr lang="sl-SI" altLang="sr-Latn-RS" sz="3200" dirty="0"/>
              <a:t>n</a:t>
            </a:r>
            <a:r>
              <a:rPr lang="en-US" altLang="sr-Latn-RS" sz="3200" dirty="0"/>
              <a:t>a </a:t>
            </a:r>
            <a:r>
              <a:rPr lang="en-US" altLang="sr-Latn-RS" sz="3200" dirty="0" err="1"/>
              <a:t>dovoljnom</a:t>
            </a:r>
            <a:r>
              <a:rPr lang="en-US" altLang="sr-Latn-RS" sz="3200" dirty="0"/>
              <a:t> </a:t>
            </a:r>
            <a:r>
              <a:rPr lang="en-US" altLang="sr-Latn-RS" sz="3200" dirty="0" err="1" smtClean="0"/>
              <a:t>nivou</a:t>
            </a:r>
            <a:r>
              <a:rPr lang="en-US" altLang="sr-Latn-RS" sz="3200" dirty="0" smtClean="0"/>
              <a:t>.</a:t>
            </a:r>
            <a:r>
              <a:rPr lang="en-US" altLang="sr-Latn-RS" sz="3200" dirty="0"/>
              <a:t>	</a:t>
            </a:r>
          </a:p>
          <a:p>
            <a:pPr lvl="1" algn="just" eaLnBrk="1" hangingPunct="1"/>
            <a:r>
              <a:rPr lang="en-US" altLang="sr-Latn-RS" sz="3200" dirty="0" err="1" smtClean="0"/>
              <a:t>Porastu</a:t>
            </a:r>
            <a:r>
              <a:rPr lang="en-US" altLang="sr-Latn-RS" sz="3200" dirty="0" smtClean="0"/>
              <a:t> </a:t>
            </a:r>
            <a:r>
              <a:rPr lang="en-US" altLang="sr-Latn-RS" sz="3200" dirty="0" err="1" smtClean="0"/>
              <a:t>javne</a:t>
            </a:r>
            <a:r>
              <a:rPr lang="en-US" altLang="sr-Latn-RS" sz="3200" dirty="0" smtClean="0"/>
              <a:t> </a:t>
            </a:r>
            <a:r>
              <a:rPr lang="en-US" altLang="sr-Latn-RS" sz="3200" dirty="0" err="1" smtClean="0"/>
              <a:t>i</a:t>
            </a:r>
            <a:r>
              <a:rPr lang="en-US" altLang="sr-Latn-RS" sz="3200" dirty="0" smtClean="0"/>
              <a:t> </a:t>
            </a:r>
            <a:r>
              <a:rPr lang="en-US" altLang="sr-Latn-RS" sz="3200" dirty="0" err="1" smtClean="0"/>
              <a:t>privat</a:t>
            </a:r>
            <a:r>
              <a:rPr lang="sl-SI" altLang="sr-Latn-RS" sz="3200" dirty="0" smtClean="0"/>
              <a:t>n</a:t>
            </a:r>
            <a:r>
              <a:rPr lang="en-US" altLang="sr-Latn-RS" sz="3200" dirty="0" smtClean="0"/>
              <a:t>e </a:t>
            </a:r>
            <a:r>
              <a:rPr lang="en-US" altLang="sr-Latn-RS" sz="3200" dirty="0" err="1" smtClean="0"/>
              <a:t>tra</a:t>
            </a:r>
            <a:r>
              <a:rPr lang="sl-SI" altLang="sr-Latn-RS" sz="3200" dirty="0" smtClean="0"/>
              <a:t>zn</a:t>
            </a:r>
            <a:r>
              <a:rPr lang="en-US" altLang="sr-Latn-RS" sz="3200" dirty="0" smtClean="0"/>
              <a:t>je </a:t>
            </a:r>
            <a:r>
              <a:rPr lang="en-US" altLang="sr-Latn-RS" sz="3200" dirty="0" err="1" smtClean="0"/>
              <a:t>mogu</a:t>
            </a:r>
            <a:r>
              <a:rPr lang="en-US" altLang="sr-Latn-RS" sz="3200" dirty="0" smtClean="0"/>
              <a:t> </a:t>
            </a:r>
            <a:r>
              <a:rPr lang="en-US" altLang="sr-Latn-RS" sz="3200" dirty="0" err="1" smtClean="0"/>
              <a:t>daprin</a:t>
            </a:r>
            <a:r>
              <a:rPr lang="sl-SI" altLang="sr-Latn-RS" sz="3200" dirty="0" smtClean="0"/>
              <a:t>ij</a:t>
            </a:r>
            <a:r>
              <a:rPr lang="en-US" altLang="sr-Latn-RS" sz="3200" dirty="0" err="1" smtClean="0"/>
              <a:t>eti</a:t>
            </a:r>
            <a:r>
              <a:rPr lang="en-US" altLang="sr-Latn-RS" sz="3200" dirty="0" smtClean="0"/>
              <a:t> </a:t>
            </a:r>
            <a:r>
              <a:rPr lang="en-US" altLang="sr-Latn-RS" sz="3200" dirty="0" err="1" smtClean="0"/>
              <a:t>sl</a:t>
            </a:r>
            <a:r>
              <a:rPr lang="sr-Latn-ME" altLang="sr-Latn-RS" sz="3200" dirty="0" smtClean="0"/>
              <a:t>ij</a:t>
            </a:r>
            <a:r>
              <a:rPr lang="en-US" altLang="sr-Latn-RS" sz="3200" dirty="0" err="1" smtClean="0"/>
              <a:t>ede</a:t>
            </a:r>
            <a:r>
              <a:rPr lang="sl-SI" altLang="sr-Latn-RS" sz="3200" dirty="0"/>
              <a:t>ć</a:t>
            </a:r>
            <a:r>
              <a:rPr lang="en-US" altLang="sr-Latn-RS" sz="3200" dirty="0" smtClean="0"/>
              <a:t>e bud</a:t>
            </a:r>
            <a:r>
              <a:rPr lang="sl-SI" altLang="sr-Latn-RS" sz="3200" dirty="0"/>
              <a:t>ž</a:t>
            </a:r>
            <a:r>
              <a:rPr lang="en-US" altLang="sr-Latn-RS" sz="3200" dirty="0" err="1" smtClean="0"/>
              <a:t>etske</a:t>
            </a:r>
            <a:r>
              <a:rPr lang="en-US" altLang="sr-Latn-RS" sz="3200" dirty="0" smtClean="0"/>
              <a:t> me</a:t>
            </a:r>
            <a:r>
              <a:rPr lang="sl-SI" altLang="sr-Latn-RS" sz="3200" dirty="0" smtClean="0"/>
              <a:t>j</a:t>
            </a:r>
            <a:r>
              <a:rPr lang="en-US" altLang="sr-Latn-RS" sz="3200" dirty="0" smtClean="0"/>
              <a:t>re: </a:t>
            </a:r>
          </a:p>
          <a:p>
            <a:pPr algn="just" eaLnBrk="1" hangingPunct="1">
              <a:buFontTx/>
              <a:buNone/>
            </a:pPr>
            <a:endParaRPr lang="en-US" altLang="sr-Latn-RS" sz="3200" dirty="0"/>
          </a:p>
        </p:txBody>
      </p:sp>
    </p:spTree>
    <p:extLst>
      <p:ext uri="{BB962C8B-B14F-4D97-AF65-F5344CB8AC3E}">
        <p14:creationId xmlns:p14="http://schemas.microsoft.com/office/powerpoint/2010/main" xmlns="" val="317176108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79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9854" y="1171977"/>
            <a:ext cx="10593946" cy="5004986"/>
          </a:xfrm>
        </p:spPr>
        <p:txBody>
          <a:bodyPr/>
          <a:lstStyle/>
          <a:p>
            <a:pPr algn="just" eaLnBrk="1" hangingPunct="1">
              <a:buFontTx/>
              <a:buNone/>
            </a:pPr>
            <a:r>
              <a:rPr lang="sl-SI" altLang="sr-Latn-RS" sz="3600" dirty="0" smtClean="0"/>
              <a:t>1.</a:t>
            </a:r>
            <a:r>
              <a:rPr lang="en-US" altLang="sr-Latn-RS" sz="3600" dirty="0" err="1" smtClean="0"/>
              <a:t>Sni</a:t>
            </a:r>
            <a:r>
              <a:rPr lang="sl-SI" altLang="sr-Latn-RS" sz="3600" dirty="0"/>
              <a:t>ž</a:t>
            </a:r>
            <a:r>
              <a:rPr lang="en-US" altLang="sr-Latn-RS" sz="3600" dirty="0" err="1" smtClean="0"/>
              <a:t>enije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poreza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uop</a:t>
            </a:r>
            <a:r>
              <a:rPr lang="sl-SI" altLang="sr-Latn-RS" sz="3600" dirty="0"/>
              <a:t>š</a:t>
            </a:r>
            <a:r>
              <a:rPr lang="en-US" altLang="sr-Latn-RS" sz="3600" dirty="0" err="1" smtClean="0"/>
              <a:t>te</a:t>
            </a:r>
            <a:r>
              <a:rPr lang="en-US" altLang="sr-Latn-RS" sz="3600" dirty="0" smtClean="0"/>
              <a:t> (</a:t>
            </a:r>
            <a:r>
              <a:rPr lang="en-US" altLang="sr-Latn-RS" sz="3600" dirty="0" err="1" smtClean="0"/>
              <a:t>uko</a:t>
            </a:r>
            <a:r>
              <a:rPr lang="sl-SI" altLang="sr-Latn-RS" sz="3600" dirty="0" smtClean="0"/>
              <a:t>li</a:t>
            </a:r>
            <a:r>
              <a:rPr lang="en-US" altLang="sr-Latn-RS" sz="3600" dirty="0" err="1" smtClean="0"/>
              <a:t>ko</a:t>
            </a:r>
            <a:r>
              <a:rPr lang="en-US" altLang="sr-Latn-RS" sz="3600" dirty="0" smtClean="0"/>
              <a:t> je </a:t>
            </a:r>
            <a:r>
              <a:rPr lang="en-US" altLang="sr-Latn-RS" sz="3600" dirty="0" err="1" smtClean="0"/>
              <a:t>oprez</a:t>
            </a:r>
            <a:r>
              <a:rPr lang="sl-SI" altLang="sr-Latn-RS" sz="3600" dirty="0" smtClean="0"/>
              <a:t>iv</a:t>
            </a:r>
            <a:r>
              <a:rPr lang="en-US" altLang="sr-Latn-RS" sz="3600" dirty="0" err="1" smtClean="0"/>
              <a:t>anje</a:t>
            </a:r>
            <a:r>
              <a:rPr lang="en-US" altLang="sr-Latn-RS" sz="3600" dirty="0" smtClean="0"/>
              <a:t> </a:t>
            </a:r>
            <a:r>
              <a:rPr lang="sl-SI" altLang="sr-Latn-RS" sz="3600" dirty="0" smtClean="0"/>
              <a:t>manj</a:t>
            </a:r>
            <a:r>
              <a:rPr lang="en-US" altLang="sr-Latn-RS" sz="3600" dirty="0" smtClean="0"/>
              <a:t>e  </a:t>
            </a:r>
            <a:r>
              <a:rPr lang="sl-SI" altLang="sr-Latn-RS" sz="3600" dirty="0" smtClean="0"/>
              <a:t>nac</a:t>
            </a:r>
            <a:r>
              <a:rPr lang="en-US" altLang="sr-Latn-RS" sz="3600" dirty="0" err="1" smtClean="0"/>
              <a:t>ionalni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dohodak</a:t>
            </a:r>
            <a:r>
              <a:rPr lang="en-US" altLang="sr-Latn-RS" sz="3600" dirty="0" smtClean="0"/>
              <a:t> </a:t>
            </a:r>
            <a:r>
              <a:rPr lang="sl-SI" altLang="sr-Latn-RS" sz="3600" dirty="0"/>
              <a:t>ć</a:t>
            </a:r>
            <a:r>
              <a:rPr lang="en-US" altLang="sr-Latn-RS" sz="3600" dirty="0" smtClean="0"/>
              <a:t>e </a:t>
            </a:r>
            <a:r>
              <a:rPr lang="en-US" altLang="sr-Latn-RS" sz="3600" dirty="0" err="1" smtClean="0"/>
              <a:t>br</a:t>
            </a:r>
            <a:r>
              <a:rPr lang="sl-SI" altLang="sr-Latn-RS" sz="3600" dirty="0"/>
              <a:t>ž</a:t>
            </a:r>
            <a:r>
              <a:rPr lang="en-US" altLang="sr-Latn-RS" sz="3600" dirty="0" smtClean="0"/>
              <a:t>e </a:t>
            </a:r>
            <a:r>
              <a:rPr lang="en-US" altLang="sr-Latn-RS" sz="3600" dirty="0" err="1" smtClean="0"/>
              <a:t>rasti</a:t>
            </a:r>
            <a:r>
              <a:rPr lang="en-US" altLang="sr-Latn-RS" sz="3600" dirty="0" smtClean="0"/>
              <a:t>, </a:t>
            </a:r>
            <a:r>
              <a:rPr lang="en-US" altLang="sr-Latn-RS" sz="3600" dirty="0" err="1" smtClean="0"/>
              <a:t>te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dr</a:t>
            </a:r>
            <a:r>
              <a:rPr lang="sl-SI" altLang="sr-Latn-RS" sz="3600" dirty="0"/>
              <a:t>ž</a:t>
            </a:r>
            <a:r>
              <a:rPr lang="en-US" altLang="sr-Latn-RS" sz="3600" dirty="0" smtClean="0"/>
              <a:t>ava, u </a:t>
            </a:r>
            <a:r>
              <a:rPr lang="en-US" altLang="sr-Latn-RS" sz="3600" dirty="0" err="1" smtClean="0"/>
              <a:t>svakom</a:t>
            </a:r>
            <a:r>
              <a:rPr lang="en-US" altLang="sr-Latn-RS" sz="3600" dirty="0" smtClean="0"/>
              <a:t>, </a:t>
            </a:r>
            <a:r>
              <a:rPr lang="en-US" altLang="sr-Latn-RS" sz="3600" dirty="0" err="1" smtClean="0"/>
              <a:t>slu</a:t>
            </a:r>
            <a:r>
              <a:rPr lang="sl-SI" altLang="sr-Latn-RS" sz="3600" dirty="0"/>
              <a:t>č</a:t>
            </a:r>
            <a:r>
              <a:rPr lang="en-US" altLang="sr-Latn-RS" sz="3600" dirty="0" err="1" smtClean="0"/>
              <a:t>aju</a:t>
            </a:r>
            <a:r>
              <a:rPr lang="en-US" altLang="sr-Latn-RS" sz="3600" dirty="0" smtClean="0"/>
              <a:t>, mora </a:t>
            </a:r>
            <a:r>
              <a:rPr lang="en-US" altLang="sr-Latn-RS" sz="3600" dirty="0" err="1" smtClean="0"/>
              <a:t>i</a:t>
            </a:r>
            <a:r>
              <a:rPr lang="sr-Latn-ME" altLang="sr-Latn-RS" sz="3600" dirty="0" smtClean="0"/>
              <a:t>ći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na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sni</a:t>
            </a:r>
            <a:r>
              <a:rPr lang="sl-SI" altLang="sr-Latn-RS" sz="3600" dirty="0" smtClean="0"/>
              <a:t>ž</a:t>
            </a:r>
            <a:r>
              <a:rPr lang="en-US" altLang="sr-Latn-RS" sz="3600" dirty="0" err="1" smtClean="0"/>
              <a:t>avanje</a:t>
            </a:r>
            <a:r>
              <a:rPr lang="en-US" altLang="sr-Latn-RS" sz="3600" dirty="0" smtClean="0"/>
              <a:t> </a:t>
            </a:r>
            <a:r>
              <a:rPr lang="sl-SI" altLang="sr-Latn-RS" sz="3600" dirty="0" smtClean="0"/>
              <a:t>po</a:t>
            </a:r>
            <a:r>
              <a:rPr lang="en-US" altLang="sr-Latn-RS" sz="3600" dirty="0" err="1" smtClean="0"/>
              <a:t>reskih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stopa</a:t>
            </a:r>
            <a:r>
              <a:rPr lang="en-US" altLang="sr-Latn-RS" sz="3600" dirty="0" smtClean="0"/>
              <a:t>). </a:t>
            </a:r>
            <a:endParaRPr lang="sr-Latn-ME" altLang="sr-Latn-RS" sz="3600" dirty="0" smtClean="0"/>
          </a:p>
          <a:p>
            <a:pPr algn="just" eaLnBrk="1" hangingPunct="1">
              <a:buFontTx/>
              <a:buNone/>
            </a:pPr>
            <a:r>
              <a:rPr lang="sr-Latn-ME" altLang="sr-Latn-RS" sz="3600" dirty="0" smtClean="0"/>
              <a:t>P</a:t>
            </a:r>
            <a:r>
              <a:rPr lang="en-US" altLang="sr-Latn-RS" sz="3600" dirty="0" err="1" smtClean="0"/>
              <a:t>oreske</a:t>
            </a:r>
            <a:r>
              <a:rPr lang="en-US" altLang="sr-Latn-RS" sz="3600" dirty="0" smtClean="0"/>
              <a:t> stope </a:t>
            </a:r>
            <a:r>
              <a:rPr lang="en-US" altLang="sr-Latn-RS" sz="3600" dirty="0" err="1" smtClean="0"/>
              <a:t>na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dohotke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na</a:t>
            </a:r>
            <a:r>
              <a:rPr lang="sl-SI" altLang="sr-Latn-RS" sz="3600" dirty="0" smtClean="0"/>
              <a:t>j</a:t>
            </a:r>
            <a:r>
              <a:rPr lang="en-US" altLang="sr-Latn-RS" sz="3600" dirty="0" smtClean="0"/>
              <a:t>vi</a:t>
            </a:r>
            <a:r>
              <a:rPr lang="sr-Latn-ME" altLang="sr-Latn-RS" sz="3600" dirty="0" smtClean="0"/>
              <a:t>še su</a:t>
            </a:r>
            <a:r>
              <a:rPr lang="en-US" altLang="sr-Latn-RS" sz="3600" dirty="0" smtClean="0"/>
              <a:t>, u </a:t>
            </a:r>
            <a:r>
              <a:rPr lang="en-US" altLang="sr-Latn-RS" sz="3600" dirty="0" err="1" smtClean="0"/>
              <a:t>Engleskoj</a:t>
            </a:r>
            <a:r>
              <a:rPr lang="en-US" altLang="sr-Latn-RS" sz="3600" dirty="0" smtClean="0"/>
              <a:t> (do 94%)z u</a:t>
            </a:r>
            <a:r>
              <a:rPr lang="sl-SI" altLang="sr-Latn-RS" sz="3600" dirty="0" smtClean="0"/>
              <a:t> S</a:t>
            </a:r>
            <a:r>
              <a:rPr lang="en-US" altLang="sr-Latn-RS" sz="3600" dirty="0" smtClean="0"/>
              <a:t>AD (92</a:t>
            </a:r>
            <a:r>
              <a:rPr lang="sl-SI" altLang="sr-Latn-RS" sz="3600" dirty="0" smtClean="0"/>
              <a:t>%</a:t>
            </a:r>
            <a:r>
              <a:rPr lang="en-US" altLang="sr-Latn-RS" sz="3600" dirty="0" smtClean="0"/>
              <a:t>, a</a:t>
            </a:r>
            <a:r>
              <a:rPr lang="sl-SI" altLang="sr-Latn-RS" sz="3600" dirty="0" smtClean="0"/>
              <a:t>l</a:t>
            </a:r>
            <a:r>
              <a:rPr lang="en-US" altLang="sr-Latn-RS" sz="3600" dirty="0" err="1" smtClean="0"/>
              <a:t>i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uz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stalni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rast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trsnsfernih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prihoda</a:t>
            </a:r>
            <a:r>
              <a:rPr lang="en-US" altLang="sr-Latn-RS" sz="3600" dirty="0" smtClean="0"/>
              <a:t>).</a:t>
            </a:r>
          </a:p>
          <a:p>
            <a:pPr eaLnBrk="1" hangingPunct="1"/>
            <a:endParaRPr lang="en-US" altLang="sr-Latn-RS" dirty="0" smtClean="0"/>
          </a:p>
        </p:txBody>
      </p:sp>
    </p:spTree>
    <p:extLst>
      <p:ext uri="{BB962C8B-B14F-4D97-AF65-F5344CB8AC3E}">
        <p14:creationId xmlns:p14="http://schemas.microsoft.com/office/powerpoint/2010/main" xmlns="" val="2214369760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89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8338" y="837127"/>
            <a:ext cx="10645462" cy="5339836"/>
          </a:xfrm>
        </p:spPr>
        <p:txBody>
          <a:bodyPr>
            <a:normAutofit/>
          </a:bodyPr>
          <a:lstStyle/>
          <a:p>
            <a:pPr marL="0" indent="0" algn="just" eaLnBrk="1" hangingPunct="1">
              <a:lnSpc>
                <a:spcPct val="90000"/>
              </a:lnSpc>
              <a:buNone/>
            </a:pPr>
            <a:r>
              <a:rPr lang="en-US" altLang="sr-Latn-RS" sz="3600" dirty="0" smtClean="0"/>
              <a:t>2) </a:t>
            </a:r>
            <a:r>
              <a:rPr lang="en-US" altLang="sr-Latn-RS" sz="3600" b="1" dirty="0" err="1" smtClean="0"/>
              <a:t>Pove</a:t>
            </a:r>
            <a:r>
              <a:rPr lang="sl-SI" altLang="sr-Latn-RS" sz="3600" b="1" dirty="0"/>
              <a:t>ć</a:t>
            </a:r>
            <a:r>
              <a:rPr lang="en-US" altLang="sr-Latn-RS" sz="3600" b="1" dirty="0" smtClean="0"/>
              <a:t>a</a:t>
            </a:r>
            <a:r>
              <a:rPr lang="sl-SI" altLang="sr-Latn-RS" sz="3600" b="1" dirty="0" smtClean="0"/>
              <a:t>n</a:t>
            </a:r>
            <a:r>
              <a:rPr lang="en-US" altLang="sr-Latn-RS" sz="3600" b="1" dirty="0" smtClean="0"/>
              <a:t>je </a:t>
            </a:r>
            <a:r>
              <a:rPr lang="sl-SI" altLang="sr-Latn-RS" sz="3600" b="1" dirty="0" smtClean="0"/>
              <a:t>j</a:t>
            </a:r>
            <a:r>
              <a:rPr lang="en-US" altLang="sr-Latn-RS" sz="3600" b="1" dirty="0" err="1" smtClean="0"/>
              <a:t>avn</a:t>
            </a:r>
            <a:r>
              <a:rPr lang="sl-SI" altLang="sr-Latn-RS" sz="3600" b="1" dirty="0" smtClean="0"/>
              <a:t>i</a:t>
            </a:r>
            <a:r>
              <a:rPr lang="en-US" altLang="sr-Latn-RS" sz="3600" b="1" dirty="0" smtClean="0"/>
              <a:t>h </a:t>
            </a:r>
            <a:r>
              <a:rPr lang="en-US" altLang="sr-Latn-RS" sz="3600" b="1" dirty="0" err="1" smtClean="0"/>
              <a:t>rashoda</a:t>
            </a:r>
            <a:r>
              <a:rPr lang="en-US" altLang="sr-Latn-RS" sz="3600" b="1" dirty="0" smtClean="0"/>
              <a:t>, </a:t>
            </a:r>
            <a:r>
              <a:rPr lang="en-US" altLang="sr-Latn-RS" sz="3600" b="1" dirty="0" err="1" smtClean="0"/>
              <a:t>uz</a:t>
            </a:r>
            <a:r>
              <a:rPr lang="en-US" altLang="sr-Latn-RS" sz="3600" b="1" dirty="0" smtClean="0"/>
              <a:t> </a:t>
            </a:r>
            <a:r>
              <a:rPr lang="en-US" altLang="sr-Latn-RS" sz="3600" dirty="0" smtClean="0"/>
              <a:t>o</a:t>
            </a:r>
            <a:r>
              <a:rPr lang="sl-SI" altLang="sr-Latn-RS" sz="3600" dirty="0" smtClean="0"/>
              <a:t>d</a:t>
            </a:r>
            <a:r>
              <a:rPr lang="en-US" altLang="sr-Latn-RS" sz="3600" dirty="0" smtClean="0"/>
              <a:t>r</a:t>
            </a:r>
            <a:r>
              <a:rPr lang="sl-SI" altLang="sr-Latn-RS" sz="3600" dirty="0"/>
              <a:t>ž</a:t>
            </a:r>
            <a:r>
              <a:rPr lang="en-US" altLang="sr-Latn-RS" sz="3600" dirty="0" err="1" smtClean="0"/>
              <a:t>avanje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istog</a:t>
            </a:r>
            <a:r>
              <a:rPr lang="en-US" altLang="sr-Latn-RS" sz="3600" dirty="0" smtClean="0"/>
              <a:t> pores</a:t>
            </a:r>
            <a:r>
              <a:rPr lang="sl-SI" altLang="sr-Latn-RS" sz="3600" dirty="0" smtClean="0"/>
              <a:t>k</a:t>
            </a:r>
            <a:r>
              <a:rPr lang="en-US" altLang="sr-Latn-RS" sz="3600" dirty="0" err="1" smtClean="0"/>
              <a:t>og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opte</a:t>
            </a:r>
            <a:r>
              <a:rPr lang="sl-SI" altLang="sr-Latn-RS" sz="3600" dirty="0" smtClean="0"/>
              <a:t>rećenj</a:t>
            </a:r>
            <a:r>
              <a:rPr lang="en-US" altLang="sr-Latn-RS" sz="3600" dirty="0" smtClean="0"/>
              <a:t>a, </a:t>
            </a:r>
            <a:r>
              <a:rPr lang="en-US" altLang="sr-Latn-RS" sz="3600" dirty="0" err="1" smtClean="0"/>
              <a:t>dovodi</a:t>
            </a:r>
            <a:r>
              <a:rPr lang="en-US" altLang="sr-Latn-RS" sz="3600" dirty="0" smtClean="0"/>
              <a:t> do dv</a:t>
            </a:r>
            <a:r>
              <a:rPr lang="sl-SI" altLang="sr-Latn-RS" sz="3600" dirty="0" smtClean="0"/>
              <a:t>o</a:t>
            </a:r>
            <a:r>
              <a:rPr lang="en-US" altLang="sr-Latn-RS" sz="3600" dirty="0" smtClean="0"/>
              <a:t>s</a:t>
            </a:r>
            <a:r>
              <a:rPr lang="sl-SI" altLang="sr-Latn-RS" sz="3600" dirty="0" smtClean="0"/>
              <a:t>tr</a:t>
            </a:r>
            <a:r>
              <a:rPr lang="en-US" altLang="sr-Latn-RS" sz="3600" dirty="0" err="1" smtClean="0"/>
              <a:t>ukog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pozitivnog</a:t>
            </a:r>
            <a:r>
              <a:rPr lang="en-US" altLang="sr-Latn-RS" sz="3600" dirty="0" smtClean="0"/>
              <a:t> d</a:t>
            </a:r>
            <a:r>
              <a:rPr lang="sl-SI" altLang="sr-Latn-RS" sz="3600" dirty="0" smtClean="0"/>
              <a:t>j</a:t>
            </a:r>
            <a:r>
              <a:rPr lang="en-US" altLang="sr-Latn-RS" sz="3600" dirty="0" err="1" smtClean="0"/>
              <a:t>elovanja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na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pom</a:t>
            </a:r>
            <a:r>
              <a:rPr lang="sr-Latn-ME" altLang="sr-Latn-RS" sz="3600" dirty="0" smtClean="0"/>
              <a:t>j</a:t>
            </a:r>
            <a:r>
              <a:rPr lang="en-US" altLang="sr-Latn-RS" sz="3600" dirty="0" err="1" smtClean="0"/>
              <a:t>eranje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tr</a:t>
            </a:r>
            <a:r>
              <a:rPr lang="sl-SI" altLang="sr-Latn-RS" sz="3600" dirty="0" smtClean="0"/>
              <a:t>ažnj</a:t>
            </a:r>
            <a:r>
              <a:rPr lang="en-US" altLang="sr-Latn-RS" sz="3600" dirty="0" smtClean="0"/>
              <a:t>e </a:t>
            </a:r>
            <a:r>
              <a:rPr lang="en-US" altLang="sr-Latn-RS" sz="3600" dirty="0" err="1" smtClean="0"/>
              <a:t>na</a:t>
            </a:r>
            <a:r>
              <a:rPr lang="sl-SI" altLang="sr-Latn-RS" sz="3600" dirty="0" smtClean="0"/>
              <a:t>v</a:t>
            </a:r>
            <a:r>
              <a:rPr lang="en-US" altLang="sr-Latn-RS" sz="3600" dirty="0" err="1" smtClean="0"/>
              <a:t>i</a:t>
            </a:r>
            <a:r>
              <a:rPr lang="sl-SI" altLang="sr-Latn-RS" sz="3600" dirty="0"/>
              <a:t>š</a:t>
            </a:r>
            <a:r>
              <a:rPr lang="en-US" altLang="sr-Latn-RS" sz="3600" dirty="0" smtClean="0"/>
              <a:t>e. 	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sr-Latn-RS" sz="3600" dirty="0" smtClean="0"/>
              <a:t>U </a:t>
            </a:r>
            <a:r>
              <a:rPr lang="en-US" altLang="sr-Latn-RS" sz="3600" dirty="0" err="1" smtClean="0"/>
              <a:t>faz</a:t>
            </a:r>
            <a:r>
              <a:rPr lang="sr-Latn-ME" altLang="sr-Latn-RS" sz="3600" dirty="0" smtClean="0"/>
              <a:t>i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prosperiteta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vodi</a:t>
            </a:r>
            <a:r>
              <a:rPr lang="en-US" altLang="sr-Latn-RS" sz="3600" dirty="0" smtClean="0"/>
              <a:t> se u </a:t>
            </a:r>
            <a:r>
              <a:rPr lang="en-US" altLang="sr-Latn-RS" sz="3600" dirty="0" err="1" smtClean="0"/>
              <a:t>potpunos</a:t>
            </a:r>
            <a:r>
              <a:rPr lang="sl-SI" altLang="sr-Latn-RS" sz="3600" dirty="0" smtClean="0"/>
              <a:t>ti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suprotna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politika</a:t>
            </a:r>
            <a:r>
              <a:rPr lang="en-US" altLang="sr-Latn-RS" sz="3600" dirty="0" smtClean="0"/>
              <a:t> bud</a:t>
            </a:r>
            <a:r>
              <a:rPr lang="sl-SI" altLang="sr-Latn-RS" sz="3600" dirty="0"/>
              <a:t>ž</a:t>
            </a:r>
            <a:r>
              <a:rPr lang="en-US" altLang="sr-Latn-RS" sz="3600" dirty="0" smtClean="0"/>
              <a:t>eta, </a:t>
            </a:r>
            <a:r>
              <a:rPr lang="en-US" altLang="sr-Latn-RS" sz="3600" dirty="0" err="1" smtClean="0"/>
              <a:t>dakle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pove</a:t>
            </a:r>
            <a:r>
              <a:rPr lang="sl-SI" altLang="sr-Latn-RS" sz="3600" dirty="0"/>
              <a:t>ć</a:t>
            </a:r>
            <a:r>
              <a:rPr lang="en-US" altLang="sr-Latn-RS" sz="3600" dirty="0" err="1" smtClean="0"/>
              <a:t>anje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poreza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i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smanjenje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transfernih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rashoda</a:t>
            </a:r>
            <a:r>
              <a:rPr lang="en-US" altLang="sr-Latn-RS" sz="3600" dirty="0" smtClean="0"/>
              <a:t>, </a:t>
            </a:r>
            <a:r>
              <a:rPr lang="en-US" altLang="sr-Latn-RS" sz="3600" dirty="0" err="1" smtClean="0"/>
              <a:t>smanje</a:t>
            </a:r>
            <a:r>
              <a:rPr lang="sl-SI" altLang="sr-Latn-RS" sz="3600" dirty="0" smtClean="0"/>
              <a:t>nj</a:t>
            </a:r>
            <a:r>
              <a:rPr lang="en-US" altLang="sr-Latn-RS" sz="3600" dirty="0" smtClean="0"/>
              <a:t>e </a:t>
            </a:r>
            <a:r>
              <a:rPr lang="en-US" altLang="sr-Latn-RS" sz="3600" dirty="0" err="1" smtClean="0"/>
              <a:t>javnih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rashoda</a:t>
            </a:r>
            <a:r>
              <a:rPr lang="en-US" altLang="sr-Latn-RS" sz="36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16429220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33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98490" y="1171977"/>
            <a:ext cx="10555310" cy="5004986"/>
          </a:xfrm>
        </p:spPr>
        <p:txBody>
          <a:bodyPr>
            <a:normAutofit lnSpcReduction="10000"/>
          </a:bodyPr>
          <a:lstStyle/>
          <a:p>
            <a:pPr algn="just" eaLnBrk="1" hangingPunct="1">
              <a:lnSpc>
                <a:spcPct val="90000"/>
              </a:lnSpc>
            </a:pPr>
            <a:r>
              <a:rPr lang="en-US" altLang="sr-Latn-RS" sz="3200" dirty="0" err="1"/>
              <a:t>Osnovne</a:t>
            </a:r>
            <a:r>
              <a:rPr lang="en-US" altLang="sr-Latn-RS" sz="3200" dirty="0"/>
              <a:t> </a:t>
            </a:r>
            <a:r>
              <a:rPr lang="en-US" altLang="sr-Latn-RS" sz="3200" dirty="0" err="1"/>
              <a:t>oblike</a:t>
            </a:r>
            <a:r>
              <a:rPr lang="en-US" altLang="sr-Latn-RS" sz="3200" dirty="0"/>
              <a:t> </a:t>
            </a:r>
            <a:r>
              <a:rPr lang="en-US" altLang="sr-Latn-RS" sz="3200" dirty="0" err="1"/>
              <a:t>prihoda</a:t>
            </a:r>
            <a:r>
              <a:rPr lang="en-US" altLang="sr-Latn-RS" sz="3200" dirty="0"/>
              <a:t> </a:t>
            </a:r>
            <a:r>
              <a:rPr lang="en-US" altLang="sr-Latn-RS" sz="3200" dirty="0" err="1"/>
              <a:t>i</a:t>
            </a:r>
            <a:r>
              <a:rPr lang="en-US" altLang="sr-Latn-RS" sz="3200" dirty="0"/>
              <a:t> </a:t>
            </a:r>
            <a:r>
              <a:rPr lang="en-US" altLang="sr-Latn-RS" sz="3200" dirty="0" err="1"/>
              <a:t>rashoda</a:t>
            </a:r>
            <a:r>
              <a:rPr lang="en-US" altLang="sr-Latn-RS" sz="3200" dirty="0"/>
              <a:t>, od </a:t>
            </a:r>
            <a:r>
              <a:rPr lang="sl-SI" altLang="sr-Latn-RS" sz="3200" dirty="0" smtClean="0"/>
              <a:t>č</a:t>
            </a:r>
            <a:r>
              <a:rPr lang="en-US" altLang="sr-Latn-RS" sz="3200" dirty="0" err="1" smtClean="0"/>
              <a:t>ijeg</a:t>
            </a:r>
            <a:r>
              <a:rPr lang="en-US" altLang="sr-Latn-RS" sz="3200" dirty="0" smtClean="0"/>
              <a:t> </a:t>
            </a:r>
            <a:r>
              <a:rPr lang="en-US" altLang="sr-Latn-RS" sz="3200" dirty="0" err="1" smtClean="0"/>
              <a:t>pona</a:t>
            </a:r>
            <a:r>
              <a:rPr lang="sr-Latn-ME" altLang="sr-Latn-RS" sz="3200" dirty="0" smtClean="0"/>
              <a:t>š</a:t>
            </a:r>
            <a:r>
              <a:rPr lang="en-US" altLang="sr-Latn-RS" sz="3200" dirty="0" err="1" smtClean="0"/>
              <a:t>anja</a:t>
            </a:r>
            <a:r>
              <a:rPr lang="en-US" altLang="sr-Latn-RS" sz="3200" dirty="0" smtClean="0"/>
              <a:t> </a:t>
            </a:r>
            <a:r>
              <a:rPr lang="en-US" altLang="sr-Latn-RS" sz="3200" dirty="0" err="1"/>
              <a:t>zavisi</a:t>
            </a:r>
            <a:r>
              <a:rPr lang="en-US" altLang="sr-Latn-RS" sz="3200" dirty="0"/>
              <a:t> </a:t>
            </a:r>
            <a:r>
              <a:rPr lang="en-US" altLang="sr-Latn-RS" sz="3200" dirty="0" err="1"/>
              <a:t>ukupan</a:t>
            </a:r>
            <a:r>
              <a:rPr lang="en-US" altLang="sr-Latn-RS" sz="3200" dirty="0"/>
              <a:t> </a:t>
            </a:r>
            <a:r>
              <a:rPr lang="en-US" altLang="sr-Latn-RS" sz="3200" dirty="0" smtClean="0"/>
              <a:t>bud</a:t>
            </a:r>
            <a:r>
              <a:rPr lang="sl-SI" altLang="sr-Latn-RS" sz="3200" dirty="0" smtClean="0"/>
              <a:t>ž</a:t>
            </a:r>
            <a:r>
              <a:rPr lang="en-US" altLang="sr-Latn-RS" sz="3200" dirty="0" smtClean="0"/>
              <a:t>e</a:t>
            </a:r>
            <a:r>
              <a:rPr lang="sl-SI" altLang="sr-Latn-RS" sz="3200" dirty="0"/>
              <a:t>t</a:t>
            </a:r>
            <a:r>
              <a:rPr lang="en-US" altLang="sr-Latn-RS" sz="3200" dirty="0"/>
              <a:t> - a </a:t>
            </a:r>
            <a:r>
              <a:rPr lang="en-US" altLang="sr-Latn-RS" sz="3200" dirty="0" err="1"/>
              <a:t>koji</a:t>
            </a:r>
            <a:r>
              <a:rPr lang="en-US" altLang="sr-Latn-RS" sz="3200" dirty="0"/>
              <a:t> </a:t>
            </a:r>
            <a:r>
              <a:rPr lang="en-US" altLang="sr-Latn-RS" sz="3200" dirty="0" err="1"/>
              <a:t>su</a:t>
            </a:r>
            <a:r>
              <a:rPr lang="en-US" altLang="sr-Latn-RS" sz="3200" dirty="0"/>
              <a:t> </a:t>
            </a:r>
            <a:r>
              <a:rPr lang="en-US" altLang="sr-Latn-RS" sz="3200" dirty="0" err="1"/>
              <a:t>ostvareni</a:t>
            </a:r>
            <a:r>
              <a:rPr lang="en-US" altLang="sr-Latn-RS" sz="3200" dirty="0"/>
              <a:t> u </a:t>
            </a:r>
            <a:r>
              <a:rPr lang="en-US" altLang="sr-Latn-RS" sz="3200" dirty="0" err="1"/>
              <a:t>prethodnoj</a:t>
            </a:r>
            <a:r>
              <a:rPr lang="en-US" altLang="sr-Latn-RS" sz="3200" dirty="0"/>
              <a:t> </a:t>
            </a:r>
            <a:r>
              <a:rPr lang="en-US" altLang="sr-Latn-RS" sz="3200" dirty="0" smtClean="0"/>
              <a:t>bud</a:t>
            </a:r>
            <a:r>
              <a:rPr lang="sl-SI" altLang="sr-Latn-RS" sz="3200" dirty="0" smtClean="0"/>
              <a:t>ž</a:t>
            </a:r>
            <a:r>
              <a:rPr lang="en-US" altLang="sr-Latn-RS" sz="3200" dirty="0" err="1" smtClean="0"/>
              <a:t>etskoj</a:t>
            </a:r>
            <a:r>
              <a:rPr lang="en-US" altLang="sr-Latn-RS" sz="3200" dirty="0" smtClean="0"/>
              <a:t> </a:t>
            </a:r>
            <a:r>
              <a:rPr lang="en-US" altLang="sr-Latn-RS" sz="3200" dirty="0" err="1"/>
              <a:t>godini</a:t>
            </a:r>
            <a:r>
              <a:rPr lang="en-US" altLang="sr-Latn-RS" sz="3200" dirty="0"/>
              <a:t>, ova </a:t>
            </a:r>
            <a:r>
              <a:rPr lang="en-US" altLang="sr-Latn-RS" sz="3200" dirty="0" err="1"/>
              <a:t>metoda</a:t>
            </a:r>
            <a:r>
              <a:rPr lang="en-US" altLang="sr-Latn-RS" sz="3200" dirty="0"/>
              <a:t> </a:t>
            </a:r>
            <a:r>
              <a:rPr lang="en-US" altLang="sr-Latn-RS" sz="3200" dirty="0" err="1"/>
              <a:t>automatski</a:t>
            </a:r>
            <a:r>
              <a:rPr lang="en-US" altLang="sr-Latn-RS" sz="3200" dirty="0"/>
              <a:t> </a:t>
            </a:r>
            <a:r>
              <a:rPr lang="en-US" altLang="sr-Latn-RS" sz="3200" dirty="0" err="1"/>
              <a:t>prihvata</a:t>
            </a:r>
            <a:r>
              <a:rPr lang="en-US" altLang="sr-Latn-RS" sz="3200" dirty="0"/>
              <a:t> </a:t>
            </a:r>
            <a:r>
              <a:rPr lang="en-US" altLang="sr-Latn-RS" sz="3200" dirty="0" err="1"/>
              <a:t>kao</a:t>
            </a:r>
            <a:r>
              <a:rPr lang="en-US" altLang="sr-Latn-RS" sz="3200" dirty="0"/>
              <a:t> date </a:t>
            </a:r>
            <a:r>
              <a:rPr lang="en-US" altLang="sr-Latn-RS" sz="3200" dirty="0" err="1" smtClean="0"/>
              <a:t>veli</a:t>
            </a:r>
            <a:r>
              <a:rPr lang="sl-SI" altLang="sr-Latn-RS" sz="3200" dirty="0" smtClean="0"/>
              <a:t>č</a:t>
            </a:r>
            <a:r>
              <a:rPr lang="en-US" altLang="sr-Latn-RS" sz="3200" dirty="0" err="1" smtClean="0"/>
              <a:t>ine</a:t>
            </a:r>
            <a:r>
              <a:rPr lang="en-US" altLang="sr-Latn-RS" sz="3200" dirty="0"/>
              <a:t>. </a:t>
            </a:r>
            <a:endParaRPr lang="sr-Latn-ME" altLang="sr-Latn-RS" sz="3200" dirty="0" smtClean="0"/>
          </a:p>
          <a:p>
            <a:pPr algn="just" eaLnBrk="1" hangingPunct="1">
              <a:lnSpc>
                <a:spcPct val="90000"/>
              </a:lnSpc>
            </a:pPr>
            <a:r>
              <a:rPr lang="en-US" altLang="sr-Latn-RS" sz="3200" dirty="0" smtClean="0"/>
              <a:t>Na </a:t>
            </a:r>
            <a:r>
              <a:rPr lang="en-US" altLang="sr-Latn-RS" sz="3200" dirty="0" err="1"/>
              <a:t>taj</a:t>
            </a:r>
            <a:r>
              <a:rPr lang="en-US" altLang="sr-Latn-RS" sz="3200" dirty="0"/>
              <a:t> </a:t>
            </a:r>
            <a:r>
              <a:rPr lang="en-US" altLang="sr-Latn-RS" sz="3200" dirty="0" err="1" smtClean="0"/>
              <a:t>na</a:t>
            </a:r>
            <a:r>
              <a:rPr lang="sl-SI" altLang="sr-Latn-RS" sz="3200" dirty="0" smtClean="0"/>
              <a:t>č</a:t>
            </a:r>
            <a:r>
              <a:rPr lang="en-US" altLang="sr-Latn-RS" sz="3200" dirty="0" smtClean="0"/>
              <a:t>in </a:t>
            </a:r>
            <a:r>
              <a:rPr lang="en-US" altLang="sr-Latn-RS" sz="3200" dirty="0"/>
              <a:t>se </a:t>
            </a:r>
            <a:r>
              <a:rPr lang="en-US" altLang="sr-Latn-RS" sz="3200" dirty="0" err="1"/>
              <a:t>osigurava</a:t>
            </a:r>
            <a:r>
              <a:rPr lang="en-US" altLang="sr-Latn-RS" sz="3200" dirty="0"/>
              <a:t> od</a:t>
            </a:r>
            <a:r>
              <a:rPr lang="sl-SI" altLang="sr-Latn-RS" sz="3200" dirty="0"/>
              <a:t>r</a:t>
            </a:r>
            <a:r>
              <a:rPr lang="en-US" altLang="sr-Latn-RS" sz="3200" dirty="0" smtClean="0"/>
              <a:t>e</a:t>
            </a:r>
            <a:r>
              <a:rPr lang="sr-Latn-ME" altLang="sr-Latn-RS" sz="3200" dirty="0" smtClean="0"/>
              <a:t>đ</a:t>
            </a:r>
            <a:r>
              <a:rPr lang="en-US" altLang="sr-Latn-RS" sz="3200" dirty="0" err="1" smtClean="0"/>
              <a:t>eni</a:t>
            </a:r>
            <a:r>
              <a:rPr lang="en-US" altLang="sr-Latn-RS" sz="3200" dirty="0" smtClean="0"/>
              <a:t> </a:t>
            </a:r>
            <a:r>
              <a:rPr lang="en-US" altLang="sr-Latn-RS" sz="3200" dirty="0"/>
              <a:t>minimum </a:t>
            </a:r>
            <a:r>
              <a:rPr lang="en-US" altLang="sr-Latn-RS" sz="3200" dirty="0" err="1"/>
              <a:t>prihoda</a:t>
            </a:r>
            <a:r>
              <a:rPr lang="en-US" altLang="sr-Latn-RS" sz="3200" dirty="0"/>
              <a:t> </a:t>
            </a:r>
            <a:r>
              <a:rPr lang="en-US" altLang="sr-Latn-RS" sz="3200" dirty="0" err="1"/>
              <a:t>za</a:t>
            </a:r>
            <a:r>
              <a:rPr lang="sl-SI" altLang="sr-Latn-RS" sz="3200" dirty="0"/>
              <a:t> b</a:t>
            </a:r>
            <a:r>
              <a:rPr lang="en-US" altLang="sr-Latn-RS" sz="3200" dirty="0" err="1" smtClean="0"/>
              <a:t>ud</a:t>
            </a:r>
            <a:r>
              <a:rPr lang="sl-SI" altLang="sr-Latn-RS" sz="3200" dirty="0" smtClean="0"/>
              <a:t>ž</a:t>
            </a:r>
            <a:r>
              <a:rPr lang="en-US" altLang="sr-Latn-RS" sz="3200" dirty="0" smtClean="0"/>
              <a:t>e</a:t>
            </a:r>
            <a:r>
              <a:rPr lang="sl-SI" altLang="sr-Latn-RS" sz="3200" dirty="0"/>
              <a:t>t.</a:t>
            </a:r>
            <a:r>
              <a:rPr lang="en-US" altLang="sr-Latn-RS" sz="3200" dirty="0"/>
              <a:t> </a:t>
            </a:r>
            <a:endParaRPr lang="sr-Latn-ME" altLang="sr-Latn-RS" sz="3200" dirty="0" smtClean="0"/>
          </a:p>
          <a:p>
            <a:pPr algn="just" eaLnBrk="1" hangingPunct="1">
              <a:lnSpc>
                <a:spcPct val="90000"/>
              </a:lnSpc>
            </a:pPr>
            <a:r>
              <a:rPr lang="en-US" altLang="sr-Latn-RS" sz="3200" dirty="0" smtClean="0"/>
              <a:t>Danas </a:t>
            </a:r>
            <a:r>
              <a:rPr lang="en-US" altLang="sr-Latn-RS" sz="3200" dirty="0" err="1"/>
              <a:t>ovaj</a:t>
            </a:r>
            <a:r>
              <a:rPr lang="en-US" altLang="sr-Latn-RS" sz="3200" dirty="0"/>
              <a:t> </a:t>
            </a:r>
            <a:r>
              <a:rPr lang="en-US" altLang="sr-Latn-RS" sz="3200" dirty="0" err="1"/>
              <a:t>metod</a:t>
            </a:r>
            <a:r>
              <a:rPr lang="en-US" altLang="sr-Latn-RS" sz="3200" dirty="0"/>
              <a:t>, </a:t>
            </a:r>
            <a:r>
              <a:rPr lang="en-US" altLang="sr-Latn-RS" sz="3200" dirty="0" err="1"/>
              <a:t>kao</a:t>
            </a:r>
            <a:r>
              <a:rPr lang="en-US" altLang="sr-Latn-RS" sz="3200" dirty="0"/>
              <a:t> </a:t>
            </a:r>
            <a:r>
              <a:rPr lang="en-US" altLang="sr-Latn-RS" sz="3200" dirty="0" err="1"/>
              <a:t>neelas</a:t>
            </a:r>
            <a:r>
              <a:rPr lang="sl-SI" altLang="sr-Latn-RS" sz="3200" dirty="0" smtClean="0"/>
              <a:t>tič</a:t>
            </a:r>
            <a:r>
              <a:rPr lang="en-US" altLang="sr-Latn-RS" sz="3200" dirty="0" smtClean="0"/>
              <a:t>an </a:t>
            </a:r>
            <a:r>
              <a:rPr lang="en-US" altLang="sr-Latn-RS" sz="3200" dirty="0" err="1"/>
              <a:t>i</a:t>
            </a:r>
            <a:r>
              <a:rPr lang="en-US" altLang="sr-Latn-RS" sz="3200" dirty="0"/>
              <a:t> </a:t>
            </a:r>
            <a:r>
              <a:rPr lang="en-US" altLang="sr-Latn-RS" sz="3200" dirty="0" err="1"/>
              <a:t>nesiguran</a:t>
            </a:r>
            <a:r>
              <a:rPr lang="en-US" altLang="sr-Latn-RS" sz="3200" dirty="0"/>
              <a:t> u </a:t>
            </a:r>
            <a:r>
              <a:rPr lang="en-US" altLang="sr-Latn-RS" sz="3200" dirty="0" err="1"/>
              <a:t>sve</a:t>
            </a:r>
            <a:r>
              <a:rPr lang="en-US" altLang="sr-Latn-RS" sz="3200" dirty="0"/>
              <a:t> </a:t>
            </a:r>
            <a:r>
              <a:rPr lang="en-US" altLang="sr-Latn-RS" sz="3200" dirty="0" err="1" smtClean="0"/>
              <a:t>ve</a:t>
            </a:r>
            <a:r>
              <a:rPr lang="sl-SI" altLang="sr-Latn-RS" sz="3200" dirty="0" smtClean="0"/>
              <a:t>ć</a:t>
            </a:r>
            <a:r>
              <a:rPr lang="en-US" altLang="sr-Latn-RS" sz="3200" dirty="0" err="1" smtClean="0"/>
              <a:t>im</a:t>
            </a:r>
            <a:r>
              <a:rPr lang="en-US" altLang="sr-Latn-RS" sz="3200" dirty="0" smtClean="0"/>
              <a:t> </a:t>
            </a:r>
            <a:r>
              <a:rPr lang="en-US" altLang="sr-Latn-RS" sz="3200" dirty="0" err="1"/>
              <a:t>funkcijama</a:t>
            </a:r>
            <a:r>
              <a:rPr lang="en-US" altLang="sr-Latn-RS" sz="3200" dirty="0"/>
              <a:t> </a:t>
            </a:r>
            <a:r>
              <a:rPr lang="en-US" altLang="sr-Latn-RS" sz="3200" dirty="0" err="1" smtClean="0"/>
              <a:t>dr</a:t>
            </a:r>
            <a:r>
              <a:rPr lang="sl-SI" altLang="sr-Latn-RS" sz="3200" dirty="0" smtClean="0"/>
              <a:t>ž</a:t>
            </a:r>
            <a:r>
              <a:rPr lang="en-US" altLang="sr-Latn-RS" sz="3200" dirty="0" err="1" smtClean="0"/>
              <a:t>ave</a:t>
            </a:r>
            <a:r>
              <a:rPr lang="en-US" altLang="sr-Latn-RS" sz="3200" dirty="0" smtClean="0"/>
              <a:t> </a:t>
            </a:r>
            <a:r>
              <a:rPr lang="en-US" altLang="sr-Latn-RS" sz="3200" dirty="0" err="1"/>
              <a:t>i</a:t>
            </a:r>
            <a:r>
              <a:rPr lang="en-US" altLang="sr-Latn-RS" sz="3200" dirty="0"/>
              <a:t> </a:t>
            </a:r>
            <a:r>
              <a:rPr lang="en-US" altLang="sr-Latn-RS" sz="3200" dirty="0" err="1"/>
              <a:t>javnih</a:t>
            </a:r>
            <a:r>
              <a:rPr lang="en-US" altLang="sr-Latn-RS" sz="3200" dirty="0"/>
              <a:t> </a:t>
            </a:r>
            <a:r>
              <a:rPr lang="en-US" altLang="sr-Latn-RS" sz="3200" dirty="0" err="1"/>
              <a:t>rashoda</a:t>
            </a:r>
            <a:r>
              <a:rPr lang="en-US" altLang="sr-Latn-RS" sz="3200" dirty="0"/>
              <a:t>, </a:t>
            </a:r>
            <a:r>
              <a:rPr lang="en-US" altLang="sr-Latn-RS" sz="3200" dirty="0" err="1"/>
              <a:t>mnoge</a:t>
            </a:r>
            <a:r>
              <a:rPr lang="en-US" altLang="sr-Latn-RS" sz="3200" dirty="0"/>
              <a:t> </a:t>
            </a:r>
            <a:r>
              <a:rPr lang="en-US" altLang="sr-Latn-RS" sz="3200" dirty="0" err="1"/>
              <a:t>zemlje</a:t>
            </a:r>
            <a:r>
              <a:rPr lang="en-US" altLang="sr-Latn-RS" sz="3200" dirty="0"/>
              <a:t> </a:t>
            </a:r>
            <a:r>
              <a:rPr lang="en-US" altLang="sr-Latn-RS" sz="3200" dirty="0" err="1"/>
              <a:t>su</a:t>
            </a:r>
            <a:r>
              <a:rPr lang="en-US" altLang="sr-Latn-RS" sz="3200" dirty="0"/>
              <a:t> u </a:t>
            </a:r>
            <a:r>
              <a:rPr lang="en-US" altLang="sr-Latn-RS" sz="3200" dirty="0" err="1"/>
              <a:t>potpunosti</a:t>
            </a:r>
            <a:r>
              <a:rPr lang="en-US" altLang="sr-Latn-RS" sz="3200" dirty="0"/>
              <a:t> </a:t>
            </a:r>
            <a:r>
              <a:rPr lang="en-US" altLang="sr-Latn-RS" sz="3200" dirty="0" err="1"/>
              <a:t>napustile</a:t>
            </a:r>
            <a:r>
              <a:rPr lang="en-US" altLang="sr-Latn-RS" sz="3200" dirty="0"/>
              <a:t>.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sr-Latn-RS" sz="3200" dirty="0" err="1"/>
              <a:t>Kod</a:t>
            </a:r>
            <a:r>
              <a:rPr lang="en-US" altLang="sr-Latn-RS" sz="3200" dirty="0"/>
              <a:t> </a:t>
            </a:r>
            <a:r>
              <a:rPr lang="en-US" altLang="sr-Latn-RS" sz="3200" b="1" dirty="0"/>
              <a:t>d</a:t>
            </a:r>
            <a:r>
              <a:rPr lang="sl-SI" altLang="sr-Latn-RS" sz="3200" b="1" dirty="0"/>
              <a:t>i</a:t>
            </a:r>
            <a:r>
              <a:rPr lang="en-US" altLang="sr-Latn-RS" sz="3200" b="1" dirty="0" err="1"/>
              <a:t>rektnog</a:t>
            </a:r>
            <a:r>
              <a:rPr lang="en-US" altLang="sr-Latn-RS" sz="3200" b="1" dirty="0"/>
              <a:t> </a:t>
            </a:r>
            <a:r>
              <a:rPr lang="en-US" altLang="sr-Latn-RS" sz="3200" b="1" dirty="0" err="1"/>
              <a:t>metoda</a:t>
            </a:r>
            <a:r>
              <a:rPr lang="en-US" altLang="sr-Latn-RS" sz="3200" b="1" dirty="0"/>
              <a:t> </a:t>
            </a:r>
            <a:r>
              <a:rPr lang="en-US" altLang="sr-Latn-RS" sz="3200" dirty="0" err="1"/>
              <a:t>polazi</a:t>
            </a:r>
            <a:r>
              <a:rPr lang="en-US" altLang="sr-Latn-RS" sz="3200" dirty="0"/>
              <a:t> se od </a:t>
            </a:r>
            <a:r>
              <a:rPr lang="en-US" altLang="sr-Latn-RS" sz="3200" dirty="0" err="1"/>
              <a:t>iznosa</a:t>
            </a:r>
            <a:r>
              <a:rPr lang="en-US" altLang="sr-Latn-RS" sz="3200" dirty="0"/>
              <a:t> </a:t>
            </a:r>
            <a:r>
              <a:rPr lang="en-US" altLang="sr-Latn-RS" sz="3200" dirty="0" err="1"/>
              <a:t>stvarno</a:t>
            </a:r>
            <a:r>
              <a:rPr lang="en-US" altLang="sr-Latn-RS" sz="3200" dirty="0"/>
              <a:t> </a:t>
            </a:r>
            <a:r>
              <a:rPr lang="en-US" altLang="sr-Latn-RS" sz="3200" dirty="0" err="1" smtClean="0"/>
              <a:t>izvr</a:t>
            </a:r>
            <a:r>
              <a:rPr lang="sl-SI" altLang="sr-Latn-RS" sz="3200" dirty="0" smtClean="0"/>
              <a:t>š</a:t>
            </a:r>
            <a:r>
              <a:rPr lang="en-US" altLang="sr-Latn-RS" sz="3200" dirty="0" err="1" smtClean="0"/>
              <a:t>enih</a:t>
            </a:r>
            <a:r>
              <a:rPr lang="en-US" altLang="sr-Latn-RS" sz="3200" dirty="0" smtClean="0"/>
              <a:t> </a:t>
            </a:r>
            <a:r>
              <a:rPr lang="en-US" altLang="sr-Latn-RS" sz="3200" dirty="0" err="1"/>
              <a:t>javnih</a:t>
            </a:r>
            <a:r>
              <a:rPr lang="en-US" altLang="sr-Latn-RS" sz="3200" dirty="0"/>
              <a:t> </a:t>
            </a:r>
            <a:r>
              <a:rPr lang="en-US" altLang="sr-Latn-RS" sz="3200" dirty="0" err="1"/>
              <a:t>rashoda</a:t>
            </a:r>
            <a:r>
              <a:rPr lang="en-US" altLang="sr-Latn-RS" sz="3200" dirty="0"/>
              <a:t> I</a:t>
            </a:r>
            <a:r>
              <a:rPr lang="sl-SI" altLang="sr-Latn-RS" sz="3200" dirty="0"/>
              <a:t>  </a:t>
            </a:r>
            <a:r>
              <a:rPr lang="en-US" altLang="sr-Latn-RS" sz="3200" dirty="0" err="1"/>
              <a:t>prihoda</a:t>
            </a:r>
            <a:r>
              <a:rPr lang="en-US" altLang="sr-Latn-RS" sz="3200" dirty="0"/>
              <a:t> u </a:t>
            </a:r>
            <a:r>
              <a:rPr lang="en-US" altLang="sr-Latn-RS" sz="3200" dirty="0" err="1"/>
              <a:t>prethodnom</a:t>
            </a:r>
            <a:r>
              <a:rPr lang="en-US" altLang="sr-Latn-RS" sz="3200" dirty="0"/>
              <a:t> </a:t>
            </a:r>
            <a:r>
              <a:rPr lang="en-US" altLang="sr-Latn-RS" sz="3200" dirty="0" err="1"/>
              <a:t>periodu</a:t>
            </a:r>
            <a:r>
              <a:rPr lang="en-US" altLang="sr-Latn-RS" sz="3200" dirty="0"/>
              <a:t> </a:t>
            </a:r>
            <a:r>
              <a:rPr lang="en-US" altLang="sr-Latn-RS" sz="3200" dirty="0" err="1"/>
              <a:t>korigovanog</a:t>
            </a:r>
            <a:r>
              <a:rPr lang="en-US" altLang="sr-Latn-RS" sz="3200" dirty="0"/>
              <a:t> </a:t>
            </a:r>
            <a:r>
              <a:rPr lang="en-US" altLang="sr-Latn-RS" sz="3200" dirty="0" err="1"/>
              <a:t>za</a:t>
            </a:r>
            <a:r>
              <a:rPr lang="en-US" altLang="sr-Latn-RS" sz="3200" dirty="0"/>
              <a:t> </a:t>
            </a:r>
            <a:r>
              <a:rPr lang="en-US" altLang="sr-Latn-RS" sz="3200" dirty="0" err="1"/>
              <a:t>procenat</a:t>
            </a:r>
            <a:r>
              <a:rPr lang="en-US" altLang="sr-Latn-RS" sz="3200" dirty="0"/>
              <a:t> </a:t>
            </a:r>
            <a:r>
              <a:rPr lang="en-US" altLang="sr-Latn-RS" sz="3200" dirty="0" err="1"/>
              <a:t>koji</a:t>
            </a:r>
            <a:r>
              <a:rPr lang="en-US" altLang="sr-Latn-RS" sz="3200" dirty="0"/>
              <a:t> se </a:t>
            </a:r>
            <a:r>
              <a:rPr lang="en-US" altLang="sr-Latn-RS" sz="3200" dirty="0" err="1"/>
              <a:t>predvida</a:t>
            </a:r>
            <a:r>
              <a:rPr lang="en-US" altLang="sr-Latn-RS" sz="3200" dirty="0"/>
              <a:t> </a:t>
            </a:r>
            <a:r>
              <a:rPr lang="en-US" altLang="sr-Latn-RS" sz="3200" dirty="0" err="1"/>
              <a:t>za</a:t>
            </a:r>
            <a:r>
              <a:rPr lang="en-US" altLang="sr-Latn-RS" sz="3200" dirty="0"/>
              <a:t> </a:t>
            </a:r>
            <a:r>
              <a:rPr lang="en-US" altLang="sr-Latn-RS" sz="3200" dirty="0" err="1"/>
              <a:t>na</a:t>
            </a:r>
            <a:r>
              <a:rPr lang="sl-SI" altLang="sr-Latn-RS" sz="3200" dirty="0"/>
              <a:t>redni period.</a:t>
            </a:r>
            <a:endParaRPr lang="en-US" altLang="sr-Latn-RS" sz="3200" dirty="0"/>
          </a:p>
          <a:p>
            <a:pPr eaLnBrk="1" hangingPunct="1">
              <a:lnSpc>
                <a:spcPct val="90000"/>
              </a:lnSpc>
            </a:pPr>
            <a:endParaRPr lang="en-US" altLang="sr-Latn-RS" sz="1600" dirty="0"/>
          </a:p>
        </p:txBody>
      </p:sp>
    </p:spTree>
    <p:extLst>
      <p:ext uri="{BB962C8B-B14F-4D97-AF65-F5344CB8AC3E}">
        <p14:creationId xmlns:p14="http://schemas.microsoft.com/office/powerpoint/2010/main" xmlns="" val="692248432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001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 eaLnBrk="1" hangingPunct="1"/>
            <a:r>
              <a:rPr lang="en-US" altLang="sr-Latn-RS" sz="3600" dirty="0" err="1" smtClean="0"/>
              <a:t>Sve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navedene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stabilizacione</a:t>
            </a:r>
            <a:r>
              <a:rPr lang="en-US" altLang="sr-Latn-RS" sz="3600" dirty="0" smtClean="0"/>
              <a:t> m</a:t>
            </a:r>
            <a:r>
              <a:rPr lang="sr-Latn-ME" altLang="sr-Latn-RS" sz="3600" dirty="0" smtClean="0"/>
              <a:t>j</a:t>
            </a:r>
            <a:r>
              <a:rPr lang="en-US" altLang="sr-Latn-RS" sz="3600" dirty="0" smtClean="0"/>
              <a:t>ere bud</a:t>
            </a:r>
            <a:r>
              <a:rPr lang="sl-SI" altLang="sr-Latn-RS" sz="3600" dirty="0"/>
              <a:t>ž</a:t>
            </a:r>
            <a:r>
              <a:rPr lang="en-US" altLang="sr-Latn-RS" sz="3600" dirty="0" err="1" smtClean="0"/>
              <a:t>setske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politike</a:t>
            </a:r>
            <a:r>
              <a:rPr lang="en-US" altLang="sr-Latn-RS" sz="3600" dirty="0" smtClean="0"/>
              <a:t> obi</a:t>
            </a:r>
            <a:r>
              <a:rPr lang="sl-SI" altLang="sr-Latn-RS" sz="3600" dirty="0"/>
              <a:t>č</a:t>
            </a:r>
            <a:r>
              <a:rPr lang="en-US" altLang="sr-Latn-RS" sz="3600" dirty="0" smtClean="0"/>
              <a:t>no v</a:t>
            </a:r>
            <a:r>
              <a:rPr lang="sl-SI" altLang="sr-Latn-RS" sz="3600" dirty="0" smtClean="0"/>
              <a:t>o</a:t>
            </a:r>
            <a:r>
              <a:rPr lang="en-US" altLang="sr-Latn-RS" sz="3600" dirty="0" smtClean="0"/>
              <a:t>de </a:t>
            </a:r>
            <a:r>
              <a:rPr lang="en-US" altLang="sr-Latn-RS" sz="3600" dirty="0" err="1" smtClean="0"/>
              <a:t>smanjenju</a:t>
            </a:r>
            <a:r>
              <a:rPr lang="en-US" altLang="sr-Latn-RS" sz="3600" dirty="0" smtClean="0"/>
              <a:t> bud</a:t>
            </a:r>
            <a:r>
              <a:rPr lang="sl-SI" altLang="sr-Latn-RS" sz="3600" dirty="0"/>
              <a:t>ž</a:t>
            </a:r>
            <a:r>
              <a:rPr lang="en-US" altLang="sr-Latn-RS" sz="3600" dirty="0" err="1" smtClean="0"/>
              <a:t>etsko</a:t>
            </a:r>
            <a:r>
              <a:rPr lang="sl-SI" altLang="sr-Latn-RS" sz="3600" dirty="0" smtClean="0"/>
              <a:t>g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deficita</a:t>
            </a:r>
            <a:r>
              <a:rPr lang="en-US" altLang="sr-Latn-RS" sz="3600" dirty="0" smtClean="0"/>
              <a:t> (</a:t>
            </a:r>
            <a:r>
              <a:rPr lang="en-US" altLang="sr-Latn-RS" sz="3600" dirty="0" err="1" smtClean="0"/>
              <a:t>ukoliko</a:t>
            </a:r>
            <a:r>
              <a:rPr lang="en-US" altLang="sr-Latn-RS" sz="3600" dirty="0" smtClean="0"/>
              <a:t> je </a:t>
            </a:r>
            <a:r>
              <a:rPr lang="en-US" altLang="sr-Latn-RS" sz="3600" dirty="0" err="1" smtClean="0"/>
              <a:t>postojao</a:t>
            </a:r>
            <a:r>
              <a:rPr lang="en-US" altLang="sr-Latn-RS" sz="3600" dirty="0" smtClean="0"/>
              <a:t>) </a:t>
            </a:r>
            <a:r>
              <a:rPr lang="en-US" altLang="sr-Latn-RS" sz="3600" dirty="0" err="1" smtClean="0"/>
              <a:t>i</a:t>
            </a:r>
            <a:r>
              <a:rPr lang="sl-SI" altLang="sr-Latn-RS" sz="3600" dirty="0" smtClean="0"/>
              <a:t>l</a:t>
            </a:r>
            <a:r>
              <a:rPr lang="en-US" altLang="sr-Latn-RS" sz="3600" dirty="0" err="1" smtClean="0"/>
              <a:t>i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stvaranju</a:t>
            </a:r>
            <a:r>
              <a:rPr lang="en-US" altLang="sr-Latn-RS" sz="3600" dirty="0" smtClean="0"/>
              <a:t> bud</a:t>
            </a:r>
            <a:r>
              <a:rPr lang="sl-SI" altLang="sr-Latn-RS" sz="3600" dirty="0"/>
              <a:t>ž</a:t>
            </a:r>
            <a:r>
              <a:rPr lang="en-US" altLang="sr-Latn-RS" sz="3600" dirty="0" err="1" smtClean="0"/>
              <a:t>etskog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suficita</a:t>
            </a:r>
            <a:r>
              <a:rPr lang="en-US" altLang="sr-Latn-RS" sz="3600" dirty="0" smtClean="0"/>
              <a:t>.</a:t>
            </a:r>
            <a:endParaRPr lang="sr-Latn-ME" altLang="sr-Latn-RS" sz="3600" dirty="0" smtClean="0"/>
          </a:p>
          <a:p>
            <a:pPr algn="just" eaLnBrk="1" hangingPunct="1"/>
            <a:r>
              <a:rPr lang="en-US" altLang="sr-Latn-RS" sz="3600" dirty="0" smtClean="0"/>
              <a:t> To jo</a:t>
            </a:r>
            <a:r>
              <a:rPr lang="sr-Latn-ME" altLang="sr-Latn-RS" sz="3600" dirty="0" smtClean="0"/>
              <a:t>š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jednom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potvr</a:t>
            </a:r>
            <a:r>
              <a:rPr lang="sr-Latn-ME" altLang="sr-Latn-RS" sz="3600" dirty="0" smtClean="0"/>
              <a:t>đ</a:t>
            </a:r>
            <a:r>
              <a:rPr lang="en-US" altLang="sr-Latn-RS" sz="3600" dirty="0" err="1" smtClean="0"/>
              <a:t>uje</a:t>
            </a:r>
            <a:r>
              <a:rPr lang="en-US" altLang="sr-Latn-RS" sz="3600" dirty="0" smtClean="0"/>
              <a:t> </a:t>
            </a:r>
            <a:r>
              <a:rPr lang="sl-SI" altLang="sr-Latn-RS" sz="3600" dirty="0" smtClean="0"/>
              <a:t>c</a:t>
            </a:r>
            <a:r>
              <a:rPr lang="en-US" altLang="sr-Latn-RS" sz="3600" dirty="0" err="1" smtClean="0"/>
              <a:t>injenicu</a:t>
            </a:r>
            <a:r>
              <a:rPr lang="en-US" altLang="sr-Latn-RS" sz="3600" dirty="0" smtClean="0"/>
              <a:t> d</a:t>
            </a:r>
            <a:r>
              <a:rPr lang="sl-SI" altLang="sr-Latn-RS" sz="3600" dirty="0" smtClean="0"/>
              <a:t>a</a:t>
            </a:r>
            <a:r>
              <a:rPr lang="en-US" altLang="sr-Latn-RS" sz="3600" dirty="0" smtClean="0"/>
              <a:t> </a:t>
            </a:r>
            <a:r>
              <a:rPr lang="sl-SI" altLang="sr-Latn-RS" sz="3600" dirty="0" smtClean="0"/>
              <a:t>s</a:t>
            </a:r>
            <a:r>
              <a:rPr lang="en-US" altLang="sr-Latn-RS" sz="3600" dirty="0" smtClean="0"/>
              <a:t>e „</a:t>
            </a:r>
            <a:r>
              <a:rPr lang="en-US" altLang="sr-Latn-RS" sz="3600" dirty="0" err="1" smtClean="0"/>
              <a:t>stabilizacioni</a:t>
            </a:r>
            <a:r>
              <a:rPr lang="en-US" altLang="sr-Latn-RS" sz="3600" dirty="0" smtClean="0"/>
              <a:t> bud</a:t>
            </a:r>
            <a:r>
              <a:rPr lang="sl-SI" altLang="sr-Latn-RS" sz="3600" dirty="0"/>
              <a:t>ž</a:t>
            </a:r>
            <a:r>
              <a:rPr lang="en-US" altLang="sr-Latn-RS" sz="3600" dirty="0" smtClean="0"/>
              <a:t>et‘</a:t>
            </a:r>
            <a:r>
              <a:rPr lang="sl-SI" altLang="sr-Latn-RS" sz="3600" dirty="0" smtClean="0"/>
              <a:t> </a:t>
            </a:r>
            <a:r>
              <a:rPr lang="en-US" altLang="sr-Latn-RS" sz="3600" dirty="0" err="1" smtClean="0"/>
              <a:t>uv</a:t>
            </a:r>
            <a:r>
              <a:rPr lang="sl-SI" altLang="sr-Latn-RS" sz="3600" dirty="0" smtClean="0"/>
              <a:t>ij</a:t>
            </a:r>
            <a:r>
              <a:rPr lang="en-US" altLang="sr-Latn-RS" sz="3600" dirty="0" err="1" smtClean="0"/>
              <a:t>ek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sa</a:t>
            </a:r>
            <a:r>
              <a:rPr lang="en-US" altLang="sr-Latn-RS" sz="3600" dirty="0" smtClean="0"/>
              <a:t> vi</a:t>
            </a:r>
            <a:r>
              <a:rPr lang="sl-SI" altLang="sr-Latn-RS" sz="3600" dirty="0" smtClean="0"/>
              <a:t>s</a:t>
            </a:r>
            <a:r>
              <a:rPr lang="en-US" altLang="sr-Latn-RS" sz="3600" dirty="0" err="1" smtClean="0"/>
              <a:t>kom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i</a:t>
            </a:r>
            <a:r>
              <a:rPr lang="sl-SI" altLang="sr-Latn-RS" sz="3600" dirty="0" smtClean="0"/>
              <a:t>l</a:t>
            </a:r>
            <a:r>
              <a:rPr lang="en-US" altLang="sr-Latn-RS" sz="3600" dirty="0" err="1" smtClean="0"/>
              <a:t>i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sa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deficitom</a:t>
            </a:r>
            <a:r>
              <a:rPr lang="sl-SI" altLang="sr-Latn-RS" sz="3600" dirty="0" smtClean="0"/>
              <a:t>.</a:t>
            </a:r>
            <a:endParaRPr lang="en-US" altLang="sr-Latn-RS" sz="3600" dirty="0" smtClean="0"/>
          </a:p>
          <a:p>
            <a:pPr algn="just" eaLnBrk="1" hangingPunct="1"/>
            <a:endParaRPr lang="en-US" altLang="sr-Latn-RS" sz="3600" dirty="0"/>
          </a:p>
          <a:p>
            <a:pPr algn="just" eaLnBrk="1" hangingPunct="1"/>
            <a:endParaRPr lang="en-US" altLang="sr-Latn-RS" sz="3600" dirty="0" smtClean="0"/>
          </a:p>
        </p:txBody>
      </p:sp>
    </p:spTree>
    <p:extLst>
      <p:ext uri="{BB962C8B-B14F-4D97-AF65-F5344CB8AC3E}">
        <p14:creationId xmlns:p14="http://schemas.microsoft.com/office/powerpoint/2010/main" xmlns="" val="612276593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8338" y="746975"/>
            <a:ext cx="10645462" cy="5429988"/>
          </a:xfrm>
        </p:spPr>
        <p:txBody>
          <a:bodyPr>
            <a:normAutofit lnSpcReduction="10000"/>
          </a:bodyPr>
          <a:lstStyle/>
          <a:p>
            <a:pPr algn="just" eaLnBrk="1" hangingPunct="1">
              <a:lnSpc>
                <a:spcPct val="90000"/>
              </a:lnSpc>
            </a:pPr>
            <a:r>
              <a:rPr lang="en-US" altLang="sr-Latn-RS" sz="3600" dirty="0" err="1"/>
              <a:t>Za</a:t>
            </a:r>
            <a:r>
              <a:rPr lang="en-US" altLang="sr-Latn-RS" sz="3600" dirty="0"/>
              <a:t> </a:t>
            </a:r>
            <a:r>
              <a:rPr lang="en-US" altLang="sr-Latn-RS" sz="3600" dirty="0" err="1"/>
              <a:t>kompenzaciono</a:t>
            </a:r>
            <a:r>
              <a:rPr lang="en-US" altLang="sr-Latn-RS" sz="3600" dirty="0"/>
              <a:t> d</a:t>
            </a:r>
            <a:r>
              <a:rPr lang="sl-SI" altLang="sr-Latn-RS" sz="3600" dirty="0"/>
              <a:t>j</a:t>
            </a:r>
            <a:r>
              <a:rPr lang="en-US" altLang="sr-Latn-RS" sz="3600" dirty="0" err="1"/>
              <a:t>elovanje</a:t>
            </a:r>
            <a:r>
              <a:rPr lang="en-US" altLang="sr-Latn-RS" sz="3600" dirty="0"/>
              <a:t> bud</a:t>
            </a:r>
            <a:r>
              <a:rPr lang="sl-SI" altLang="sr-Latn-RS" sz="3600" dirty="0"/>
              <a:t>z</a:t>
            </a:r>
            <a:r>
              <a:rPr lang="en-US" altLang="sr-Latn-RS" sz="3600" dirty="0"/>
              <a:t>eta </a:t>
            </a:r>
            <a:r>
              <a:rPr lang="en-US" altLang="sr-Latn-RS" sz="3600" dirty="0" err="1"/>
              <a:t>bitno</a:t>
            </a:r>
            <a:r>
              <a:rPr lang="en-US" altLang="sr-Latn-RS" sz="3600" dirty="0"/>
              <a:t> je </a:t>
            </a:r>
            <a:r>
              <a:rPr lang="en-US" altLang="sr-Latn-RS" sz="3600" dirty="0" err="1"/>
              <a:t>blagovremeao</a:t>
            </a:r>
            <a:r>
              <a:rPr lang="en-US" altLang="sr-Latn-RS" sz="3600" dirty="0"/>
              <a:t> </a:t>
            </a:r>
            <a:r>
              <a:rPr lang="sl-SI" altLang="sr-Latn-RS" sz="3600" dirty="0"/>
              <a:t>pre</a:t>
            </a:r>
            <a:r>
              <a:rPr lang="en-US" altLang="sr-Latn-RS" sz="3600" dirty="0" err="1"/>
              <a:t>duzimanj</a:t>
            </a:r>
            <a:r>
              <a:rPr lang="sl-SI" altLang="sr-Latn-RS" sz="3600" dirty="0"/>
              <a:t>e</a:t>
            </a:r>
            <a:r>
              <a:rPr lang="en-US" altLang="sr-Latn-RS" sz="3600" dirty="0"/>
              <a:t> </a:t>
            </a:r>
            <a:r>
              <a:rPr lang="en-US" altLang="sr-Latn-RS" sz="3600" dirty="0" err="1"/>
              <a:t>akcija</a:t>
            </a:r>
            <a:r>
              <a:rPr lang="en-US" altLang="sr-Latn-RS" sz="3600" dirty="0"/>
              <a:t>. </a:t>
            </a:r>
            <a:endParaRPr lang="sr-Latn-ME" altLang="sr-Latn-RS" sz="3600" dirty="0" smtClean="0"/>
          </a:p>
          <a:p>
            <a:pPr algn="just" eaLnBrk="1" hangingPunct="1">
              <a:lnSpc>
                <a:spcPct val="90000"/>
              </a:lnSpc>
            </a:pPr>
            <a:r>
              <a:rPr lang="en-US" altLang="sr-Latn-RS" sz="3600" dirty="0" err="1" smtClean="0"/>
              <a:t>Jer</a:t>
            </a:r>
            <a:r>
              <a:rPr lang="en-US" altLang="sr-Latn-RS" sz="3600" dirty="0"/>
              <a:t>, </a:t>
            </a:r>
            <a:r>
              <a:rPr lang="en-US" altLang="sr-Latn-RS" sz="3600" dirty="0" err="1"/>
              <a:t>iskustvo</a:t>
            </a:r>
            <a:r>
              <a:rPr lang="en-US" altLang="sr-Latn-RS" sz="3600" dirty="0"/>
              <a:t> je </a:t>
            </a:r>
            <a:r>
              <a:rPr lang="en-US" altLang="sr-Latn-RS" sz="3600" dirty="0" err="1"/>
              <a:t>pokazalo</a:t>
            </a:r>
            <a:r>
              <a:rPr lang="en-US" altLang="sr-Latn-RS" sz="3600" dirty="0"/>
              <a:t>, da se </a:t>
            </a:r>
            <a:r>
              <a:rPr lang="en-US" altLang="sr-Latn-RS" sz="3600" dirty="0" err="1"/>
              <a:t>najbolji</a:t>
            </a:r>
            <a:r>
              <a:rPr lang="en-US" altLang="sr-Latn-RS" sz="3600" dirty="0"/>
              <a:t> </a:t>
            </a:r>
            <a:r>
              <a:rPr lang="en-US" altLang="sr-Latn-RS" sz="3600" dirty="0" err="1"/>
              <a:t>rezultati</a:t>
            </a:r>
            <a:r>
              <a:rPr lang="en-US" altLang="sr-Latn-RS" sz="3600" dirty="0"/>
              <a:t> </a:t>
            </a:r>
            <a:r>
              <a:rPr lang="en-US" altLang="sr-Latn-RS" sz="3600" dirty="0" err="1"/>
              <a:t>posti</a:t>
            </a:r>
            <a:r>
              <a:rPr lang="sl-SI" altLang="sr-Latn-RS" sz="3600" dirty="0"/>
              <a:t>z</a:t>
            </a:r>
            <a:r>
              <a:rPr lang="en-US" altLang="sr-Latn-RS" sz="3600" dirty="0"/>
              <a:t>u </a:t>
            </a:r>
            <a:r>
              <a:rPr lang="en-US" altLang="sr-Latn-RS" sz="3600" dirty="0" err="1"/>
              <a:t>kada</a:t>
            </a:r>
            <a:r>
              <a:rPr lang="en-US" altLang="sr-Latn-RS" sz="3600" dirty="0"/>
              <a:t> </a:t>
            </a:r>
            <a:r>
              <a:rPr lang="sl-SI" altLang="sr-Latn-RS" sz="3600" dirty="0"/>
              <a:t>j</a:t>
            </a:r>
            <a:r>
              <a:rPr lang="en-US" altLang="sr-Latn-RS" sz="3600" dirty="0"/>
              <a:t>o</a:t>
            </a:r>
            <a:r>
              <a:rPr lang="sl-SI" altLang="sr-Latn-RS" sz="3600" dirty="0"/>
              <a:t>s</a:t>
            </a:r>
            <a:r>
              <a:rPr lang="en-US" altLang="sr-Latn-RS" sz="3600" dirty="0"/>
              <a:t> </a:t>
            </a:r>
            <a:r>
              <a:rPr lang="en-US" altLang="sr-Latn-RS" sz="3600" dirty="0" err="1"/>
              <a:t>nije</a:t>
            </a:r>
            <a:r>
              <a:rPr lang="en-US" altLang="sr-Latn-RS" sz="3600" dirty="0"/>
              <a:t> do</a:t>
            </a:r>
            <a:r>
              <a:rPr lang="sl-SI" altLang="sr-Latn-RS" sz="3600" dirty="0"/>
              <a:t>s</a:t>
            </a:r>
            <a:r>
              <a:rPr lang="en-US" altLang="sr-Latn-RS" sz="3600" dirty="0"/>
              <a:t>lo do </a:t>
            </a:r>
            <a:r>
              <a:rPr lang="en-US" altLang="sr-Latn-RS" sz="3600" dirty="0" err="1"/>
              <a:t>akumu</a:t>
            </a:r>
            <a:r>
              <a:rPr lang="sl-SI" altLang="sr-Latn-RS" sz="3600" dirty="0"/>
              <a:t>l</a:t>
            </a:r>
            <a:r>
              <a:rPr lang="en-US" altLang="sr-Latn-RS" sz="3600" dirty="0" err="1"/>
              <a:t>iranja</a:t>
            </a:r>
            <a:r>
              <a:rPr lang="en-US" altLang="sr-Latn-RS" sz="3600" dirty="0"/>
              <a:t> </a:t>
            </a:r>
            <a:r>
              <a:rPr lang="en-US" altLang="sr-Latn-RS" sz="3600" dirty="0" err="1"/>
              <a:t>faktora</a:t>
            </a:r>
            <a:r>
              <a:rPr lang="en-US" altLang="sr-Latn-RS" sz="3600" dirty="0"/>
              <a:t> </a:t>
            </a:r>
            <a:r>
              <a:rPr lang="en-US" altLang="sr-Latn-RS" sz="3600" dirty="0" err="1"/>
              <a:t>depresije</a:t>
            </a:r>
            <a:r>
              <a:rPr lang="en-US" altLang="sr-Latn-RS" sz="3600" dirty="0"/>
              <a:t> </a:t>
            </a:r>
            <a:r>
              <a:rPr lang="en-US" altLang="sr-Latn-RS" sz="3600" dirty="0" err="1"/>
              <a:t>i</a:t>
            </a:r>
            <a:r>
              <a:rPr lang="en-US" altLang="sr-Latn-RS" sz="3600" dirty="0"/>
              <a:t> </a:t>
            </a:r>
            <a:r>
              <a:rPr lang="en-US" altLang="sr-Latn-RS" sz="3600" dirty="0" err="1"/>
              <a:t>inflacije</a:t>
            </a:r>
            <a:r>
              <a:rPr lang="en-US" altLang="sr-Latn-RS" sz="3600" dirty="0"/>
              <a:t>. </a:t>
            </a:r>
            <a:endParaRPr lang="sr-Latn-ME" altLang="sr-Latn-RS" sz="3600" dirty="0" smtClean="0"/>
          </a:p>
          <a:p>
            <a:pPr algn="just" eaLnBrk="1" hangingPunct="1">
              <a:lnSpc>
                <a:spcPct val="90000"/>
              </a:lnSpc>
            </a:pPr>
            <a:r>
              <a:rPr lang="en-US" altLang="sr-Latn-RS" sz="3600" dirty="0" smtClean="0"/>
              <a:t>Tada </a:t>
            </a:r>
            <a:r>
              <a:rPr lang="en-US" altLang="sr-Latn-RS" sz="3600" dirty="0"/>
              <a:t>je </a:t>
            </a:r>
            <a:r>
              <a:rPr lang="en-US" altLang="sr-Latn-RS" sz="3600" dirty="0" err="1"/>
              <a:t>neophodan</a:t>
            </a:r>
            <a:r>
              <a:rPr lang="en-US" altLang="sr-Latn-RS" sz="3600" dirty="0"/>
              <a:t> </a:t>
            </a:r>
            <a:r>
              <a:rPr lang="en-US" altLang="sr-Latn-RS" sz="3600" dirty="0" err="1"/>
              <a:t>kompleks</a:t>
            </a:r>
            <a:r>
              <a:rPr lang="en-US" altLang="sr-Latn-RS" sz="3600" dirty="0"/>
              <a:t> </a:t>
            </a:r>
            <a:r>
              <a:rPr lang="en-US" altLang="sr-Latn-RS" sz="3600" dirty="0" err="1"/>
              <a:t>drugih</a:t>
            </a:r>
            <a:r>
              <a:rPr lang="en-US" altLang="sr-Latn-RS" sz="3600" dirty="0"/>
              <a:t> </a:t>
            </a:r>
            <a:r>
              <a:rPr lang="en-US" altLang="sr-Latn-RS" sz="3600" dirty="0" err="1"/>
              <a:t>mera</a:t>
            </a:r>
            <a:r>
              <a:rPr lang="en-US" altLang="sr-Latn-RS" sz="3600" dirty="0"/>
              <a:t> </a:t>
            </a:r>
            <a:r>
              <a:rPr lang="en-US" altLang="sr-Latn-RS" sz="3600" dirty="0" err="1"/>
              <a:t>stabilizacije</a:t>
            </a:r>
            <a:r>
              <a:rPr lang="en-US" altLang="sr-Latn-RS" sz="3600" dirty="0"/>
              <a:t> (</a:t>
            </a:r>
            <a:r>
              <a:rPr lang="en-US" altLang="sr-Latn-RS" sz="3600" dirty="0" err="1"/>
              <a:t>monetarne</a:t>
            </a:r>
            <a:r>
              <a:rPr lang="en-US" altLang="sr-Latn-RS" sz="3600" dirty="0"/>
              <a:t> </a:t>
            </a:r>
            <a:r>
              <a:rPr lang="en-US" altLang="sr-Latn-RS" sz="3600" dirty="0" err="1"/>
              <a:t>politike</a:t>
            </a:r>
            <a:r>
              <a:rPr lang="en-US" altLang="sr-Latn-RS" sz="3600" dirty="0"/>
              <a:t>, </a:t>
            </a:r>
            <a:r>
              <a:rPr lang="en-US" altLang="sr-Latn-RS" sz="3600" dirty="0" err="1"/>
              <a:t>politike</a:t>
            </a:r>
            <a:r>
              <a:rPr lang="en-US" altLang="sr-Latn-RS" sz="3600" dirty="0"/>
              <a:t> </a:t>
            </a:r>
            <a:r>
              <a:rPr lang="en-US" altLang="sr-Latn-RS" sz="3600" dirty="0" err="1"/>
              <a:t>dohodaka</a:t>
            </a:r>
            <a:r>
              <a:rPr lang="en-US" altLang="sr-Latn-RS" sz="3600" dirty="0"/>
              <a:t> </a:t>
            </a:r>
            <a:r>
              <a:rPr lang="en-US" altLang="sr-Latn-RS" sz="3600" dirty="0" err="1"/>
              <a:t>i</a:t>
            </a:r>
            <a:r>
              <a:rPr lang="en-US" altLang="sr-Latn-RS" sz="3600" dirty="0"/>
              <a:t> c</a:t>
            </a:r>
            <a:r>
              <a:rPr lang="sl-SI" altLang="sr-Latn-RS" sz="3600" dirty="0"/>
              <a:t>ij</a:t>
            </a:r>
            <a:r>
              <a:rPr lang="en-US" altLang="sr-Latn-RS" sz="3600" dirty="0" err="1"/>
              <a:t>ena</a:t>
            </a:r>
            <a:r>
              <a:rPr lang="en-US" altLang="sr-Latn-RS" sz="3600" dirty="0"/>
              <a:t>, </a:t>
            </a:r>
            <a:r>
              <a:rPr lang="en-US" altLang="sr-Latn-RS" sz="3600" dirty="0" err="1"/>
              <a:t>spoljnotrgovinske</a:t>
            </a:r>
            <a:r>
              <a:rPr lang="en-US" altLang="sr-Latn-RS" sz="3600" dirty="0"/>
              <a:t> </a:t>
            </a:r>
            <a:r>
              <a:rPr lang="en-US" altLang="sr-Latn-RS" sz="3600" dirty="0" err="1"/>
              <a:t>i</a:t>
            </a:r>
            <a:r>
              <a:rPr lang="en-US" altLang="sr-Latn-RS" sz="3600" dirty="0"/>
              <a:t> </a:t>
            </a:r>
            <a:r>
              <a:rPr lang="en-US" altLang="sr-Latn-RS" sz="3600" dirty="0" err="1"/>
              <a:t>devizne</a:t>
            </a:r>
            <a:r>
              <a:rPr lang="en-US" altLang="sr-Latn-RS" sz="3600" dirty="0"/>
              <a:t> </a:t>
            </a:r>
            <a:r>
              <a:rPr lang="sl-SI" altLang="sr-Latn-RS" sz="3600" dirty="0"/>
              <a:t>p</a:t>
            </a:r>
            <a:r>
              <a:rPr lang="en-US" altLang="sr-Latn-RS" sz="3600" dirty="0" err="1"/>
              <a:t>olitiko</a:t>
            </a:r>
            <a:r>
              <a:rPr lang="en-US" altLang="sr-Latn-RS" sz="3600" dirty="0"/>
              <a:t> </a:t>
            </a:r>
            <a:r>
              <a:rPr lang="sl-SI" altLang="sr-Latn-RS" sz="3600" dirty="0"/>
              <a:t>i</a:t>
            </a:r>
            <a:r>
              <a:rPr lang="en-US" altLang="sr-Latn-RS" sz="3600" dirty="0"/>
              <a:t> dr.).	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sr-Latn-RS" sz="3600" dirty="0" err="1"/>
              <a:t>Mnoge</a:t>
            </a:r>
            <a:r>
              <a:rPr lang="en-US" altLang="sr-Latn-RS" sz="3600" dirty="0"/>
              <a:t> </a:t>
            </a:r>
            <a:r>
              <a:rPr lang="en-US" altLang="sr-Latn-RS" sz="3600" dirty="0" err="1"/>
              <a:t>zemlje</a:t>
            </a:r>
            <a:r>
              <a:rPr lang="en-US" altLang="sr-Latn-RS" sz="3600" dirty="0"/>
              <a:t> </a:t>
            </a:r>
            <a:r>
              <a:rPr lang="en-US" altLang="sr-Latn-RS" sz="3600" dirty="0" err="1"/>
              <a:t>su</a:t>
            </a:r>
            <a:r>
              <a:rPr lang="en-US" altLang="sr-Latn-RS" sz="3600" dirty="0"/>
              <a:t> do</a:t>
            </a:r>
            <a:r>
              <a:rPr lang="sl-SI" altLang="sr-Latn-RS" sz="3600" dirty="0"/>
              <a:t>s</a:t>
            </a:r>
            <a:r>
              <a:rPr lang="en-US" altLang="sr-Latn-RS" sz="3600" dirty="0"/>
              <a:t>e do </a:t>
            </a:r>
            <a:r>
              <a:rPr lang="en-US" altLang="sr-Latn-RS" sz="3600" dirty="0" err="1"/>
              <a:t>zaklju</a:t>
            </a:r>
            <a:r>
              <a:rPr lang="sl-SI" altLang="sr-Latn-RS" sz="3600" dirty="0"/>
              <a:t>c</a:t>
            </a:r>
            <a:r>
              <a:rPr lang="en-US" altLang="sr-Latn-RS" sz="3600" dirty="0" err="1"/>
              <a:t>ka</a:t>
            </a:r>
            <a:r>
              <a:rPr lang="en-US" altLang="sr-Latn-RS" sz="3600" dirty="0"/>
              <a:t> da je lake s</a:t>
            </a:r>
            <a:r>
              <a:rPr lang="sl-SI" altLang="sr-Latn-RS" sz="3600" dirty="0"/>
              <a:t>pro</a:t>
            </a:r>
            <a:r>
              <a:rPr lang="en-US" altLang="sr-Latn-RS" sz="3600" dirty="0" err="1"/>
              <a:t>voditi</a:t>
            </a:r>
            <a:r>
              <a:rPr lang="en-US" altLang="sr-Latn-RS" sz="3600" dirty="0"/>
              <a:t> m</a:t>
            </a:r>
            <a:r>
              <a:rPr lang="sl-SI" altLang="sr-Latn-RS" sz="3600" dirty="0"/>
              <a:t>j</a:t>
            </a:r>
            <a:r>
              <a:rPr lang="en-US" altLang="sr-Latn-RS" sz="3600" dirty="0"/>
              <a:t>ere </a:t>
            </a:r>
            <a:r>
              <a:rPr lang="en-US" altLang="sr-Latn-RS" sz="3600" dirty="0" err="1"/>
              <a:t>bo</a:t>
            </a:r>
            <a:r>
              <a:rPr lang="sl-SI" altLang="sr-Latn-RS" sz="3600" dirty="0"/>
              <a:t>rbe</a:t>
            </a:r>
            <a:r>
              <a:rPr lang="en-US" altLang="sr-Latn-RS" sz="3600" dirty="0"/>
              <a:t> </a:t>
            </a:r>
            <a:r>
              <a:rPr lang="sl-SI" altLang="sr-Latn-RS" sz="3600" dirty="0"/>
              <a:t>protiv</a:t>
            </a:r>
            <a:r>
              <a:rPr lang="en-US" altLang="sr-Latn-RS" sz="3600" dirty="0"/>
              <a:t> </a:t>
            </a:r>
            <a:r>
              <a:rPr lang="en-US" altLang="sr-Latn-RS" sz="3600" dirty="0" err="1"/>
              <a:t>depres</a:t>
            </a:r>
            <a:r>
              <a:rPr lang="sl-SI" altLang="sr-Latn-RS" sz="3600" dirty="0"/>
              <a:t>i</a:t>
            </a:r>
            <a:r>
              <a:rPr lang="en-US" altLang="sr-Latn-RS" sz="3600" dirty="0"/>
              <a:t>je </a:t>
            </a:r>
            <a:r>
              <a:rPr lang="en-US" altLang="sr-Latn-RS" sz="3600" dirty="0" err="1"/>
              <a:t>nego</a:t>
            </a:r>
            <a:r>
              <a:rPr lang="en-US" altLang="sr-Latn-RS" sz="3600" dirty="0"/>
              <a:t> </a:t>
            </a:r>
            <a:r>
              <a:rPr lang="en-US" altLang="sr-Latn-RS" sz="3600" dirty="0" err="1"/>
              <a:t>protiv</a:t>
            </a:r>
            <a:r>
              <a:rPr lang="en-US" altLang="sr-Latn-RS" sz="3600" dirty="0"/>
              <a:t> </a:t>
            </a:r>
            <a:r>
              <a:rPr lang="en-US" altLang="sr-Latn-RS" sz="3600" dirty="0" err="1"/>
              <a:t>infla</a:t>
            </a:r>
            <a:r>
              <a:rPr lang="sl-SI" altLang="sr-Latn-RS" sz="3600" dirty="0"/>
              <a:t>c</a:t>
            </a:r>
            <a:r>
              <a:rPr lang="en-US" altLang="sr-Latn-RS" sz="3600" dirty="0"/>
              <a:t>je. </a:t>
            </a:r>
          </a:p>
        </p:txBody>
      </p:sp>
    </p:spTree>
    <p:extLst>
      <p:ext uri="{BB962C8B-B14F-4D97-AF65-F5344CB8AC3E}">
        <p14:creationId xmlns:p14="http://schemas.microsoft.com/office/powerpoint/2010/main" xmlns="" val="1644736638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20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4096" y="1017431"/>
            <a:ext cx="10619704" cy="5159532"/>
          </a:xfrm>
        </p:spPr>
        <p:txBody>
          <a:bodyPr>
            <a:normAutofit/>
          </a:bodyPr>
          <a:lstStyle/>
          <a:p>
            <a:pPr algn="just" eaLnBrk="1" hangingPunct="1"/>
            <a:r>
              <a:rPr lang="en-US" altLang="sr-Latn-RS" sz="3600" dirty="0" err="1"/>
              <a:t>Sve</a:t>
            </a:r>
            <a:r>
              <a:rPr lang="en-US" altLang="sr-Latn-RS" sz="3600" dirty="0"/>
              <a:t> </a:t>
            </a:r>
            <a:r>
              <a:rPr lang="en-US" altLang="sr-Latn-RS" sz="3600" dirty="0" err="1"/>
              <a:t>navedene</a:t>
            </a:r>
            <a:r>
              <a:rPr lang="en-US" altLang="sr-Latn-RS" sz="3600" dirty="0"/>
              <a:t> m</a:t>
            </a:r>
            <a:r>
              <a:rPr lang="sl-SI" altLang="sr-Latn-RS" sz="3600" dirty="0"/>
              <a:t>j</a:t>
            </a:r>
            <a:r>
              <a:rPr lang="en-US" altLang="sr-Latn-RS" sz="3600" dirty="0"/>
              <a:t>e</a:t>
            </a:r>
            <a:r>
              <a:rPr lang="sl-SI" altLang="sr-Latn-RS" sz="3600" dirty="0"/>
              <a:t>r</a:t>
            </a:r>
            <a:r>
              <a:rPr lang="en-US" altLang="sr-Latn-RS" sz="3600" dirty="0"/>
              <a:t>e </a:t>
            </a:r>
            <a:r>
              <a:rPr lang="en-US" altLang="sr-Latn-RS" sz="3600" dirty="0" err="1"/>
              <a:t>su</a:t>
            </a:r>
            <a:r>
              <a:rPr lang="en-US" altLang="sr-Latn-RS" sz="3600" dirty="0"/>
              <a:t> </a:t>
            </a:r>
            <a:r>
              <a:rPr lang="en-US" altLang="sr-Latn-RS" sz="3600" dirty="0" err="1" smtClean="0"/>
              <a:t>ko</a:t>
            </a:r>
            <a:r>
              <a:rPr lang="sr-Latn-ME" altLang="sr-Latn-RS" sz="3600" dirty="0" smtClean="0"/>
              <a:t>re</a:t>
            </a:r>
            <a:r>
              <a:rPr lang="en-US" altLang="sr-Latn-RS" sz="3600" dirty="0" err="1" smtClean="0"/>
              <a:t>ktivnog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/>
              <a:t>kompen</a:t>
            </a:r>
            <a:r>
              <a:rPr lang="sl-SI" altLang="sr-Latn-RS" sz="3600" dirty="0" smtClean="0"/>
              <a:t>z</a:t>
            </a:r>
            <a:r>
              <a:rPr lang="sr-Latn-ME" altLang="sr-Latn-RS" sz="3600" dirty="0" err="1" smtClean="0"/>
              <a:t>a</a:t>
            </a:r>
            <a:r>
              <a:rPr lang="en-US" altLang="sr-Latn-RS" sz="3600" dirty="0" err="1" smtClean="0"/>
              <a:t>tanog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/>
              <a:t>karakter</a:t>
            </a:r>
            <a:r>
              <a:rPr lang="sl-SI" altLang="sr-Latn-RS" sz="3600" dirty="0"/>
              <a:t>a</a:t>
            </a:r>
            <a:r>
              <a:rPr lang="en-US" altLang="sr-Latn-RS" sz="3600" dirty="0"/>
              <a:t>, one </a:t>
            </a:r>
            <a:r>
              <a:rPr lang="en-US" altLang="sr-Latn-RS" sz="3600" dirty="0" err="1"/>
              <a:t>treba</a:t>
            </a:r>
            <a:r>
              <a:rPr lang="en-US" altLang="sr-Latn-RS" sz="3600" dirty="0"/>
              <a:t> da </a:t>
            </a:r>
            <a:r>
              <a:rPr lang="en-US" altLang="sr-Latn-RS" sz="3600" dirty="0" err="1"/>
              <a:t>otklo</a:t>
            </a:r>
            <a:r>
              <a:rPr lang="sl-SI" altLang="sr-Latn-RS" sz="3600" dirty="0"/>
              <a:t>n</a:t>
            </a:r>
            <a:r>
              <a:rPr lang="en-US" altLang="sr-Latn-RS" sz="3600" dirty="0"/>
              <a:t>e </a:t>
            </a:r>
            <a:r>
              <a:rPr lang="en-US" altLang="sr-Latn-RS" sz="3600" dirty="0" err="1" smtClean="0"/>
              <a:t>poreme</a:t>
            </a:r>
            <a:r>
              <a:rPr lang="sr-Latn-ME" altLang="sr-Latn-RS" sz="3600" dirty="0" smtClean="0"/>
              <a:t>ć</a:t>
            </a:r>
            <a:r>
              <a:rPr lang="sl-SI" altLang="sr-Latn-RS" sz="3600" dirty="0" smtClean="0"/>
              <a:t>e</a:t>
            </a:r>
            <a:r>
              <a:rPr lang="en-US" altLang="sr-Latn-RS" sz="3600" dirty="0"/>
              <a:t>ne od</a:t>
            </a:r>
            <a:r>
              <a:rPr lang="sl-SI" altLang="sr-Latn-RS" sz="3600" dirty="0"/>
              <a:t>n</a:t>
            </a:r>
            <a:r>
              <a:rPr lang="en-US" altLang="sr-Latn-RS" sz="3600" dirty="0" err="1"/>
              <a:t>ose</a:t>
            </a:r>
            <a:r>
              <a:rPr lang="en-US" altLang="sr-Latn-RS" sz="3600" dirty="0"/>
              <a:t> </a:t>
            </a:r>
            <a:r>
              <a:rPr lang="en-US" altLang="sr-Latn-RS" sz="3600" dirty="0" err="1"/>
              <a:t>i</a:t>
            </a:r>
            <a:r>
              <a:rPr lang="en-US" altLang="sr-Latn-RS" sz="3600" dirty="0"/>
              <a:t> </a:t>
            </a:r>
            <a:r>
              <a:rPr lang="en-US" altLang="sr-Latn-RS" sz="3600" dirty="0" err="1"/>
              <a:t>ponovo</a:t>
            </a:r>
            <a:r>
              <a:rPr lang="en-US" altLang="sr-Latn-RS" sz="3600" dirty="0"/>
              <a:t> </a:t>
            </a:r>
            <a:r>
              <a:rPr lang="en-US" altLang="sr-Latn-RS" sz="3600" dirty="0" err="1"/>
              <a:t>uspostave</a:t>
            </a:r>
            <a:r>
              <a:rPr lang="en-US" altLang="sr-Latn-RS" sz="3600" dirty="0"/>
              <a:t> </a:t>
            </a:r>
            <a:r>
              <a:rPr lang="en-US" altLang="sr-Latn-RS" sz="3600" dirty="0" err="1" smtClean="0"/>
              <a:t>ravnote</a:t>
            </a:r>
            <a:r>
              <a:rPr lang="sl-SI" altLang="sr-Latn-RS" sz="3600" dirty="0" smtClean="0"/>
              <a:t>ž</a:t>
            </a:r>
            <a:r>
              <a:rPr lang="en-US" altLang="sr-Latn-RS" sz="3600" dirty="0" smtClean="0"/>
              <a:t>u</a:t>
            </a:r>
            <a:r>
              <a:rPr lang="en-US" altLang="sr-Latn-RS" sz="3600" dirty="0"/>
              <a:t>. </a:t>
            </a:r>
            <a:endParaRPr lang="sr-Latn-ME" altLang="sr-Latn-RS" sz="3600" dirty="0" smtClean="0"/>
          </a:p>
          <a:p>
            <a:pPr algn="just" eaLnBrk="1" hangingPunct="1"/>
            <a:r>
              <a:rPr lang="en-US" altLang="sr-Latn-RS" sz="3600" dirty="0" smtClean="0"/>
              <a:t>Danas </a:t>
            </a:r>
            <a:r>
              <a:rPr lang="en-US" altLang="sr-Latn-RS" sz="3600" dirty="0" err="1"/>
              <a:t>poseban</a:t>
            </a:r>
            <a:r>
              <a:rPr lang="en-US" altLang="sr-Latn-RS" sz="3600" dirty="0"/>
              <a:t> </a:t>
            </a:r>
            <a:r>
              <a:rPr lang="en-US" altLang="sr-Latn-RS" sz="3600" dirty="0" err="1"/>
              <a:t>zna</a:t>
            </a:r>
            <a:r>
              <a:rPr lang="sl-SI" altLang="sr-Latn-RS" sz="3600" dirty="0"/>
              <a:t>z</a:t>
            </a:r>
            <a:r>
              <a:rPr lang="en-US" altLang="sr-Latn-RS" sz="3600" dirty="0" err="1"/>
              <a:t>aj</a:t>
            </a:r>
            <a:r>
              <a:rPr lang="en-US" altLang="sr-Latn-RS" sz="3600" dirty="0"/>
              <a:t> </a:t>
            </a:r>
            <a:r>
              <a:rPr lang="en-US" altLang="sr-Latn-RS" sz="3600" dirty="0" err="1"/>
              <a:t>ima</a:t>
            </a:r>
            <a:r>
              <a:rPr lang="en-US" altLang="sr-Latn-RS" sz="3600" dirty="0"/>
              <a:t> </a:t>
            </a:r>
            <a:r>
              <a:rPr lang="en-US" altLang="sr-Latn-RS" sz="3600" dirty="0" err="1"/>
              <a:t>pitanje</a:t>
            </a:r>
            <a:r>
              <a:rPr lang="en-US" altLang="sr-Latn-RS" sz="3600" dirty="0"/>
              <a:t> </a:t>
            </a:r>
            <a:r>
              <a:rPr lang="en-US" altLang="sr-Latn-RS" sz="3600" dirty="0" err="1"/>
              <a:t>vremena</a:t>
            </a:r>
            <a:r>
              <a:rPr lang="en-US" altLang="sr-Latn-RS" sz="3600" dirty="0"/>
              <a:t>, </a:t>
            </a:r>
            <a:r>
              <a:rPr lang="en-US" altLang="sr-Latn-RS" sz="3600" dirty="0" err="1"/>
              <a:t>i</a:t>
            </a:r>
            <a:r>
              <a:rPr lang="en-US" altLang="sr-Latn-RS" sz="3600" dirty="0"/>
              <a:t> to o</a:t>
            </a:r>
            <a:r>
              <a:rPr lang="sl-SI" altLang="sr-Latn-RS" sz="3600" dirty="0"/>
              <a:t>n</a:t>
            </a:r>
            <a:r>
              <a:rPr lang="en-US" altLang="sr-Latn-RS" sz="3600" dirty="0" err="1"/>
              <a:t>og</a:t>
            </a:r>
            <a:r>
              <a:rPr lang="en-US" altLang="sr-Latn-RS" sz="3600" dirty="0"/>
              <a:t> od </a:t>
            </a:r>
            <a:r>
              <a:rPr lang="en-US" altLang="sr-Latn-RS" sz="3600" dirty="0" err="1"/>
              <a:t>dono</a:t>
            </a:r>
            <a:r>
              <a:rPr lang="sl-SI" altLang="sr-Latn-RS" sz="3600" dirty="0"/>
              <a:t>s</a:t>
            </a:r>
            <a:r>
              <a:rPr lang="en-US" altLang="sr-Latn-RS" sz="3600" dirty="0" err="1"/>
              <a:t>enja</a:t>
            </a:r>
            <a:r>
              <a:rPr lang="en-US" altLang="sr-Latn-RS" sz="3600" dirty="0"/>
              <a:t> </a:t>
            </a:r>
            <a:r>
              <a:rPr lang="en-US" altLang="sr-Latn-RS" sz="3600" dirty="0" err="1"/>
              <a:t>stabizacianih</a:t>
            </a:r>
            <a:r>
              <a:rPr lang="en-US" altLang="sr-Latn-RS" sz="3600" dirty="0"/>
              <a:t> m</a:t>
            </a:r>
            <a:r>
              <a:rPr lang="sl-SI" altLang="sr-Latn-RS" sz="3600" dirty="0"/>
              <a:t>j</a:t>
            </a:r>
            <a:r>
              <a:rPr lang="en-US" altLang="sr-Latn-RS" sz="3600" dirty="0"/>
              <a:t>e</a:t>
            </a:r>
            <a:r>
              <a:rPr lang="sl-SI" altLang="sr-Latn-RS" sz="3600" dirty="0"/>
              <a:t>r</a:t>
            </a:r>
            <a:r>
              <a:rPr lang="en-US" altLang="sr-Latn-RS" sz="3600" dirty="0"/>
              <a:t>a do momenta </a:t>
            </a:r>
            <a:r>
              <a:rPr lang="en-US" altLang="sr-Latn-RS" sz="3600" dirty="0" err="1"/>
              <a:t>kada</a:t>
            </a:r>
            <a:r>
              <a:rPr lang="en-US" altLang="sr-Latn-RS" sz="3600" dirty="0"/>
              <a:t> one </a:t>
            </a:r>
            <a:r>
              <a:rPr lang="en-US" altLang="sr-Latn-RS" sz="3600" dirty="0" err="1" smtClean="0"/>
              <a:t>po</a:t>
            </a:r>
            <a:r>
              <a:rPr lang="sl-SI" altLang="sr-Latn-RS" sz="3600" dirty="0" smtClean="0"/>
              <a:t>činj</a:t>
            </a:r>
            <a:r>
              <a:rPr lang="en-US" altLang="sr-Latn-RS" sz="3600" dirty="0" smtClean="0"/>
              <a:t>u </a:t>
            </a:r>
            <a:r>
              <a:rPr lang="en-US" altLang="sr-Latn-RS" sz="3600" dirty="0" err="1"/>
              <a:t>davati</a:t>
            </a:r>
            <a:r>
              <a:rPr lang="en-US" altLang="sr-Latn-RS" sz="3600" dirty="0"/>
              <a:t> </a:t>
            </a:r>
            <a:r>
              <a:rPr lang="en-US" altLang="sr-Latn-RS" sz="3600" dirty="0" err="1"/>
              <a:t>pr</a:t>
            </a:r>
            <a:r>
              <a:rPr lang="sl-SI" altLang="sr-Latn-RS" sz="3600" dirty="0"/>
              <a:t>a</a:t>
            </a:r>
            <a:r>
              <a:rPr lang="en-US" altLang="sr-Latn-RS" sz="3600" dirty="0" err="1"/>
              <a:t>ve</a:t>
            </a:r>
            <a:r>
              <a:rPr lang="en-US" altLang="sr-Latn-RS" sz="3600" dirty="0"/>
              <a:t> </a:t>
            </a:r>
            <a:r>
              <a:rPr lang="en-US" altLang="sr-Latn-RS" sz="3600" dirty="0" err="1"/>
              <a:t>efekte</a:t>
            </a:r>
            <a:r>
              <a:rPr lang="en-US" altLang="sr-Latn-RS" sz="3600" dirty="0"/>
              <a:t>. </a:t>
            </a:r>
            <a:endParaRPr lang="sr-Latn-ME" altLang="sr-Latn-RS" sz="3600" dirty="0" smtClean="0"/>
          </a:p>
          <a:p>
            <a:pPr algn="just" eaLnBrk="1" hangingPunct="1"/>
            <a:r>
              <a:rPr lang="en-US" altLang="sr-Latn-RS" sz="3600" dirty="0" smtClean="0"/>
              <a:t>To </a:t>
            </a:r>
            <a:r>
              <a:rPr lang="en-US" altLang="sr-Latn-RS" sz="3600" dirty="0"/>
              <a:t>je pod</a:t>
            </a:r>
            <a:r>
              <a:rPr lang="sl-SI" altLang="sr-Latn-RS" sz="3600" dirty="0"/>
              <a:t>r</a:t>
            </a:r>
            <a:r>
              <a:rPr lang="en-US" altLang="sr-Latn-RS" sz="3600" dirty="0" smtClean="0"/>
              <a:t>u</a:t>
            </a:r>
            <a:r>
              <a:rPr lang="sl-SI" altLang="sr-Latn-RS" sz="3600" dirty="0" smtClean="0"/>
              <a:t>č</a:t>
            </a:r>
            <a:r>
              <a:rPr lang="en-US" altLang="sr-Latn-RS" sz="3600" dirty="0" smtClean="0"/>
              <a:t>je </a:t>
            </a:r>
            <a:r>
              <a:rPr lang="en-US" altLang="sr-Latn-RS" sz="3600" dirty="0" err="1"/>
              <a:t>takovaznih</a:t>
            </a:r>
            <a:r>
              <a:rPr lang="en-US" altLang="sr-Latn-RS" sz="3600" dirty="0"/>
              <a:t> </a:t>
            </a:r>
            <a:r>
              <a:rPr lang="en-US" altLang="sr-Latn-RS" sz="3600" dirty="0" err="1"/>
              <a:t>odgo</a:t>
            </a:r>
            <a:r>
              <a:rPr lang="sl-SI" altLang="sr-Latn-RS" sz="3600" dirty="0"/>
              <a:t>dj</a:t>
            </a:r>
            <a:r>
              <a:rPr lang="en-US" altLang="sr-Latn-RS" sz="3600" dirty="0" err="1"/>
              <a:t>enih</a:t>
            </a:r>
            <a:r>
              <a:rPr lang="en-US" altLang="sr-Latn-RS" sz="3600" dirty="0"/>
              <a:t> </a:t>
            </a:r>
            <a:r>
              <a:rPr lang="en-US" altLang="sr-Latn-RS" sz="3600" dirty="0" err="1"/>
              <a:t>efekata</a:t>
            </a:r>
            <a:r>
              <a:rPr lang="en-US" altLang="sr-Latn-RS" sz="3600" dirty="0"/>
              <a:t> </a:t>
            </a:r>
            <a:r>
              <a:rPr lang="en-US" altLang="sr-Latn-RS" sz="3600" dirty="0" smtClean="0"/>
              <a:t>bud</a:t>
            </a:r>
            <a:r>
              <a:rPr lang="sl-SI" altLang="sr-Latn-RS" sz="3600" dirty="0" smtClean="0"/>
              <a:t>ž</a:t>
            </a:r>
            <a:r>
              <a:rPr lang="en-US" altLang="sr-Latn-RS" sz="3600" dirty="0" err="1" smtClean="0"/>
              <a:t>etske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/>
              <a:t>politike</a:t>
            </a:r>
            <a:r>
              <a:rPr lang="en-US" altLang="sr-Latn-RS" sz="3600" dirty="0"/>
              <a:t>, </a:t>
            </a:r>
            <a:r>
              <a:rPr lang="sl-SI" altLang="sr-Latn-RS" sz="3600" dirty="0" smtClean="0"/>
              <a:t>št</a:t>
            </a:r>
            <a:r>
              <a:rPr lang="en-US" altLang="sr-Latn-RS" sz="3600" dirty="0"/>
              <a:t>o je </a:t>
            </a:r>
            <a:r>
              <a:rPr lang="en-US" altLang="sr-Latn-RS" sz="3600" dirty="0" err="1"/>
              <a:t>gotovo</a:t>
            </a:r>
            <a:r>
              <a:rPr lang="en-US" altLang="sr-Latn-RS" sz="3600" dirty="0"/>
              <a:t> </a:t>
            </a:r>
            <a:r>
              <a:rPr lang="en-US" altLang="sr-Latn-RS" sz="3600" dirty="0" err="1" smtClean="0"/>
              <a:t>identi</a:t>
            </a:r>
            <a:r>
              <a:rPr lang="sl-SI" altLang="sr-Latn-RS" sz="3600" dirty="0" smtClean="0"/>
              <a:t>č</a:t>
            </a:r>
            <a:r>
              <a:rPr lang="en-US" altLang="sr-Latn-RS" sz="3600" dirty="0" smtClean="0"/>
              <a:t>no </a:t>
            </a:r>
            <a:r>
              <a:rPr lang="en-US" altLang="sr-Latn-RS" sz="3600" dirty="0"/>
              <a:t>m</a:t>
            </a:r>
            <a:r>
              <a:rPr lang="sl-SI" altLang="sr-Latn-RS" sz="3600" dirty="0"/>
              <a:t>j</a:t>
            </a:r>
            <a:r>
              <a:rPr lang="en-US" altLang="sr-Latn-RS" sz="3600" dirty="0"/>
              <a:t>e</a:t>
            </a:r>
            <a:r>
              <a:rPr lang="sl-SI" altLang="sr-Latn-RS" sz="3600" dirty="0"/>
              <a:t>r</a:t>
            </a:r>
            <a:r>
              <a:rPr lang="en-US" altLang="sr-Latn-RS" sz="3600" dirty="0" smtClean="0"/>
              <a:t>a</a:t>
            </a:r>
            <a:r>
              <a:rPr lang="sr-Latn-ME" altLang="sr-Latn-RS" sz="3600" dirty="0" smtClean="0"/>
              <a:t>m</a:t>
            </a:r>
            <a:r>
              <a:rPr lang="en-US" altLang="sr-Latn-RS" sz="3600" dirty="0" smtClean="0"/>
              <a:t>a </a:t>
            </a:r>
            <a:r>
              <a:rPr lang="en-US" altLang="sr-Latn-RS" sz="3600" dirty="0" err="1" smtClean="0"/>
              <a:t>mone</a:t>
            </a:r>
            <a:r>
              <a:rPr lang="sr-Latn-ME" altLang="sr-Latn-RS" sz="3600" dirty="0" smtClean="0"/>
              <a:t>tarne 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/>
              <a:t>poli</a:t>
            </a:r>
            <a:r>
              <a:rPr lang="sl-SI" altLang="sr-Latn-RS" sz="3600" dirty="0"/>
              <a:t>ti</a:t>
            </a:r>
            <a:r>
              <a:rPr lang="en-US" altLang="sr-Latn-RS" sz="3600" dirty="0" err="1"/>
              <a:t>ke</a:t>
            </a:r>
            <a:r>
              <a:rPr lang="en-US" altLang="sr-Latn-RS" sz="3600" dirty="0"/>
              <a:t> </a:t>
            </a:r>
            <a:r>
              <a:rPr lang="sl-SI" altLang="sr-Latn-RS" sz="3600" dirty="0"/>
              <a:t>.</a:t>
            </a:r>
            <a:endParaRPr lang="en-US" altLang="sr-Latn-RS" sz="3600" dirty="0"/>
          </a:p>
          <a:p>
            <a:pPr algn="just" eaLnBrk="1" hangingPunct="1"/>
            <a:endParaRPr lang="en-US" altLang="sr-Latn-RS" sz="3600" dirty="0"/>
          </a:p>
        </p:txBody>
      </p:sp>
    </p:spTree>
    <p:extLst>
      <p:ext uri="{BB962C8B-B14F-4D97-AF65-F5344CB8AC3E}">
        <p14:creationId xmlns:p14="http://schemas.microsoft.com/office/powerpoint/2010/main" xmlns="" val="672560286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61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9854" y="824248"/>
            <a:ext cx="10593946" cy="5352715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sr-Latn-RS" dirty="0"/>
              <a:t>4. </a:t>
            </a:r>
            <a:r>
              <a:rPr lang="en-US" altLang="sr-Latn-RS" dirty="0" smtClean="0"/>
              <a:t>BUD</a:t>
            </a:r>
            <a:r>
              <a:rPr lang="sl-SI" altLang="sr-Latn-RS" dirty="0" smtClean="0"/>
              <a:t>Ž</a:t>
            </a:r>
            <a:r>
              <a:rPr lang="en-US" altLang="sr-Latn-RS" dirty="0" smtClean="0"/>
              <a:t>ET </a:t>
            </a:r>
            <a:r>
              <a:rPr lang="en-US" altLang="sr-Latn-RS" dirty="0"/>
              <a:t>KAO INSTRUMENT OPTIMALNE ALOKACIJE</a:t>
            </a:r>
            <a:br>
              <a:rPr lang="en-US" altLang="sr-Latn-RS" dirty="0"/>
            </a:br>
            <a:r>
              <a:rPr lang="en-US" altLang="sr-Latn-RS" dirty="0" smtClean="0"/>
              <a:t>PRIVRED</a:t>
            </a:r>
            <a:r>
              <a:rPr lang="sr-Latn-ME" altLang="sr-Latn-RS" dirty="0" smtClean="0"/>
              <a:t>NI</a:t>
            </a:r>
            <a:r>
              <a:rPr lang="en-US" altLang="sr-Latn-RS" dirty="0" smtClean="0"/>
              <a:t>H RESURSA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sr-Latn-RS" sz="3600" dirty="0" smtClean="0"/>
              <a:t>Bud</a:t>
            </a:r>
            <a:r>
              <a:rPr lang="sl-SI" altLang="sr-Latn-RS" sz="3600" dirty="0"/>
              <a:t>ž</a:t>
            </a:r>
            <a:r>
              <a:rPr lang="en-US" altLang="sr-Latn-RS" sz="3600" dirty="0" smtClean="0"/>
              <a:t>et </a:t>
            </a:r>
            <a:r>
              <a:rPr lang="en-US" altLang="sr-Latn-RS" sz="3600" dirty="0" err="1" smtClean="0"/>
              <a:t>mo</a:t>
            </a:r>
            <a:r>
              <a:rPr lang="sl-SI" altLang="sr-Latn-RS" sz="3600" dirty="0"/>
              <a:t>ž</a:t>
            </a:r>
            <a:r>
              <a:rPr lang="en-US" altLang="sr-Latn-RS" sz="3600" dirty="0" smtClean="0"/>
              <a:t>e </a:t>
            </a:r>
            <a:r>
              <a:rPr lang="en-US" altLang="sr-Latn-RS" sz="3600" dirty="0" err="1" smtClean="0"/>
              <a:t>poslu</a:t>
            </a:r>
            <a:r>
              <a:rPr lang="sl-SI" altLang="sr-Latn-RS" sz="3600" dirty="0"/>
              <a:t>ž</a:t>
            </a:r>
            <a:r>
              <a:rPr lang="en-US" altLang="sr-Latn-RS" sz="3600" dirty="0" err="1" smtClean="0"/>
              <a:t>iti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i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kao</a:t>
            </a:r>
            <a:r>
              <a:rPr lang="en-US" altLang="sr-Latn-RS" sz="3600" dirty="0" smtClean="0"/>
              <a:t> instrument </a:t>
            </a:r>
            <a:r>
              <a:rPr lang="en-US" altLang="sr-Latn-RS" sz="3600" dirty="0" err="1" smtClean="0"/>
              <a:t>optimalne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alokacije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privrednih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i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finansijskih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resursa</a:t>
            </a:r>
            <a:r>
              <a:rPr lang="en-US" altLang="sr-Latn-RS" sz="3600" dirty="0" smtClean="0"/>
              <a:t>.</a:t>
            </a:r>
          </a:p>
          <a:p>
            <a:pPr algn="just"/>
            <a:r>
              <a:rPr lang="en-US" altLang="sr-Latn-RS" sz="3600" dirty="0" err="1" smtClean="0"/>
              <a:t>Tr</a:t>
            </a:r>
            <a:r>
              <a:rPr lang="sl-SI" altLang="sr-Latn-RS" sz="3600" dirty="0"/>
              <a:t>ž</a:t>
            </a:r>
            <a:r>
              <a:rPr lang="en-US" altLang="sr-Latn-RS" sz="3600" dirty="0" err="1" smtClean="0"/>
              <a:t>i</a:t>
            </a:r>
            <a:r>
              <a:rPr lang="sl-SI" altLang="sr-Latn-RS" sz="3600" dirty="0"/>
              <a:t>š</a:t>
            </a:r>
            <a:r>
              <a:rPr lang="en-US" altLang="sr-Latn-RS" sz="3600" dirty="0" err="1" smtClean="0"/>
              <a:t>ni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mehanizam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i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imperfektnost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stobodne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konkurencije</a:t>
            </a:r>
            <a:r>
              <a:rPr lang="en-US" altLang="sr-Latn-RS" sz="3600" dirty="0" smtClean="0"/>
              <a:t> u </a:t>
            </a:r>
            <a:r>
              <a:rPr lang="en-US" altLang="sr-Latn-RS" sz="3600" dirty="0" err="1" smtClean="0"/>
              <a:t>savremenim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uslovima</a:t>
            </a:r>
            <a:r>
              <a:rPr lang="en-US" altLang="sr-Latn-RS" sz="3600" b="1" dirty="0" smtClean="0"/>
              <a:t> </a:t>
            </a:r>
            <a:r>
              <a:rPr lang="en-US" altLang="sr-Latn-RS" sz="3600" dirty="0" err="1" smtClean="0"/>
              <a:t>nije</a:t>
            </a:r>
            <a:r>
              <a:rPr lang="en-US" altLang="sr-Latn-RS" sz="3600" dirty="0" smtClean="0"/>
              <a:t> u </a:t>
            </a:r>
            <a:r>
              <a:rPr lang="en-US" altLang="sr-Latn-RS" sz="3600" dirty="0" err="1" smtClean="0"/>
              <a:t>mogu</a:t>
            </a:r>
            <a:r>
              <a:rPr lang="sr-Latn-ME" altLang="sr-Latn-RS" sz="3600" dirty="0" smtClean="0"/>
              <a:t>ć</a:t>
            </a:r>
            <a:r>
              <a:rPr lang="en-US" altLang="sr-Latn-RS" sz="3600" dirty="0" err="1" smtClean="0"/>
              <a:t>nosti</a:t>
            </a:r>
            <a:r>
              <a:rPr lang="en-US" altLang="sr-Latn-RS" sz="3600" dirty="0" smtClean="0"/>
              <a:t> da </a:t>
            </a:r>
            <a:r>
              <a:rPr lang="en-US" altLang="sr-Latn-RS" sz="3600" dirty="0" err="1" smtClean="0"/>
              <a:t>os</a:t>
            </a:r>
            <a:r>
              <a:rPr lang="sr-Latn-ME" altLang="sr-Latn-RS" sz="3600" dirty="0" smtClean="0"/>
              <a:t>i</a:t>
            </a:r>
            <a:r>
              <a:rPr lang="en-US" altLang="sr-Latn-RS" sz="3600" dirty="0" err="1" smtClean="0"/>
              <a:t>gura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uravnote</a:t>
            </a:r>
            <a:r>
              <a:rPr lang="sl-SI" altLang="sr-Latn-RS" sz="3600" dirty="0"/>
              <a:t>ž</a:t>
            </a:r>
            <a:r>
              <a:rPr lang="en-US" altLang="sr-Latn-RS" sz="3600" dirty="0" err="1" smtClean="0"/>
              <a:t>en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ekonomski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razvoj</a:t>
            </a:r>
            <a:r>
              <a:rPr lang="en-US" altLang="sr-Latn-RS" sz="3600" dirty="0" smtClean="0"/>
              <a:t>. </a:t>
            </a:r>
            <a:endParaRPr lang="sr-Latn-ME" altLang="sr-Latn-RS" sz="3600" dirty="0" smtClean="0"/>
          </a:p>
          <a:p>
            <a:pPr algn="just"/>
            <a:r>
              <a:rPr lang="en-US" altLang="sr-Latn-RS" sz="3600" dirty="0" err="1" smtClean="0"/>
              <a:t>Korektivna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intervencija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javne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vlasti</a:t>
            </a:r>
            <a:r>
              <a:rPr lang="en-US" altLang="sr-Latn-RS" sz="3600" dirty="0" smtClean="0"/>
              <a:t> name</a:t>
            </a:r>
            <a:r>
              <a:rPr lang="sl-SI" altLang="sr-Latn-RS" sz="3600" dirty="0"/>
              <a:t>ć</a:t>
            </a:r>
            <a:r>
              <a:rPr lang="en-US" altLang="sr-Latn-RS" sz="3600" dirty="0" smtClean="0"/>
              <a:t>e se </a:t>
            </a:r>
            <a:r>
              <a:rPr lang="en-US" altLang="sr-Latn-RS" sz="3600" dirty="0" err="1" smtClean="0"/>
              <a:t>kao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neophodnost</a:t>
            </a:r>
            <a:r>
              <a:rPr lang="en-US" altLang="sr-Latn-RS" sz="3600" dirty="0" smtClean="0"/>
              <a:t>, a </a:t>
            </a:r>
            <a:r>
              <a:rPr lang="en-US" altLang="sr-Latn-RS" sz="3600" dirty="0" err="1" smtClean="0"/>
              <a:t>pr</a:t>
            </a:r>
            <a:r>
              <a:rPr lang="sl-SI" altLang="sr-Latn-RS" sz="3600" dirty="0" smtClean="0"/>
              <a:t>ij</a:t>
            </a:r>
            <a:r>
              <a:rPr lang="en-US" altLang="sr-Latn-RS" sz="3600" dirty="0" smtClean="0"/>
              <a:t>e </a:t>
            </a:r>
            <a:r>
              <a:rPr lang="en-US" altLang="sr-Latn-RS" sz="3600" dirty="0" err="1" smtClean="0"/>
              <a:t>svega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radi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prevladavanja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neefikasnosti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tr</a:t>
            </a:r>
            <a:r>
              <a:rPr lang="sl-SI" altLang="sr-Latn-RS" sz="3600" dirty="0"/>
              <a:t>ž</a:t>
            </a:r>
            <a:r>
              <a:rPr lang="sl-SI" altLang="sr-Latn-RS" sz="3600" dirty="0" smtClean="0"/>
              <a:t>i</a:t>
            </a:r>
            <a:r>
              <a:rPr lang="en-US" altLang="sr-Latn-RS" sz="3600" dirty="0" smtClean="0"/>
              <a:t>nog </a:t>
            </a:r>
            <a:r>
              <a:rPr lang="en-US" altLang="sr-Latn-RS" sz="3600" dirty="0" err="1" smtClean="0"/>
              <a:t>mehanizma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i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otklanjanja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negativnih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posl</a:t>
            </a:r>
            <a:r>
              <a:rPr lang="sl-SI" altLang="sr-Latn-RS" sz="3600" dirty="0" smtClean="0"/>
              <a:t>j</a:t>
            </a:r>
            <a:r>
              <a:rPr lang="en-US" altLang="sr-Latn-RS" sz="3600" dirty="0" smtClean="0"/>
              <a:t>e</a:t>
            </a:r>
            <a:r>
              <a:rPr lang="sl-SI" altLang="sr-Latn-RS" sz="3600" dirty="0" smtClean="0"/>
              <a:t>di</a:t>
            </a:r>
            <a:r>
              <a:rPr lang="en-US" altLang="sr-Latn-RS" sz="3600" dirty="0" smtClean="0"/>
              <a:t>ca </a:t>
            </a:r>
            <a:r>
              <a:rPr lang="en-US" altLang="sr-Latn-RS" sz="3600" dirty="0" err="1" smtClean="0"/>
              <a:t>njegovog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delovanja</a:t>
            </a:r>
            <a:r>
              <a:rPr lang="en-US" altLang="sr-Latn-RS" sz="3600" dirty="0" smtClean="0"/>
              <a:t>.</a:t>
            </a:r>
          </a:p>
          <a:p>
            <a:pPr algn="just" eaLnBrk="1" hangingPunct="1">
              <a:lnSpc>
                <a:spcPct val="90000"/>
              </a:lnSpc>
            </a:pPr>
            <a:endParaRPr lang="en-US" altLang="sr-Latn-RS" sz="3600" dirty="0" smtClean="0"/>
          </a:p>
        </p:txBody>
      </p:sp>
    </p:spTree>
    <p:extLst>
      <p:ext uri="{BB962C8B-B14F-4D97-AF65-F5344CB8AC3E}">
        <p14:creationId xmlns:p14="http://schemas.microsoft.com/office/powerpoint/2010/main" xmlns="" val="1307108403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82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4096" y="1184856"/>
            <a:ext cx="10619704" cy="4992107"/>
          </a:xfrm>
        </p:spPr>
        <p:txBody>
          <a:bodyPr/>
          <a:lstStyle/>
          <a:p>
            <a:pPr algn="just" eaLnBrk="1" hangingPunct="1"/>
            <a:r>
              <a:rPr lang="en-US" altLang="sr-Latn-RS" sz="3600" dirty="0" err="1" smtClean="0"/>
              <a:t>Javni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sektor</a:t>
            </a:r>
            <a:r>
              <a:rPr lang="en-US" altLang="sr-Latn-RS" sz="3600" dirty="0" smtClean="0"/>
              <a:t> </a:t>
            </a:r>
            <a:r>
              <a:rPr lang="sl-SI" altLang="sr-Latn-RS" sz="3600" dirty="0"/>
              <a:t>č</a:t>
            </a:r>
            <a:r>
              <a:rPr lang="en-US" altLang="sr-Latn-RS" sz="3600" dirty="0" err="1" smtClean="0"/>
              <a:t>esto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usm</a:t>
            </a:r>
            <a:r>
              <a:rPr lang="sl-SI" altLang="sr-Latn-RS" sz="3600" dirty="0" smtClean="0"/>
              <a:t>j</a:t>
            </a:r>
            <a:r>
              <a:rPr lang="en-US" altLang="sr-Latn-RS" sz="3600" dirty="0" err="1" smtClean="0"/>
              <a:t>erava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sredstva</a:t>
            </a:r>
            <a:r>
              <a:rPr lang="en-US" altLang="sr-Latn-RS" sz="3600" dirty="0" smtClean="0"/>
              <a:t> u one </a:t>
            </a:r>
            <a:r>
              <a:rPr lang="en-US" altLang="sr-Latn-RS" sz="3600" dirty="0" err="1" smtClean="0"/>
              <a:t>grane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i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podru</a:t>
            </a:r>
            <a:r>
              <a:rPr lang="sl-SI" altLang="sr-Latn-RS" sz="3600" dirty="0"/>
              <a:t>č</a:t>
            </a:r>
            <a:r>
              <a:rPr lang="sl-SI" altLang="sr-Latn-RS" sz="3600" dirty="0" smtClean="0"/>
              <a:t>j</a:t>
            </a:r>
            <a:r>
              <a:rPr lang="en-US" altLang="sr-Latn-RS" sz="3600" dirty="0" smtClean="0"/>
              <a:t>a, </a:t>
            </a:r>
            <a:r>
              <a:rPr lang="en-US" altLang="sr-Latn-RS" sz="3600" dirty="0" err="1" smtClean="0"/>
              <a:t>gd</a:t>
            </a:r>
            <a:r>
              <a:rPr lang="sl-SI" altLang="sr-Latn-RS" sz="3600" dirty="0" smtClean="0"/>
              <a:t>j</a:t>
            </a:r>
            <a:r>
              <a:rPr lang="en-US" altLang="sr-Latn-RS" sz="3600" dirty="0" smtClean="0"/>
              <a:t>e </a:t>
            </a:r>
            <a:r>
              <a:rPr lang="en-US" altLang="sr-Latn-RS" sz="3600" dirty="0" err="1" smtClean="0"/>
              <a:t>privatni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kapital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motivisan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profitom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i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tr</a:t>
            </a:r>
            <a:r>
              <a:rPr lang="sl-SI" altLang="sr-Latn-RS" sz="3600" dirty="0"/>
              <a:t>ž</a:t>
            </a:r>
            <a:r>
              <a:rPr lang="sl-SI" altLang="sr-Latn-RS" sz="3600" dirty="0" smtClean="0"/>
              <a:t>is</a:t>
            </a:r>
            <a:r>
              <a:rPr lang="en-US" altLang="sr-Latn-RS" sz="3600" dirty="0" smtClean="0"/>
              <a:t>tem ne bi </a:t>
            </a:r>
            <a:r>
              <a:rPr lang="en-US" altLang="sr-Latn-RS" sz="3600" dirty="0" err="1" smtClean="0"/>
              <a:t>nikada</a:t>
            </a:r>
            <a:r>
              <a:rPr lang="en-US" altLang="sr-Latn-RS" sz="3600" dirty="0" smtClean="0"/>
              <a:t> do</a:t>
            </a:r>
            <a:r>
              <a:rPr lang="sl-SI" altLang="sr-Latn-RS" sz="3600" dirty="0"/>
              <a:t>š</a:t>
            </a:r>
            <a:r>
              <a:rPr lang="en-US" altLang="sr-Latn-RS" sz="3600" dirty="0" err="1" smtClean="0"/>
              <a:t>ao</a:t>
            </a:r>
            <a:r>
              <a:rPr lang="en-US" altLang="sr-Latn-RS" sz="3600" dirty="0" smtClean="0"/>
              <a:t>. </a:t>
            </a:r>
            <a:endParaRPr lang="sr-Latn-ME" altLang="sr-Latn-RS" sz="3600" dirty="0" smtClean="0"/>
          </a:p>
          <a:p>
            <a:pPr algn="just" eaLnBrk="1" hangingPunct="1"/>
            <a:r>
              <a:rPr lang="en-US" altLang="sr-Latn-RS" sz="3600" dirty="0" err="1" smtClean="0"/>
              <a:t>Dr</a:t>
            </a:r>
            <a:r>
              <a:rPr lang="sl-SI" altLang="sr-Latn-RS" sz="3600" dirty="0"/>
              <a:t>ž</a:t>
            </a:r>
            <a:r>
              <a:rPr lang="en-US" altLang="sr-Latn-RS" sz="3600" dirty="0" smtClean="0"/>
              <a:t>ava </a:t>
            </a:r>
            <a:r>
              <a:rPr lang="en-US" altLang="sr-Latn-RS" sz="3600" dirty="0" err="1" smtClean="0"/>
              <a:t>direktno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preuzima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na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sebe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organizovanje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pojedinih</a:t>
            </a:r>
            <a:r>
              <a:rPr lang="en-US" altLang="sr-Latn-RS" sz="3600" dirty="0" smtClean="0"/>
              <a:t> d</a:t>
            </a:r>
            <a:r>
              <a:rPr lang="sl-SI" altLang="sr-Latn-RS" sz="3600" dirty="0" smtClean="0"/>
              <a:t>j</a:t>
            </a:r>
            <a:r>
              <a:rPr lang="en-US" altLang="sr-Latn-RS" sz="3600" dirty="0" err="1" smtClean="0"/>
              <a:t>elatnosti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proizvodnje</a:t>
            </a:r>
            <a:r>
              <a:rPr lang="en-US" altLang="sr-Latn-RS" sz="3600" dirty="0" smtClean="0"/>
              <a:t>, </a:t>
            </a:r>
            <a:r>
              <a:rPr lang="en-US" altLang="sr-Latn-RS" sz="3600" dirty="0" err="1" smtClean="0"/>
              <a:t>istra</a:t>
            </a:r>
            <a:r>
              <a:rPr lang="sl-SI" altLang="sr-Latn-RS" sz="3600" dirty="0"/>
              <a:t>ž</a:t>
            </a:r>
            <a:r>
              <a:rPr lang="en-US" altLang="sr-Latn-RS" sz="3600" dirty="0" err="1" smtClean="0"/>
              <a:t>ivanja</a:t>
            </a:r>
            <a:r>
              <a:rPr lang="en-US" altLang="sr-Latn-RS" sz="3600" dirty="0" smtClean="0"/>
              <a:t>, </a:t>
            </a:r>
            <a:r>
              <a:rPr lang="en-US" altLang="sr-Latn-RS" sz="3600" dirty="0" err="1" smtClean="0"/>
              <a:t>razvoja</a:t>
            </a:r>
            <a:r>
              <a:rPr lang="en-US" altLang="sr-Latn-RS" sz="3600" dirty="0" smtClean="0"/>
              <a:t>, </a:t>
            </a:r>
            <a:r>
              <a:rPr lang="en-US" altLang="sr-Latn-RS" sz="3600" dirty="0" err="1" smtClean="0"/>
              <a:t>infrastrukture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i</a:t>
            </a:r>
            <a:r>
              <a:rPr lang="en-US" altLang="sr-Latn-RS" sz="3600" dirty="0" smtClean="0"/>
              <a:t> dr. </a:t>
            </a:r>
            <a:endParaRPr lang="sr-Latn-ME" altLang="sr-Latn-RS" sz="3600" dirty="0" smtClean="0"/>
          </a:p>
          <a:p>
            <a:pPr algn="just" eaLnBrk="1" hangingPunct="1"/>
            <a:r>
              <a:rPr lang="en-US" altLang="sr-Latn-RS" sz="3600" dirty="0" err="1" smtClean="0"/>
              <a:t>Poznata</a:t>
            </a:r>
            <a:r>
              <a:rPr lang="en-US" altLang="sr-Latn-RS" sz="3600" dirty="0" smtClean="0"/>
              <a:t> R</a:t>
            </a:r>
            <a:r>
              <a:rPr lang="sl-SI" altLang="sr-Latn-RS" sz="3600" dirty="0" smtClean="0"/>
              <a:t>uz</a:t>
            </a:r>
            <a:r>
              <a:rPr lang="en-US" altLang="sr-Latn-RS" sz="3600" dirty="0" err="1" smtClean="0"/>
              <a:t>veltova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potitika</a:t>
            </a:r>
            <a:r>
              <a:rPr lang="en-US" altLang="sr-Latn-RS" sz="3600" dirty="0" smtClean="0"/>
              <a:t> New </a:t>
            </a:r>
            <a:r>
              <a:rPr lang="en-US" altLang="sr-Latn-RS" sz="3600" dirty="0" err="1" smtClean="0"/>
              <a:t>Deala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najbolji</a:t>
            </a:r>
            <a:r>
              <a:rPr lang="en-US" altLang="sr-Latn-RS" sz="3600" i="1" dirty="0" smtClean="0"/>
              <a:t> </a:t>
            </a:r>
            <a:r>
              <a:rPr lang="sl-SI" altLang="sr-Latn-RS" sz="3600" i="1" dirty="0" smtClean="0"/>
              <a:t>j</a:t>
            </a:r>
            <a:r>
              <a:rPr lang="en-US" altLang="sr-Latn-RS" sz="3600" dirty="0" smtClean="0"/>
              <a:t>e prim</a:t>
            </a:r>
            <a:r>
              <a:rPr lang="sr-Latn-ME" altLang="sr-Latn-RS" sz="3600" dirty="0" smtClean="0"/>
              <a:t>j</a:t>
            </a:r>
            <a:r>
              <a:rPr lang="en-US" altLang="sr-Latn-RS" sz="3600" dirty="0" err="1" smtClean="0"/>
              <a:t>er</a:t>
            </a:r>
            <a:r>
              <a:rPr lang="en-US" altLang="sr-Latn-RS" sz="3600" dirty="0" smtClean="0"/>
              <a:t> a</a:t>
            </a:r>
            <a:r>
              <a:rPr lang="sl-SI" altLang="sr-Latn-RS" sz="3600" dirty="0" smtClean="0"/>
              <a:t>l</a:t>
            </a:r>
            <a:r>
              <a:rPr lang="en-US" altLang="sr-Latn-RS" sz="3600" dirty="0" err="1" smtClean="0"/>
              <a:t>okacione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funkcije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javne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vlasti</a:t>
            </a:r>
            <a:r>
              <a:rPr lang="en-US" altLang="sr-Latn-RS" sz="3600" dirty="0" smtClean="0"/>
              <a:t>. </a:t>
            </a:r>
            <a:endParaRPr lang="en-US" altLang="sr-Latn-RS" sz="3600" dirty="0"/>
          </a:p>
          <a:p>
            <a:pPr eaLnBrk="1" hangingPunct="1"/>
            <a:endParaRPr lang="en-US" altLang="sr-Latn-RS" dirty="0" smtClean="0"/>
          </a:p>
        </p:txBody>
      </p:sp>
    </p:spTree>
    <p:extLst>
      <p:ext uri="{BB962C8B-B14F-4D97-AF65-F5344CB8AC3E}">
        <p14:creationId xmlns:p14="http://schemas.microsoft.com/office/powerpoint/2010/main" xmlns="" val="1470398480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92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85611" y="901521"/>
            <a:ext cx="10568189" cy="5275442"/>
          </a:xfrm>
        </p:spPr>
        <p:txBody>
          <a:bodyPr>
            <a:normAutofit/>
          </a:bodyPr>
          <a:lstStyle/>
          <a:p>
            <a:pPr algn="just" eaLnBrk="1" hangingPunct="1"/>
            <a:r>
              <a:rPr lang="en-US" altLang="sr-Latn-RS" sz="3600" dirty="0"/>
              <a:t>Danas </a:t>
            </a:r>
            <a:r>
              <a:rPr lang="en-US" altLang="sr-Latn-RS" sz="3600" dirty="0" err="1" smtClean="0"/>
              <a:t>ve</a:t>
            </a:r>
            <a:r>
              <a:rPr lang="sl-SI" altLang="sr-Latn-RS" sz="3600" dirty="0" smtClean="0"/>
              <a:t>ć</a:t>
            </a:r>
            <a:r>
              <a:rPr lang="en-US" altLang="sr-Latn-RS" sz="3600" dirty="0" err="1" smtClean="0"/>
              <a:t>ina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/>
              <a:t>zemalja</a:t>
            </a:r>
            <a:r>
              <a:rPr lang="en-US" altLang="sr-Latn-RS" sz="3600" dirty="0"/>
              <a:t> </a:t>
            </a:r>
            <a:r>
              <a:rPr lang="en-US" altLang="sr-Latn-RS" sz="3600" dirty="0" err="1"/>
              <a:t>primenjuje</a:t>
            </a:r>
            <a:r>
              <a:rPr lang="en-US" altLang="sr-Latn-RS" sz="3600" dirty="0"/>
              <a:t> </a:t>
            </a:r>
            <a:r>
              <a:rPr lang="en-US" altLang="sr-Latn-RS" sz="3600" dirty="0" err="1" smtClean="0"/>
              <a:t>razli</a:t>
            </a:r>
            <a:r>
              <a:rPr lang="sl-SI" altLang="sr-Latn-RS" sz="3600" dirty="0" smtClean="0"/>
              <a:t>č</a:t>
            </a:r>
            <a:r>
              <a:rPr lang="en-US" altLang="sr-Latn-RS" sz="3600" dirty="0" err="1" smtClean="0"/>
              <a:t>ite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/>
              <a:t>oblike</a:t>
            </a:r>
            <a:r>
              <a:rPr lang="en-US" altLang="sr-Latn-RS" sz="3600" dirty="0"/>
              <a:t> </a:t>
            </a:r>
            <a:r>
              <a:rPr lang="en-US" altLang="sr-Latn-RS" sz="3600" dirty="0" err="1"/>
              <a:t>intervencija</a:t>
            </a:r>
            <a:r>
              <a:rPr lang="en-US" altLang="sr-Latn-RS" sz="3600" dirty="0"/>
              <a:t> </a:t>
            </a:r>
            <a:r>
              <a:rPr lang="en-US" altLang="sr-Latn-RS" sz="3600" dirty="0" err="1"/>
              <a:t>kroz</a:t>
            </a:r>
            <a:r>
              <a:rPr lang="en-US" altLang="sr-Latn-RS" sz="3600" dirty="0"/>
              <a:t> </a:t>
            </a:r>
            <a:r>
              <a:rPr lang="en-US" altLang="sr-Latn-RS" sz="3600" dirty="0" smtClean="0"/>
              <a:t>bud</a:t>
            </a:r>
            <a:r>
              <a:rPr lang="sl-SI" altLang="sr-Latn-RS" sz="3600" dirty="0" smtClean="0"/>
              <a:t>ž</a:t>
            </a:r>
            <a:r>
              <a:rPr lang="en-US" altLang="sr-Latn-RS" sz="3600" dirty="0" smtClean="0"/>
              <a:t>et </a:t>
            </a:r>
            <a:r>
              <a:rPr lang="en-US" altLang="sr-Latn-RS" sz="3600" dirty="0" err="1"/>
              <a:t>koji</a:t>
            </a:r>
            <a:r>
              <a:rPr lang="en-US" altLang="sr-Latn-RS" sz="3600" dirty="0"/>
              <a:t> </a:t>
            </a:r>
            <a:r>
              <a:rPr lang="en-US" altLang="sr-Latn-RS" sz="3600" dirty="0" err="1"/>
              <a:t>imaju</a:t>
            </a:r>
            <a:r>
              <a:rPr lang="en-US" altLang="sr-Latn-RS" sz="3600" dirty="0"/>
              <a:t> </a:t>
            </a:r>
            <a:r>
              <a:rPr lang="en-US" altLang="sr-Latn-RS" sz="3600" dirty="0" smtClean="0"/>
              <a:t>tipi</a:t>
            </a:r>
            <a:r>
              <a:rPr lang="sl-SI" altLang="sr-Latn-RS" sz="3600" dirty="0" smtClean="0"/>
              <a:t>č</a:t>
            </a:r>
            <a:r>
              <a:rPr lang="en-US" altLang="sr-Latn-RS" sz="3600" dirty="0" smtClean="0"/>
              <a:t>no </a:t>
            </a:r>
            <a:r>
              <a:rPr lang="en-US" altLang="sr-Latn-RS" sz="3600" dirty="0" err="1"/>
              <a:t>alokacioni</a:t>
            </a:r>
            <a:r>
              <a:rPr lang="en-US" altLang="sr-Latn-RS" sz="3600" dirty="0"/>
              <a:t> </a:t>
            </a:r>
            <a:r>
              <a:rPr lang="en-US" altLang="sr-Latn-RS" sz="3600" dirty="0" err="1"/>
              <a:t>karakter</a:t>
            </a:r>
            <a:r>
              <a:rPr lang="en-US" altLang="sr-Latn-RS" sz="3600" dirty="0"/>
              <a:t>. </a:t>
            </a:r>
          </a:p>
          <a:p>
            <a:pPr algn="just" eaLnBrk="1" hangingPunct="1">
              <a:lnSpc>
                <a:spcPct val="72000"/>
              </a:lnSpc>
            </a:pPr>
            <a:r>
              <a:rPr lang="en-US" altLang="sr-Latn-RS" sz="3600" dirty="0"/>
              <a:t>Vid</a:t>
            </a:r>
            <a:r>
              <a:rPr lang="sl-SI" altLang="sr-Latn-RS" sz="3600" dirty="0"/>
              <a:t>j</a:t>
            </a:r>
            <a:r>
              <a:rPr lang="en-US" altLang="sr-Latn-RS" sz="3600" dirty="0" err="1"/>
              <a:t>eli</a:t>
            </a:r>
            <a:r>
              <a:rPr lang="en-US" altLang="sr-Latn-RS" sz="3600" dirty="0"/>
              <a:t> </a:t>
            </a:r>
            <a:r>
              <a:rPr lang="en-US" altLang="sr-Latn-RS" sz="3600" dirty="0" err="1"/>
              <a:t>sm</a:t>
            </a:r>
            <a:r>
              <a:rPr lang="sl-SI" altLang="sr-Latn-RS" sz="3600" dirty="0"/>
              <a:t>o</a:t>
            </a:r>
            <a:r>
              <a:rPr lang="en-US" altLang="sr-Latn-RS" sz="3600" dirty="0"/>
              <a:t> </a:t>
            </a:r>
            <a:r>
              <a:rPr lang="en-US" altLang="sr-Latn-RS" sz="3600" dirty="0" err="1" smtClean="0"/>
              <a:t>ve</a:t>
            </a:r>
            <a:r>
              <a:rPr lang="sl-SI" altLang="sr-Latn-RS" sz="3600" dirty="0" smtClean="0"/>
              <a:t>ć</a:t>
            </a:r>
            <a:r>
              <a:rPr lang="en-US" altLang="sr-Latn-RS" sz="3600" dirty="0" smtClean="0"/>
              <a:t> </a:t>
            </a:r>
            <a:r>
              <a:rPr lang="en-US" altLang="sr-Latn-RS" sz="3600" dirty="0"/>
              <a:t>da u </a:t>
            </a:r>
            <a:r>
              <a:rPr lang="en-US" altLang="sr-Latn-RS" sz="3600" dirty="0" err="1"/>
              <a:t>ukup</a:t>
            </a:r>
            <a:r>
              <a:rPr lang="sl-SI" altLang="sr-Latn-RS" sz="3600" dirty="0"/>
              <a:t>i</a:t>
            </a:r>
            <a:r>
              <a:rPr lang="en-US" altLang="sr-Latn-RS" sz="3600" dirty="0"/>
              <a:t>m </a:t>
            </a:r>
            <a:r>
              <a:rPr lang="en-US" altLang="sr-Latn-RS" sz="3600" dirty="0" err="1"/>
              <a:t>nabavkama</a:t>
            </a:r>
            <a:r>
              <a:rPr lang="en-US" altLang="sr-Latn-RS" sz="3600" dirty="0"/>
              <a:t> </a:t>
            </a:r>
            <a:r>
              <a:rPr lang="en-US" altLang="sr-Latn-RS" sz="3600" dirty="0" err="1"/>
              <a:t>avionske</a:t>
            </a:r>
            <a:r>
              <a:rPr lang="en-US" altLang="sr-Latn-RS" sz="3600" dirty="0"/>
              <a:t> </a:t>
            </a:r>
            <a:r>
              <a:rPr lang="en-US" altLang="sr-Latn-RS" sz="3600" dirty="0" err="1"/>
              <a:t>industrije</a:t>
            </a:r>
            <a:r>
              <a:rPr lang="en-US" altLang="sr-Latn-RS" sz="3600" dirty="0"/>
              <a:t> </a:t>
            </a:r>
            <a:r>
              <a:rPr lang="en-US" altLang="sr-Latn-RS" sz="3600" dirty="0" err="1"/>
              <a:t>i</a:t>
            </a:r>
            <a:r>
              <a:rPr lang="en-US" altLang="sr-Latn-RS" sz="3600" dirty="0"/>
              <a:t> </a:t>
            </a:r>
            <a:r>
              <a:rPr lang="en-US" altLang="sr-Latn-RS" sz="3600" dirty="0" err="1"/>
              <a:t>vojne</a:t>
            </a:r>
            <a:r>
              <a:rPr lang="en-US" altLang="sr-Latn-RS" sz="3600" dirty="0"/>
              <a:t> </a:t>
            </a:r>
            <a:r>
              <a:rPr lang="en-US" altLang="sr-Latn-RS" sz="3600" dirty="0" err="1"/>
              <a:t>industrije</a:t>
            </a:r>
            <a:r>
              <a:rPr lang="en-US" altLang="sr-Latn-RS" sz="3600" dirty="0"/>
              <a:t> </a:t>
            </a:r>
            <a:r>
              <a:rPr lang="en-US" altLang="sr-Latn-RS" sz="3600" dirty="0" err="1" smtClean="0"/>
              <a:t>dr</a:t>
            </a:r>
            <a:r>
              <a:rPr lang="sl-SI" altLang="sr-Latn-RS" sz="3600" dirty="0" smtClean="0"/>
              <a:t>ž</a:t>
            </a:r>
            <a:r>
              <a:rPr lang="en-US" altLang="sr-Latn-RS" sz="3600" dirty="0" smtClean="0"/>
              <a:t>ava u</a:t>
            </a:r>
            <a:r>
              <a:rPr lang="sl-SI" altLang="sr-Latn-RS" sz="3600" dirty="0" smtClean="0"/>
              <a:t>č</a:t>
            </a:r>
            <a:r>
              <a:rPr lang="en-US" altLang="sr-Latn-RS" sz="3600" dirty="0" err="1" smtClean="0"/>
              <a:t>estvuje</a:t>
            </a:r>
            <a:r>
              <a:rPr lang="en-US" altLang="sr-Latn-RS" sz="3600" dirty="0" smtClean="0"/>
              <a:t> </a:t>
            </a:r>
            <a:r>
              <a:rPr lang="en-US" altLang="sr-Latn-RS" sz="3600" dirty="0"/>
              <a:t>s </a:t>
            </a:r>
            <a:r>
              <a:rPr lang="sr-Latn-ME" altLang="sr-Latn-RS" sz="3600" dirty="0" smtClean="0"/>
              <a:t>(</a:t>
            </a:r>
            <a:r>
              <a:rPr lang="en-US" altLang="sr-Latn-RS" sz="3600" dirty="0" smtClean="0"/>
              <a:t>86,7%</a:t>
            </a:r>
            <a:r>
              <a:rPr lang="sr-Latn-ME" altLang="sr-Latn-RS" sz="3600" dirty="0" smtClean="0"/>
              <a:t>)</a:t>
            </a:r>
            <a:r>
              <a:rPr lang="en-US" altLang="sr-Latn-RS" sz="3600" dirty="0" smtClean="0"/>
              <a:t>, </a:t>
            </a:r>
            <a:r>
              <a:rPr lang="en-US" altLang="sr-Latn-RS" sz="3600" dirty="0"/>
              <a:t>radio </a:t>
            </a:r>
            <a:r>
              <a:rPr lang="en-US" altLang="sr-Latn-RS" sz="3600" dirty="0" err="1"/>
              <a:t>industrije</a:t>
            </a:r>
            <a:r>
              <a:rPr lang="en-US" altLang="sr-Latn-RS" sz="3600" dirty="0"/>
              <a:t> </a:t>
            </a:r>
            <a:r>
              <a:rPr lang="en-US" altLang="sr-Latn-RS" sz="3600" dirty="0" err="1"/>
              <a:t>i</a:t>
            </a:r>
            <a:r>
              <a:rPr lang="en-US" altLang="sr-Latn-RS" sz="3600" dirty="0"/>
              <a:t> </a:t>
            </a:r>
            <a:r>
              <a:rPr lang="en-US" altLang="sr-Latn-RS" sz="3600" dirty="0" err="1"/>
              <a:t>sredstva</a:t>
            </a:r>
            <a:r>
              <a:rPr lang="en-US" altLang="sr-Latn-RS" sz="3600" dirty="0"/>
              <a:t> </a:t>
            </a:r>
            <a:r>
              <a:rPr lang="en-US" altLang="sr-Latn-RS" sz="3600" dirty="0" err="1"/>
              <a:t>veza</a:t>
            </a:r>
            <a:r>
              <a:rPr lang="en-US" altLang="sr-Latn-RS" sz="3600" dirty="0"/>
              <a:t> </a:t>
            </a:r>
            <a:r>
              <a:rPr lang="en-US" altLang="sr-Latn-RS" sz="3600" dirty="0" err="1"/>
              <a:t>sa</a:t>
            </a:r>
            <a:r>
              <a:rPr lang="sl-SI" altLang="sr-Latn-RS" sz="3600" dirty="0"/>
              <a:t> </a:t>
            </a:r>
            <a:r>
              <a:rPr lang="sl-SI" altLang="sr-Latn-RS" sz="3600" dirty="0" smtClean="0"/>
              <a:t>(</a:t>
            </a:r>
            <a:r>
              <a:rPr lang="en-US" altLang="sr-Latn-RS" sz="3600" dirty="0" smtClean="0"/>
              <a:t>40,7%</a:t>
            </a:r>
            <a:r>
              <a:rPr lang="sr-Latn-ME" altLang="sr-Latn-RS" sz="3600" dirty="0" smtClean="0"/>
              <a:t>)</a:t>
            </a:r>
            <a:r>
              <a:rPr lang="en-US" altLang="sr-Latn-RS" sz="3600" dirty="0" smtClean="0"/>
              <a:t>, </a:t>
            </a:r>
            <a:r>
              <a:rPr lang="en-US" altLang="sr-Latn-RS" sz="3600" dirty="0" err="1"/>
              <a:t>dok</a:t>
            </a:r>
            <a:r>
              <a:rPr lang="en-US" altLang="sr-Latn-RS" sz="3600" dirty="0"/>
              <a:t> u </a:t>
            </a:r>
            <a:r>
              <a:rPr lang="en-US" altLang="sr-Latn-RS" sz="3600" dirty="0" err="1"/>
              <a:t>novoj</a:t>
            </a:r>
            <a:r>
              <a:rPr lang="en-US" altLang="sr-Latn-RS" sz="3600" dirty="0"/>
              <a:t> </a:t>
            </a:r>
            <a:r>
              <a:rPr lang="en-US" altLang="sr-Latn-RS" sz="3600" dirty="0" err="1"/>
              <a:t>stambenoj</a:t>
            </a:r>
            <a:r>
              <a:rPr lang="en-US" altLang="sr-Latn-RS" sz="3600" dirty="0"/>
              <a:t> </a:t>
            </a:r>
            <a:r>
              <a:rPr lang="en-US" altLang="sr-Latn-RS" sz="3600" dirty="0" err="1"/>
              <a:t>izgradnji</a:t>
            </a:r>
            <a:r>
              <a:rPr lang="en-US" altLang="sr-Latn-RS" sz="3600" dirty="0"/>
              <a:t> </a:t>
            </a:r>
            <a:r>
              <a:rPr lang="en-US" altLang="sr-Latn-RS" sz="3600" dirty="0" err="1"/>
              <a:t>i</a:t>
            </a:r>
            <a:r>
              <a:rPr lang="en-US" altLang="sr-Latn-RS" sz="3600" dirty="0"/>
              <a:t> </a:t>
            </a:r>
            <a:r>
              <a:rPr lang="en-US" altLang="sr-Latn-RS" sz="3600" dirty="0" err="1" smtClean="0"/>
              <a:t>nau</a:t>
            </a:r>
            <a:r>
              <a:rPr lang="sl-SI" altLang="sr-Latn-RS" sz="3600" dirty="0" smtClean="0"/>
              <a:t>č</a:t>
            </a:r>
            <a:r>
              <a:rPr lang="en-US" altLang="sr-Latn-RS" sz="3600" dirty="0" smtClean="0"/>
              <a:t>no-</a:t>
            </a:r>
            <a:r>
              <a:rPr lang="en-US" altLang="sr-Latn-RS" sz="3600" dirty="0" err="1" smtClean="0"/>
              <a:t>istra</a:t>
            </a:r>
            <a:r>
              <a:rPr lang="sl-SI" altLang="sr-Latn-RS" sz="3600" dirty="0"/>
              <a:t>z</a:t>
            </a:r>
            <a:r>
              <a:rPr lang="en-US" altLang="sr-Latn-RS" sz="3600" dirty="0" err="1"/>
              <a:t>va</a:t>
            </a:r>
            <a:r>
              <a:rPr lang="sl-SI" altLang="sr-Latn-RS" sz="3600" dirty="0"/>
              <a:t>cki</a:t>
            </a:r>
            <a:r>
              <a:rPr lang="en-US" altLang="sr-Latn-RS" sz="3600" dirty="0"/>
              <a:t>m </a:t>
            </a:r>
            <a:r>
              <a:rPr lang="en-US" altLang="sr-Latn-RS" sz="3600" dirty="0" err="1"/>
              <a:t>radovima</a:t>
            </a:r>
            <a:r>
              <a:rPr lang="en-US" altLang="sr-Latn-RS" sz="3600" dirty="0"/>
              <a:t> </a:t>
            </a:r>
            <a:r>
              <a:rPr lang="en-US" altLang="sr-Latn-RS" sz="3600" dirty="0" err="1"/>
              <a:t>i</a:t>
            </a:r>
            <a:r>
              <a:rPr lang="en-US" altLang="sr-Latn-RS" sz="3600" dirty="0"/>
              <a:t> </a:t>
            </a:r>
            <a:r>
              <a:rPr lang="en-US" altLang="sr-Latn-RS" sz="3600" dirty="0" err="1"/>
              <a:t>sa</a:t>
            </a:r>
            <a:r>
              <a:rPr lang="en-US" altLang="sr-Latn-RS" sz="3600" dirty="0"/>
              <a:t> </a:t>
            </a:r>
            <a:r>
              <a:rPr lang="sr-Latn-ME" altLang="sr-Latn-RS" sz="3600" dirty="0" smtClean="0"/>
              <a:t>(</a:t>
            </a:r>
            <a:r>
              <a:rPr lang="en-US" altLang="sr-Latn-RS" sz="3600" dirty="0" smtClean="0"/>
              <a:t>70-8</a:t>
            </a:r>
            <a:r>
              <a:rPr lang="sl-SI" altLang="sr-Latn-RS" sz="3600" dirty="0"/>
              <a:t>5</a:t>
            </a:r>
            <a:r>
              <a:rPr lang="sl-SI" altLang="sr-Latn-RS" sz="3600" dirty="0" smtClean="0"/>
              <a:t>%)</a:t>
            </a:r>
            <a:r>
              <a:rPr lang="en-US" altLang="sr-Latn-RS" sz="3600" dirty="0" smtClean="0"/>
              <a:t>. </a:t>
            </a:r>
            <a:endParaRPr lang="sr-Latn-ME" altLang="sr-Latn-RS" sz="3600" dirty="0" smtClean="0"/>
          </a:p>
          <a:p>
            <a:pPr algn="just" eaLnBrk="1" hangingPunct="1">
              <a:lnSpc>
                <a:spcPct val="72000"/>
              </a:lnSpc>
            </a:pPr>
            <a:r>
              <a:rPr lang="en-US" altLang="sr-Latn-RS" sz="3600" dirty="0" smtClean="0"/>
              <a:t>Bud</a:t>
            </a:r>
            <a:r>
              <a:rPr lang="sl-SI" altLang="sr-Latn-RS" sz="3600" dirty="0" smtClean="0"/>
              <a:t>ž</a:t>
            </a:r>
            <a:r>
              <a:rPr lang="en-US" altLang="sr-Latn-RS" sz="3600" dirty="0" smtClean="0"/>
              <a:t>et </a:t>
            </a:r>
            <a:r>
              <a:rPr lang="en-US" altLang="sr-Latn-RS" sz="3600" dirty="0" err="1"/>
              <a:t>preko</a:t>
            </a:r>
            <a:r>
              <a:rPr lang="en-US" altLang="sr-Latn-RS" sz="3600" dirty="0"/>
              <a:t> </a:t>
            </a:r>
            <a:r>
              <a:rPr lang="en-US" altLang="sr-Latn-RS" sz="3600" dirty="0" err="1"/>
              <a:t>javnih</a:t>
            </a:r>
            <a:r>
              <a:rPr lang="en-US" altLang="sr-Latn-RS" sz="3600" dirty="0"/>
              <a:t> </a:t>
            </a:r>
            <a:r>
              <a:rPr lang="en-US" altLang="sr-Latn-RS" sz="3600" dirty="0" err="1"/>
              <a:t>rashoda</a:t>
            </a:r>
            <a:r>
              <a:rPr lang="en-US" altLang="sr-Latn-RS" sz="3600" dirty="0"/>
              <a:t>, </a:t>
            </a:r>
            <a:r>
              <a:rPr lang="en-US" altLang="sr-Latn-RS" sz="3600" dirty="0" err="1"/>
              <a:t>zbog</a:t>
            </a:r>
            <a:r>
              <a:rPr lang="en-US" altLang="sr-Latn-RS" sz="3600" dirty="0"/>
              <a:t> </a:t>
            </a:r>
            <a:r>
              <a:rPr lang="en-US" altLang="sr-Latn-RS" sz="3600" dirty="0" err="1"/>
              <a:t>navedenih</a:t>
            </a:r>
            <a:r>
              <a:rPr lang="en-US" altLang="sr-Latn-RS" sz="3600" dirty="0"/>
              <a:t> </a:t>
            </a:r>
            <a:r>
              <a:rPr lang="en-US" altLang="sr-Latn-RS" sz="3600" dirty="0" err="1"/>
              <a:t>razloga</a:t>
            </a:r>
            <a:r>
              <a:rPr lang="en-US" altLang="sr-Latn-RS" sz="3600" dirty="0"/>
              <a:t>, </a:t>
            </a:r>
            <a:r>
              <a:rPr lang="en-US" altLang="sr-Latn-RS" sz="3600" dirty="0" err="1"/>
              <a:t>dovodi</a:t>
            </a:r>
            <a:r>
              <a:rPr lang="en-US" altLang="sr-Latn-RS" sz="3600" dirty="0"/>
              <a:t> do </a:t>
            </a:r>
            <a:r>
              <a:rPr lang="en-US" altLang="sr-Latn-RS" sz="3600" dirty="0" err="1"/>
              <a:t>alokacije</a:t>
            </a:r>
            <a:r>
              <a:rPr lang="en-US" altLang="sr-Latn-RS" sz="3600" dirty="0"/>
              <a:t> </a:t>
            </a:r>
            <a:r>
              <a:rPr lang="en-US" altLang="sr-Latn-RS" sz="3600" dirty="0" err="1"/>
              <a:t>radne</a:t>
            </a:r>
            <a:r>
              <a:rPr lang="en-US" altLang="sr-Latn-RS" sz="3600" dirty="0"/>
              <a:t> </a:t>
            </a:r>
            <a:r>
              <a:rPr lang="en-US" altLang="sr-Latn-RS" sz="3600" dirty="0" err="1"/>
              <a:t>snage</a:t>
            </a:r>
            <a:r>
              <a:rPr lang="en-US" altLang="sr-Latn-RS" sz="3600" dirty="0"/>
              <a:t>, </a:t>
            </a:r>
            <a:r>
              <a:rPr lang="en-US" altLang="sr-Latn-RS" sz="3600" dirty="0" err="1"/>
              <a:t>kapaciteta</a:t>
            </a:r>
            <a:r>
              <a:rPr lang="en-US" altLang="sr-Latn-RS" sz="3600" dirty="0"/>
              <a:t>, </a:t>
            </a:r>
            <a:r>
              <a:rPr lang="en-US" altLang="sr-Latn-RS" sz="3600" dirty="0" err="1"/>
              <a:t>ene</a:t>
            </a:r>
            <a:r>
              <a:rPr lang="sl-SI" altLang="sr-Latn-RS" sz="3600" dirty="0"/>
              <a:t>r</a:t>
            </a:r>
            <a:r>
              <a:rPr lang="en-US" altLang="sr-Latn-RS" sz="3600" dirty="0" err="1"/>
              <a:t>gije</a:t>
            </a:r>
            <a:r>
              <a:rPr lang="en-US" altLang="sr-Latn-RS" sz="3600" dirty="0"/>
              <a:t> </a:t>
            </a:r>
            <a:r>
              <a:rPr lang="en-US" altLang="sr-Latn-RS" sz="3600" dirty="0" err="1"/>
              <a:t>i</a:t>
            </a:r>
            <a:r>
              <a:rPr lang="en-US" altLang="sr-Latn-RS" sz="3600" dirty="0"/>
              <a:t> dr. </a:t>
            </a:r>
            <a:r>
              <a:rPr lang="en-US" altLang="sr-Latn-RS" sz="3600" dirty="0" err="1"/>
              <a:t>i</a:t>
            </a:r>
            <a:r>
              <a:rPr lang="en-US" altLang="sr-Latn-RS" sz="3600" dirty="0"/>
              <a:t> time d</a:t>
            </a:r>
            <a:r>
              <a:rPr lang="sl-SI" altLang="sr-Latn-RS" sz="3600" dirty="0"/>
              <a:t>j</a:t>
            </a:r>
            <a:r>
              <a:rPr lang="en-US" altLang="sr-Latn-RS" sz="3600" dirty="0"/>
              <a:t>e</a:t>
            </a:r>
            <a:r>
              <a:rPr lang="sl-SI" altLang="sr-Latn-RS" sz="3600" dirty="0"/>
              <a:t>l</a:t>
            </a:r>
            <a:r>
              <a:rPr lang="en-US" altLang="sr-Latn-RS" sz="3600" dirty="0" err="1"/>
              <a:t>uje</a:t>
            </a:r>
            <a:r>
              <a:rPr lang="en-US" altLang="sr-Latn-RS" sz="3600" dirty="0"/>
              <a:t> </a:t>
            </a:r>
            <a:r>
              <a:rPr lang="en-US" altLang="sr-Latn-RS" sz="3600" dirty="0" err="1"/>
              <a:t>i</a:t>
            </a:r>
            <a:r>
              <a:rPr lang="en-US" altLang="sr-Latn-RS" sz="3600" dirty="0"/>
              <a:t> </a:t>
            </a:r>
            <a:r>
              <a:rPr lang="en-US" altLang="sr-Latn-RS" sz="3600" dirty="0" err="1"/>
              <a:t>na</a:t>
            </a:r>
            <a:r>
              <a:rPr lang="en-US" altLang="sr-Latn-RS" sz="3600" dirty="0"/>
              <a:t> </a:t>
            </a:r>
            <a:r>
              <a:rPr lang="en-US" altLang="sr-Latn-RS" sz="3600" dirty="0" err="1"/>
              <a:t>strukturu</a:t>
            </a:r>
            <a:r>
              <a:rPr lang="en-US" altLang="sr-Latn-RS" sz="3600" dirty="0"/>
              <a:t> </a:t>
            </a:r>
            <a:r>
              <a:rPr lang="en-US" altLang="sr-Latn-RS" sz="3600" dirty="0" err="1"/>
              <a:t>razvoja</a:t>
            </a:r>
            <a:r>
              <a:rPr lang="en-US" altLang="sr-Latn-RS" sz="36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xmlns="" val="1564410256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02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0927" y="718042"/>
            <a:ext cx="10515600" cy="4351338"/>
          </a:xfrm>
        </p:spPr>
        <p:txBody>
          <a:bodyPr>
            <a:normAutofit lnSpcReduction="10000"/>
          </a:bodyPr>
          <a:lstStyle/>
          <a:p>
            <a:pPr algn="just" eaLnBrk="1" hangingPunct="1">
              <a:lnSpc>
                <a:spcPct val="72000"/>
              </a:lnSpc>
            </a:pPr>
            <a:r>
              <a:rPr lang="en-US" altLang="sr-Latn-RS" sz="3600" dirty="0" err="1" smtClean="0"/>
              <a:t>Poznati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su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slu</a:t>
            </a:r>
            <a:r>
              <a:rPr lang="sl-SI" altLang="sr-Latn-RS" sz="3600" dirty="0"/>
              <a:t>č</a:t>
            </a:r>
            <a:r>
              <a:rPr lang="en-US" altLang="sr-Latn-RS" sz="3600" dirty="0" err="1" smtClean="0"/>
              <a:t>ajevi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izgradnje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celokupnih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gradova</a:t>
            </a:r>
            <a:r>
              <a:rPr lang="en-US" altLang="sr-Latn-RS" sz="3600" dirty="0" smtClean="0"/>
              <a:t> (</a:t>
            </a:r>
            <a:r>
              <a:rPr lang="en-US" altLang="sr-Latn-RS" sz="3600" dirty="0" err="1" smtClean="0"/>
              <a:t>npr</a:t>
            </a:r>
            <a:r>
              <a:rPr lang="en-US" altLang="sr-Latn-RS" sz="3600" dirty="0" smtClean="0"/>
              <a:t>. </a:t>
            </a:r>
            <a:r>
              <a:rPr lang="en-US" altLang="sr-Latn-RS" sz="3600" dirty="0" err="1" smtClean="0"/>
              <a:t>Brazilija</a:t>
            </a:r>
            <a:r>
              <a:rPr lang="en-US" altLang="sr-Latn-RS" sz="3600" dirty="0" smtClean="0"/>
              <a:t>), da bi se </a:t>
            </a:r>
            <a:r>
              <a:rPr lang="en-US" altLang="sr-Latn-RS" sz="3600" dirty="0" err="1" smtClean="0"/>
              <a:t>prem</a:t>
            </a:r>
            <a:r>
              <a:rPr lang="sr-Latn-ME" altLang="sr-Latn-RS" sz="3600" dirty="0" smtClean="0"/>
              <a:t>j</a:t>
            </a:r>
            <a:r>
              <a:rPr lang="en-US" altLang="sr-Latn-RS" sz="3600" dirty="0" err="1" smtClean="0"/>
              <a:t>estili</a:t>
            </a:r>
            <a:r>
              <a:rPr lang="en-US" altLang="sr-Latn-RS" sz="3600" dirty="0" smtClean="0"/>
              <a:t> rad</a:t>
            </a:r>
            <a:r>
              <a:rPr lang="sl-SI" altLang="sr-Latn-RS" sz="3600" dirty="0" smtClean="0"/>
              <a:t>n</a:t>
            </a:r>
            <a:r>
              <a:rPr lang="en-US" altLang="sr-Latn-RS" sz="3600" dirty="0" err="1" smtClean="0"/>
              <a:t>i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i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ljudski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resursi</a:t>
            </a:r>
            <a:r>
              <a:rPr lang="en-US" altLang="sr-Latn-RS" sz="3600" dirty="0" smtClean="0"/>
              <a:t> u </a:t>
            </a:r>
            <a:r>
              <a:rPr lang="en-US" altLang="sr-Latn-RS" sz="3600" dirty="0" err="1" smtClean="0"/>
              <a:t>druga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podru</a:t>
            </a:r>
            <a:r>
              <a:rPr lang="sl-SI" altLang="sr-Latn-RS" sz="3600" dirty="0"/>
              <a:t>č</a:t>
            </a:r>
            <a:r>
              <a:rPr lang="en-US" altLang="sr-Latn-RS" sz="3600" dirty="0" smtClean="0"/>
              <a:t>ja, </a:t>
            </a:r>
            <a:r>
              <a:rPr lang="sl-SI" altLang="sr-Latn-RS" sz="3600" dirty="0"/>
              <a:t>š</a:t>
            </a:r>
            <a:r>
              <a:rPr lang="en-US" altLang="sr-Latn-RS" sz="3600" dirty="0" smtClean="0"/>
              <a:t>to p</a:t>
            </a:r>
            <a:r>
              <a:rPr lang="sl-SI" altLang="sr-Latn-RS" sz="3600" dirty="0" smtClean="0"/>
              <a:t>ri</a:t>
            </a:r>
            <a:r>
              <a:rPr lang="en-US" altLang="sr-Latn-RS" sz="3600" dirty="0" err="1" smtClean="0"/>
              <a:t>vatni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kapital</a:t>
            </a:r>
            <a:r>
              <a:rPr lang="en-US" altLang="sr-Latn-RS" sz="3600" dirty="0" smtClean="0"/>
              <a:t>, </a:t>
            </a:r>
            <a:r>
              <a:rPr lang="en-US" altLang="sr-Latn-RS" sz="3600" dirty="0" err="1" smtClean="0"/>
              <a:t>motivisan</a:t>
            </a:r>
            <a:r>
              <a:rPr lang="en-US" altLang="sr-Latn-RS" sz="3600" dirty="0" smtClean="0"/>
              <a:t> profit</a:t>
            </a:r>
            <a:r>
              <a:rPr lang="sr-Latn-ME" altLang="sr-Latn-RS" sz="3600" dirty="0" smtClean="0"/>
              <a:t>o</a:t>
            </a:r>
            <a:r>
              <a:rPr lang="en-US" altLang="sr-Latn-RS" sz="3600" dirty="0" smtClean="0"/>
              <a:t>m, </a:t>
            </a:r>
            <a:r>
              <a:rPr lang="sl-SI" altLang="sr-Latn-RS" sz="3600" dirty="0" smtClean="0"/>
              <a:t>n</a:t>
            </a:r>
            <a:r>
              <a:rPr lang="en-US" altLang="sr-Latn-RS" sz="3600" dirty="0" err="1" smtClean="0"/>
              <a:t>ikada</a:t>
            </a:r>
            <a:r>
              <a:rPr lang="en-US" altLang="sr-Latn-RS" sz="3600" dirty="0" smtClean="0"/>
              <a:t> ne bi u</a:t>
            </a:r>
            <a:r>
              <a:rPr lang="sl-SI" altLang="sr-Latn-RS" sz="3600" dirty="0"/>
              <a:t>č</a:t>
            </a:r>
            <a:r>
              <a:rPr lang="en-US" altLang="sr-Latn-RS" sz="3600" dirty="0" err="1" smtClean="0"/>
              <a:t>inio</a:t>
            </a:r>
            <a:r>
              <a:rPr lang="en-US" altLang="sr-Latn-RS" sz="3600" dirty="0" smtClean="0"/>
              <a:t>. </a:t>
            </a:r>
            <a:endParaRPr lang="sr-Latn-ME" altLang="sr-Latn-RS" sz="3600" dirty="0" smtClean="0"/>
          </a:p>
          <a:p>
            <a:pPr algn="just" eaLnBrk="1" hangingPunct="1">
              <a:lnSpc>
                <a:spcPct val="72000"/>
              </a:lnSpc>
            </a:pPr>
            <a:r>
              <a:rPr lang="en-US" altLang="sr-Latn-RS" sz="3600" dirty="0" smtClean="0"/>
              <a:t>S </a:t>
            </a:r>
            <a:r>
              <a:rPr lang="en-US" altLang="sr-Latn-RS" sz="3600" dirty="0" err="1" smtClean="0"/>
              <a:t>druge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strane</a:t>
            </a:r>
            <a:r>
              <a:rPr lang="en-US" altLang="sr-Latn-RS" sz="3600" dirty="0" smtClean="0"/>
              <a:t>, </a:t>
            </a:r>
            <a:r>
              <a:rPr lang="en-US" altLang="sr-Latn-RS" sz="3600" dirty="0" err="1" smtClean="0"/>
              <a:t>izgradnja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modernih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saobradajnica</a:t>
            </a:r>
            <a:r>
              <a:rPr lang="en-US" altLang="sr-Latn-RS" sz="3600" dirty="0" smtClean="0"/>
              <a:t>, </a:t>
            </a:r>
            <a:r>
              <a:rPr lang="en-US" altLang="sr-Latn-RS" sz="3600" dirty="0" err="1" smtClean="0"/>
              <a:t>aerodroma</a:t>
            </a:r>
            <a:r>
              <a:rPr lang="en-US" altLang="sr-Latn-RS" sz="3600" dirty="0" smtClean="0"/>
              <a:t>, </a:t>
            </a:r>
            <a:r>
              <a:rPr lang="en-US" altLang="sr-Latn-RS" sz="3600" dirty="0" err="1" smtClean="0"/>
              <a:t>luka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i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drugih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javnih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postrojenja</a:t>
            </a:r>
            <a:r>
              <a:rPr lang="en-US" altLang="sr-Latn-RS" sz="3600" dirty="0" smtClean="0"/>
              <a:t>, s </a:t>
            </a:r>
            <a:r>
              <a:rPr lang="en-US" altLang="sr-Latn-RS" sz="3600" dirty="0" err="1" smtClean="0"/>
              <a:t>visokim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tro</a:t>
            </a:r>
            <a:r>
              <a:rPr lang="sl-SI" altLang="sr-Latn-RS" sz="3600" dirty="0"/>
              <a:t>š</a:t>
            </a:r>
            <a:r>
              <a:rPr lang="en-US" altLang="sr-Latn-RS" sz="3600" dirty="0" err="1" smtClean="0"/>
              <a:t>kovima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i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ulo</a:t>
            </a:r>
            <a:r>
              <a:rPr lang="sl-SI" altLang="sr-Latn-RS" sz="3600" dirty="0"/>
              <a:t>ž</a:t>
            </a:r>
            <a:r>
              <a:rPr lang="en-US" altLang="sr-Latn-RS" sz="3600" dirty="0" err="1" smtClean="0"/>
              <a:t>enim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sredstvima</a:t>
            </a:r>
            <a:r>
              <a:rPr lang="en-US" altLang="sr-Latn-RS" sz="3600" dirty="0" smtClean="0"/>
              <a:t>, </a:t>
            </a:r>
            <a:r>
              <a:rPr lang="en-US" altLang="sr-Latn-RS" sz="3600" dirty="0" err="1" smtClean="0"/>
              <a:t>prebacuje</a:t>
            </a:r>
            <a:r>
              <a:rPr lang="en-US" altLang="sr-Latn-RS" sz="3600" dirty="0" smtClean="0"/>
              <a:t> se </a:t>
            </a:r>
            <a:r>
              <a:rPr lang="en-US" altLang="sr-Latn-RS" sz="3600" dirty="0" err="1" smtClean="0"/>
              <a:t>uglavnom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na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javna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sredstva</a:t>
            </a:r>
            <a:r>
              <a:rPr lang="en-US" altLang="sr-Latn-RS" sz="3600" dirty="0" smtClean="0"/>
              <a:t>. </a:t>
            </a:r>
            <a:endParaRPr lang="sr-Latn-ME" altLang="sr-Latn-RS" sz="3600" dirty="0" smtClean="0"/>
          </a:p>
          <a:p>
            <a:pPr algn="just" eaLnBrk="1" hangingPunct="1">
              <a:lnSpc>
                <a:spcPct val="72000"/>
              </a:lnSpc>
            </a:pPr>
            <a:r>
              <a:rPr lang="en-US" altLang="sr-Latn-RS" sz="3600" dirty="0" smtClean="0"/>
              <a:t>Time bud</a:t>
            </a:r>
            <a:r>
              <a:rPr lang="sl-SI" altLang="sr-Latn-RS" sz="3600" dirty="0"/>
              <a:t>ž</a:t>
            </a:r>
            <a:r>
              <a:rPr lang="en-US" altLang="sr-Latn-RS" sz="3600" dirty="0" smtClean="0"/>
              <a:t>et </a:t>
            </a:r>
            <a:r>
              <a:rPr lang="en-US" altLang="sr-Latn-RS" sz="3600" dirty="0" err="1" smtClean="0"/>
              <a:t>dobija</a:t>
            </a:r>
            <a:r>
              <a:rPr lang="en-US" altLang="sr-Latn-RS" sz="3600" dirty="0" smtClean="0"/>
              <a:t>, </a:t>
            </a:r>
            <a:r>
              <a:rPr lang="en-US" altLang="sr-Latn-RS" sz="3600" dirty="0" err="1" smtClean="0"/>
              <a:t>uz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stabilizacionu</a:t>
            </a:r>
            <a:r>
              <a:rPr lang="en-US" altLang="sr-Latn-RS" sz="3600" dirty="0" smtClean="0"/>
              <a:t>, </a:t>
            </a:r>
            <a:r>
              <a:rPr lang="en-US" altLang="sr-Latn-RS" sz="3600" dirty="0" err="1" smtClean="0"/>
              <a:t>sve</a:t>
            </a:r>
            <a:r>
              <a:rPr lang="en-US" altLang="sr-Latn-RS" sz="3600" dirty="0" smtClean="0"/>
              <a:t> ja</a:t>
            </a:r>
            <a:r>
              <a:rPr lang="sl-SI" altLang="sr-Latn-RS" sz="3600" dirty="0"/>
              <a:t>č</a:t>
            </a:r>
            <a:r>
              <a:rPr lang="sl-SI" altLang="sr-Latn-RS" sz="3600" dirty="0" smtClean="0"/>
              <a:t>e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izra</a:t>
            </a:r>
            <a:r>
              <a:rPr lang="sl-SI" altLang="sr-Latn-RS" sz="3600" dirty="0"/>
              <a:t>ž</a:t>
            </a:r>
            <a:r>
              <a:rPr lang="en-US" altLang="sr-Latn-RS" sz="3600" dirty="0" err="1" smtClean="0"/>
              <a:t>enu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alokacionu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funkciju</a:t>
            </a:r>
            <a:r>
              <a:rPr lang="en-US" altLang="sr-Latn-RS" sz="3600" dirty="0" smtClean="0"/>
              <a:t> u </a:t>
            </a:r>
            <a:r>
              <a:rPr lang="en-US" altLang="sr-Latn-RS" sz="3600" dirty="0" err="1" smtClean="0"/>
              <a:t>privredi</a:t>
            </a:r>
            <a:r>
              <a:rPr lang="en-US" altLang="sr-Latn-RS" sz="3600" dirty="0" smtClean="0"/>
              <a:t>. </a:t>
            </a:r>
            <a:endParaRPr lang="sr-Latn-ME" altLang="sr-Latn-RS" sz="3600" dirty="0" smtClean="0"/>
          </a:p>
          <a:p>
            <a:pPr algn="just" eaLnBrk="1" hangingPunct="1">
              <a:lnSpc>
                <a:spcPct val="72000"/>
              </a:lnSpc>
            </a:pPr>
            <a:r>
              <a:rPr lang="sr-Latn-ME" altLang="sr-Latn-RS" sz="3600" dirty="0" smtClean="0"/>
              <a:t>KRAJ!</a:t>
            </a:r>
            <a:endParaRPr lang="en-US" altLang="sr-Latn-RS" sz="3600" dirty="0" smtClean="0"/>
          </a:p>
          <a:p>
            <a:pPr eaLnBrk="1" hangingPunct="1"/>
            <a:endParaRPr lang="en-US" altLang="sr-Latn-RS" sz="3600" dirty="0" smtClean="0"/>
          </a:p>
        </p:txBody>
      </p:sp>
    </p:spTree>
    <p:extLst>
      <p:ext uri="{BB962C8B-B14F-4D97-AF65-F5344CB8AC3E}">
        <p14:creationId xmlns:p14="http://schemas.microsoft.com/office/powerpoint/2010/main" xmlns="" val="29562791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11369" y="785611"/>
            <a:ext cx="10542431" cy="5391352"/>
          </a:xfrm>
        </p:spPr>
        <p:txBody>
          <a:bodyPr>
            <a:normAutofit/>
          </a:bodyPr>
          <a:lstStyle/>
          <a:p>
            <a:pPr marL="609600" indent="-609600" algn="just"/>
            <a:r>
              <a:rPr lang="en-US" altLang="sr-Latn-RS" sz="3600" dirty="0" err="1"/>
              <a:t>Dakle</a:t>
            </a:r>
            <a:r>
              <a:rPr lang="en-US" altLang="sr-Latn-RS" sz="3600" dirty="0"/>
              <a:t>, </a:t>
            </a:r>
            <a:r>
              <a:rPr lang="en-US" altLang="sr-Latn-RS" sz="3600" dirty="0" err="1"/>
              <a:t>kod</a:t>
            </a:r>
            <a:r>
              <a:rPr lang="en-US" altLang="sr-Latn-RS" sz="3600" dirty="0"/>
              <a:t> </a:t>
            </a:r>
            <a:r>
              <a:rPr lang="en-US" altLang="sr-Latn-RS" sz="3600" dirty="0" err="1"/>
              <a:t>planiranja</a:t>
            </a:r>
            <a:r>
              <a:rPr lang="en-US" altLang="sr-Latn-RS" sz="3600" dirty="0"/>
              <a:t> </a:t>
            </a:r>
            <a:r>
              <a:rPr lang="en-US" altLang="sr-Latn-RS" sz="3600" dirty="0" err="1"/>
              <a:t>prihoda</a:t>
            </a:r>
            <a:r>
              <a:rPr lang="en-US" altLang="sr-Latn-RS" sz="3600" dirty="0"/>
              <a:t> i </a:t>
            </a:r>
            <a:r>
              <a:rPr lang="en-US" altLang="sr-Latn-RS" sz="3600" dirty="0" err="1"/>
              <a:t>rashoda</a:t>
            </a:r>
            <a:r>
              <a:rPr lang="en-US" altLang="sr-Latn-RS" sz="3600" dirty="0"/>
              <a:t> </a:t>
            </a:r>
            <a:r>
              <a:rPr lang="en-US" altLang="sr-Latn-RS" sz="3600" dirty="0" smtClean="0"/>
              <a:t>bud</a:t>
            </a:r>
            <a:r>
              <a:rPr lang="sl-SI" altLang="sr-Latn-RS" sz="3600" dirty="0" smtClean="0"/>
              <a:t>ž</a:t>
            </a:r>
            <a:r>
              <a:rPr lang="en-US" altLang="sr-Latn-RS" sz="3600" dirty="0" smtClean="0"/>
              <a:t>eta </a:t>
            </a:r>
            <a:r>
              <a:rPr lang="en-US" altLang="sr-Latn-RS" sz="3600" dirty="0" err="1" smtClean="0"/>
              <a:t>mo</a:t>
            </a:r>
            <a:r>
              <a:rPr lang="sr-Latn-ME" altLang="sr-Latn-RS" sz="3600" dirty="0" smtClean="0"/>
              <a:t>že</a:t>
            </a:r>
            <a:r>
              <a:rPr lang="en-US" altLang="sr-Latn-RS" sz="3600" dirty="0" smtClean="0"/>
              <a:t> </a:t>
            </a:r>
            <a:r>
              <a:rPr lang="en-US" altLang="sr-Latn-RS" sz="3600" dirty="0"/>
              <a:t>se </a:t>
            </a:r>
            <a:r>
              <a:rPr lang="en-US" altLang="sr-Latn-RS" sz="3600" dirty="0" err="1"/>
              <a:t>po</a:t>
            </a:r>
            <a:r>
              <a:rPr lang="sr-Latn-ME" altLang="sr-Latn-RS" sz="3600" dirty="0"/>
              <a:t>ć</a:t>
            </a:r>
            <a:r>
              <a:rPr lang="en-US" altLang="sr-Latn-RS" sz="3600" dirty="0"/>
              <a:t>i od </a:t>
            </a:r>
            <a:r>
              <a:rPr lang="en-US" altLang="sr-Latn-RS" sz="3600" dirty="0" err="1"/>
              <a:t>nekih</a:t>
            </a:r>
            <a:r>
              <a:rPr lang="en-US" altLang="sr-Latn-RS" sz="3600" dirty="0"/>
              <a:t> </a:t>
            </a:r>
            <a:r>
              <a:rPr lang="en-US" altLang="sr-Latn-RS" sz="3600" dirty="0" err="1"/>
              <a:t>ranijih</a:t>
            </a:r>
            <a:r>
              <a:rPr lang="en-US" altLang="sr-Latn-RS" sz="3600" dirty="0"/>
              <a:t> </a:t>
            </a:r>
            <a:r>
              <a:rPr lang="en-US" altLang="sr-Latn-RS" sz="3600" dirty="0" err="1"/>
              <a:t>ra</a:t>
            </a:r>
            <a:r>
              <a:rPr lang="sl-SI" altLang="sr-Latn-RS" sz="3600" dirty="0" smtClean="0"/>
              <a:t>sč</a:t>
            </a:r>
            <a:r>
              <a:rPr lang="en-US" altLang="sr-Latn-RS" sz="3600" dirty="0" err="1" smtClean="0"/>
              <a:t>lanjivanja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/>
              <a:t>problema</a:t>
            </a:r>
            <a:r>
              <a:rPr lang="en-US" altLang="sr-Latn-RS" sz="3600" dirty="0"/>
              <a:t> </a:t>
            </a:r>
            <a:r>
              <a:rPr lang="en-US" altLang="sr-Latn-RS" sz="3600" dirty="0" err="1"/>
              <a:t>prioriteta</a:t>
            </a:r>
            <a:r>
              <a:rPr lang="en-US" altLang="sr-Latn-RS" sz="3600" dirty="0"/>
              <a:t>, </a:t>
            </a:r>
            <a:r>
              <a:rPr lang="en-US" altLang="sr-Latn-RS" sz="3600" dirty="0" err="1"/>
              <a:t>strukture</a:t>
            </a:r>
            <a:r>
              <a:rPr lang="en-US" altLang="sr-Latn-RS" sz="3600" dirty="0"/>
              <a:t> </a:t>
            </a:r>
            <a:r>
              <a:rPr lang="en-US" altLang="sr-Latn-RS" sz="3600" dirty="0" err="1"/>
              <a:t>rashoda</a:t>
            </a:r>
            <a:r>
              <a:rPr lang="en-US" altLang="sr-Latn-RS" sz="3600" dirty="0"/>
              <a:t> i p</a:t>
            </a:r>
            <a:r>
              <a:rPr lang="sl-SI" altLang="sr-Latn-RS" sz="3600" dirty="0"/>
              <a:t>r</a:t>
            </a:r>
            <a:r>
              <a:rPr lang="en-US" altLang="sr-Latn-RS" sz="3600" dirty="0" err="1"/>
              <a:t>hoda</a:t>
            </a:r>
            <a:r>
              <a:rPr lang="en-US" altLang="sr-Latn-RS" sz="3600" dirty="0"/>
              <a:t> i toga </a:t>
            </a:r>
            <a:r>
              <a:rPr lang="sl-SI" altLang="sr-Latn-RS" sz="3600" dirty="0" smtClean="0"/>
              <a:t>š</a:t>
            </a:r>
            <a:r>
              <a:rPr lang="en-US" altLang="sr-Latn-RS" sz="3600" dirty="0" smtClean="0"/>
              <a:t>ta </a:t>
            </a:r>
            <a:r>
              <a:rPr lang="en-US" altLang="sr-Latn-RS" sz="3600" dirty="0"/>
              <a:t>se </a:t>
            </a:r>
            <a:r>
              <a:rPr lang="sl-SI" altLang="sr-Latn-RS" sz="3600" dirty="0" smtClean="0"/>
              <a:t>ž</a:t>
            </a:r>
            <a:r>
              <a:rPr lang="en-US" altLang="sr-Latn-RS" sz="3600" dirty="0" err="1" smtClean="0"/>
              <a:t>eli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/>
              <a:t>pos</a:t>
            </a:r>
            <a:r>
              <a:rPr lang="sl-SI" altLang="sr-Latn-RS" sz="3600" dirty="0"/>
              <a:t>tić</a:t>
            </a:r>
            <a:r>
              <a:rPr lang="en-US" altLang="sr-Latn-RS" sz="3600" dirty="0"/>
              <a:t>i </a:t>
            </a:r>
            <a:r>
              <a:rPr lang="sl-SI" altLang="sr-Latn-RS" sz="3600" dirty="0"/>
              <a:t>b</a:t>
            </a:r>
            <a:r>
              <a:rPr lang="en-US" altLang="sr-Latn-RS" sz="3600" dirty="0" err="1" smtClean="0"/>
              <a:t>ud</a:t>
            </a:r>
            <a:r>
              <a:rPr lang="sl-SI" altLang="sr-Latn-RS" sz="3600" dirty="0" smtClean="0"/>
              <a:t>ž</a:t>
            </a:r>
            <a:r>
              <a:rPr lang="en-US" altLang="sr-Latn-RS" sz="3600" dirty="0" err="1" smtClean="0"/>
              <a:t>etom</a:t>
            </a:r>
            <a:r>
              <a:rPr lang="en-US" altLang="sr-Latn-RS" sz="3600" dirty="0" smtClean="0"/>
              <a:t> </a:t>
            </a:r>
            <a:r>
              <a:rPr lang="en-US" altLang="sr-Latn-RS" sz="3600" dirty="0"/>
              <a:t>u </a:t>
            </a:r>
            <a:r>
              <a:rPr lang="en-US" altLang="sr-Latn-RS" sz="3600" dirty="0" err="1"/>
              <a:t>toj</a:t>
            </a:r>
            <a:r>
              <a:rPr lang="en-US" altLang="sr-Latn-RS" sz="3600" dirty="0"/>
              <a:t> </a:t>
            </a:r>
            <a:r>
              <a:rPr lang="en-US" altLang="sr-Latn-RS" sz="3600" dirty="0" err="1"/>
              <a:t>godini</a:t>
            </a:r>
            <a:r>
              <a:rPr lang="en-US" altLang="sr-Latn-RS" sz="3600" dirty="0"/>
              <a:t>. </a:t>
            </a:r>
            <a:endParaRPr lang="sr-Latn-ME" altLang="sr-Latn-RS" sz="3600" dirty="0" smtClean="0"/>
          </a:p>
          <a:p>
            <a:pPr marL="609600" indent="-609600" algn="just"/>
            <a:r>
              <a:rPr lang="en-US" altLang="sr-Latn-RS" sz="3600" dirty="0" err="1" smtClean="0"/>
              <a:t>Ovd</a:t>
            </a:r>
            <a:r>
              <a:rPr lang="sr-Latn-ME" altLang="sr-Latn-RS" sz="3600" dirty="0" smtClean="0"/>
              <a:t>j</a:t>
            </a:r>
            <a:r>
              <a:rPr lang="en-US" altLang="sr-Latn-RS" sz="3600" dirty="0" smtClean="0"/>
              <a:t>e </a:t>
            </a:r>
            <a:r>
              <a:rPr lang="en-US" altLang="sr-Latn-RS" sz="3600" dirty="0" err="1"/>
              <a:t>treba</a:t>
            </a:r>
            <a:r>
              <a:rPr lang="en-US" altLang="sr-Latn-RS" sz="3600" dirty="0"/>
              <a:t> </a:t>
            </a:r>
            <a:r>
              <a:rPr lang="en-US" altLang="sr-Latn-RS" sz="3600" dirty="0" err="1"/>
              <a:t>imati</a:t>
            </a:r>
            <a:r>
              <a:rPr lang="en-US" altLang="sr-Latn-RS" sz="3600" dirty="0"/>
              <a:t> u </a:t>
            </a:r>
            <a:r>
              <a:rPr lang="en-US" altLang="sr-Latn-RS" sz="3600" dirty="0" err="1"/>
              <a:t>vidu</a:t>
            </a:r>
            <a:r>
              <a:rPr lang="en-US" altLang="sr-Latn-RS" sz="3600" dirty="0"/>
              <a:t>:	</a:t>
            </a:r>
          </a:p>
          <a:p>
            <a:pPr marL="990600" lvl="1" indent="-533400" algn="just">
              <a:buFontTx/>
              <a:buAutoNum type="alphaLcParenR"/>
            </a:pPr>
            <a:r>
              <a:rPr lang="en-US" altLang="sr-Latn-RS" sz="3600" dirty="0" err="1" smtClean="0"/>
              <a:t>Odre</a:t>
            </a:r>
            <a:r>
              <a:rPr lang="sr-Latn-ME" altLang="sr-Latn-RS" sz="3600" dirty="0" smtClean="0"/>
              <a:t>đ</a:t>
            </a:r>
            <a:r>
              <a:rPr lang="en-US" altLang="sr-Latn-RS" sz="3600" dirty="0" err="1" smtClean="0"/>
              <a:t>vanje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strukture</a:t>
            </a:r>
            <a:r>
              <a:rPr lang="en-US" altLang="sr-Latn-RS" sz="3600" dirty="0" smtClean="0"/>
              <a:t> i </a:t>
            </a:r>
            <a:r>
              <a:rPr lang="en-US" altLang="sr-Latn-RS" sz="3600" dirty="0" err="1" smtClean="0"/>
              <a:t>visine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javnih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rashoda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koji</a:t>
            </a:r>
            <a:r>
              <a:rPr lang="en-US" altLang="sr-Latn-RS" sz="3600" dirty="0" smtClean="0"/>
              <a:t> se </a:t>
            </a:r>
            <a:r>
              <a:rPr lang="en-US" altLang="sr-Latn-RS" sz="3600" dirty="0" err="1" smtClean="0"/>
              <a:t>moraju</a:t>
            </a:r>
            <a:r>
              <a:rPr lang="en-US" altLang="sr-Latn-RS" sz="3600" dirty="0" smtClean="0"/>
              <a:t> </a:t>
            </a:r>
            <a:r>
              <a:rPr lang="sl-SI" altLang="sr-Latn-RS" sz="3600" dirty="0" smtClean="0"/>
              <a:t> č</a:t>
            </a:r>
            <a:r>
              <a:rPr lang="en-US" altLang="sr-Latn-RS" sz="3600" dirty="0" err="1" smtClean="0"/>
              <a:t>initi</a:t>
            </a:r>
            <a:r>
              <a:rPr lang="en-US" altLang="sr-Latn-RS" sz="3600" dirty="0" smtClean="0"/>
              <a:t>;</a:t>
            </a:r>
            <a:endParaRPr lang="sl-SI" altLang="sr-Latn-RS" sz="3600" dirty="0" smtClean="0"/>
          </a:p>
          <a:p>
            <a:pPr marL="990600" lvl="1" indent="-533400" algn="just">
              <a:buNone/>
            </a:pPr>
            <a:r>
              <a:rPr lang="en-US" altLang="sr-Latn-RS" sz="3600" dirty="0"/>
              <a:t>b) </a:t>
            </a:r>
            <a:r>
              <a:rPr lang="en-US" altLang="sr-Latn-RS" sz="3600" dirty="0" err="1"/>
              <a:t>Odre</a:t>
            </a:r>
            <a:r>
              <a:rPr lang="sr-Latn-ME" altLang="sr-Latn-RS" sz="3600" dirty="0"/>
              <a:t>đ</a:t>
            </a:r>
            <a:r>
              <a:rPr lang="en-US" altLang="sr-Latn-RS" sz="3600" dirty="0" err="1"/>
              <a:t>vanje</a:t>
            </a:r>
            <a:r>
              <a:rPr lang="en-US" altLang="sr-Latn-RS" sz="3600" dirty="0"/>
              <a:t> </a:t>
            </a:r>
            <a:r>
              <a:rPr lang="en-US" altLang="sr-Latn-RS" sz="3600" dirty="0" err="1"/>
              <a:t>dr</a:t>
            </a:r>
            <a:r>
              <a:rPr lang="sl-SI" altLang="sr-Latn-RS" sz="3600" dirty="0" smtClean="0"/>
              <a:t>uš</a:t>
            </a:r>
            <a:r>
              <a:rPr lang="en-US" altLang="sr-Latn-RS" sz="3600" dirty="0" err="1" smtClean="0"/>
              <a:t>tvenih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/>
              <a:t>potreba</a:t>
            </a:r>
            <a:r>
              <a:rPr lang="en-US" altLang="sr-Latn-RS" sz="3600" dirty="0"/>
              <a:t> </a:t>
            </a:r>
            <a:r>
              <a:rPr lang="en-US" altLang="sr-Latn-RS" sz="3600" dirty="0" err="1"/>
              <a:t>koje</a:t>
            </a:r>
            <a:r>
              <a:rPr lang="en-US" altLang="sr-Latn-RS" sz="3600" dirty="0"/>
              <a:t> </a:t>
            </a:r>
            <a:r>
              <a:rPr lang="sl-SI" altLang="sr-Latn-RS" sz="3600" dirty="0" smtClean="0"/>
              <a:t>ć</a:t>
            </a:r>
            <a:r>
              <a:rPr lang="en-US" altLang="sr-Latn-RS" sz="3600" dirty="0" smtClean="0"/>
              <a:t>e </a:t>
            </a:r>
            <a:r>
              <a:rPr lang="en-US" altLang="sr-Latn-RS" sz="3600" dirty="0"/>
              <a:t>se fi</a:t>
            </a:r>
            <a:r>
              <a:rPr lang="sl-SI" altLang="sr-Latn-RS" sz="3600" dirty="0"/>
              <a:t>n</a:t>
            </a:r>
            <a:r>
              <a:rPr lang="en-US" altLang="sr-Latn-RS" sz="3600" dirty="0" err="1"/>
              <a:t>ansirati</a:t>
            </a:r>
            <a:r>
              <a:rPr lang="en-US" altLang="sr-Latn-RS" sz="3600" dirty="0"/>
              <a:t> </a:t>
            </a:r>
            <a:r>
              <a:rPr lang="en-US" altLang="sr-Latn-RS" sz="3600" dirty="0" err="1"/>
              <a:t>kroz</a:t>
            </a:r>
            <a:r>
              <a:rPr lang="en-US" altLang="sr-Latn-RS" sz="3600" dirty="0"/>
              <a:t> </a:t>
            </a:r>
            <a:r>
              <a:rPr lang="en-US" altLang="sr-Latn-RS" sz="3600" dirty="0" smtClean="0"/>
              <a:t>bud</a:t>
            </a:r>
            <a:r>
              <a:rPr lang="sl-SI" altLang="sr-Latn-RS" sz="3600" dirty="0" smtClean="0"/>
              <a:t>ž</a:t>
            </a:r>
            <a:r>
              <a:rPr lang="en-US" altLang="sr-Latn-RS" sz="3600" dirty="0" smtClean="0"/>
              <a:t>e</a:t>
            </a:r>
            <a:r>
              <a:rPr lang="sl-SI" altLang="sr-Latn-RS" sz="3600" dirty="0"/>
              <a:t>t</a:t>
            </a:r>
            <a:r>
              <a:rPr lang="en-US" altLang="sr-Latn-RS" sz="3600" dirty="0"/>
              <a:t>; </a:t>
            </a:r>
            <a:endParaRPr lang="sl-SI" altLang="sr-Latn-RS" sz="3600" dirty="0"/>
          </a:p>
        </p:txBody>
      </p:sp>
    </p:spTree>
    <p:extLst>
      <p:ext uri="{BB962C8B-B14F-4D97-AF65-F5344CB8AC3E}">
        <p14:creationId xmlns:p14="http://schemas.microsoft.com/office/powerpoint/2010/main" xmlns="" val="9951203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03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11369" y="1056068"/>
            <a:ext cx="10542431" cy="5120895"/>
          </a:xfrm>
        </p:spPr>
        <p:txBody>
          <a:bodyPr/>
          <a:lstStyle/>
          <a:p>
            <a:pPr algn="just">
              <a:buFontTx/>
              <a:buNone/>
            </a:pPr>
            <a:r>
              <a:rPr lang="en-US" altLang="sr-Latn-RS" sz="3600" dirty="0"/>
              <a:t>c) </a:t>
            </a:r>
            <a:r>
              <a:rPr lang="en-US" altLang="sr-Latn-RS" sz="3600" dirty="0" err="1"/>
              <a:t>Odre</a:t>
            </a:r>
            <a:r>
              <a:rPr lang="sr-Latn-ME" altLang="sr-Latn-RS" sz="3600" dirty="0"/>
              <a:t>đ</a:t>
            </a:r>
            <a:r>
              <a:rPr lang="en-US" altLang="sr-Latn-RS" sz="3600" dirty="0" err="1"/>
              <a:t>vanje</a:t>
            </a:r>
            <a:r>
              <a:rPr lang="en-US" altLang="sr-Latn-RS" sz="3600" dirty="0"/>
              <a:t> </a:t>
            </a:r>
            <a:r>
              <a:rPr lang="en-US" altLang="sr-Latn-RS" sz="3600" dirty="0" err="1"/>
              <a:t>redovnih</a:t>
            </a:r>
            <a:r>
              <a:rPr lang="en-US" altLang="sr-Latn-RS" sz="3600" dirty="0"/>
              <a:t> </a:t>
            </a:r>
            <a:r>
              <a:rPr lang="en-US" altLang="sr-Latn-RS" sz="3600" dirty="0" err="1"/>
              <a:t>prihoda</a:t>
            </a:r>
            <a:r>
              <a:rPr lang="en-US" altLang="sr-Latn-RS" sz="3600" dirty="0"/>
              <a:t> </a:t>
            </a:r>
            <a:r>
              <a:rPr lang="en-US" altLang="sr-Latn-RS" sz="3600" dirty="0" err="1"/>
              <a:t>za</a:t>
            </a:r>
            <a:r>
              <a:rPr lang="en-US" altLang="sr-Latn-RS" sz="3600" dirty="0"/>
              <a:t> </a:t>
            </a:r>
            <a:r>
              <a:rPr lang="en-US" altLang="sr-Latn-RS" sz="3600" dirty="0" err="1" smtClean="0"/>
              <a:t>pokri</a:t>
            </a:r>
            <a:r>
              <a:rPr lang="sr-Latn-ME" altLang="sr-Latn-RS" sz="3600" dirty="0" smtClean="0"/>
              <a:t>ć</a:t>
            </a:r>
            <a:r>
              <a:rPr lang="en-US" altLang="sr-Latn-RS" sz="3600" dirty="0" smtClean="0"/>
              <a:t>e </a:t>
            </a:r>
            <a:r>
              <a:rPr lang="en-US" altLang="sr-Latn-RS" sz="3600" dirty="0" err="1"/>
              <a:t>tih</a:t>
            </a:r>
            <a:r>
              <a:rPr lang="en-US" altLang="sr-Latn-RS" sz="3600" dirty="0"/>
              <a:t> </a:t>
            </a:r>
            <a:r>
              <a:rPr lang="en-US" altLang="sr-Latn-RS" sz="3600" dirty="0" err="1"/>
              <a:t>javnih</a:t>
            </a:r>
            <a:r>
              <a:rPr lang="en-US" altLang="sr-Latn-RS" sz="3600" dirty="0"/>
              <a:t> </a:t>
            </a:r>
            <a:r>
              <a:rPr lang="en-US" altLang="sr-Latn-RS" sz="3600" dirty="0" err="1"/>
              <a:t>rashoda</a:t>
            </a:r>
            <a:r>
              <a:rPr lang="en-US" altLang="sr-Latn-RS" sz="3600" dirty="0"/>
              <a:t>;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altLang="sr-Latn-RS" sz="3600" dirty="0" smtClean="0"/>
              <a:t>d) Da li </a:t>
            </a:r>
            <a:r>
              <a:rPr lang="en-US" altLang="sr-Latn-RS" sz="3600" dirty="0" err="1" smtClean="0"/>
              <a:t>su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potrebne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neke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korekcije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iz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prethodnog</a:t>
            </a:r>
            <a:r>
              <a:rPr lang="en-US" altLang="sr-Latn-RS" sz="3600" dirty="0" smtClean="0"/>
              <a:t> bud</a:t>
            </a:r>
            <a:r>
              <a:rPr lang="sl-SI" altLang="sr-Latn-RS" sz="3600" dirty="0"/>
              <a:t>ž</a:t>
            </a:r>
            <a:r>
              <a:rPr lang="en-US" altLang="sr-Latn-RS" sz="3600" dirty="0" smtClean="0"/>
              <a:t>eta </a:t>
            </a:r>
            <a:r>
              <a:rPr lang="en-US" altLang="sr-Latn-RS" sz="3600" dirty="0" err="1" smtClean="0"/>
              <a:t>za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sve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neizv</a:t>
            </a:r>
            <a:r>
              <a:rPr lang="sl-SI" altLang="sr-Latn-RS" sz="3600" dirty="0" smtClean="0"/>
              <a:t>rš</a:t>
            </a:r>
            <a:r>
              <a:rPr lang="en-US" altLang="sr-Latn-RS" sz="3600" dirty="0" err="1" smtClean="0"/>
              <a:t>ene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investicije</a:t>
            </a:r>
            <a:r>
              <a:rPr lang="en-US" altLang="sr-Latn-RS" sz="3600" dirty="0" smtClean="0"/>
              <a:t>,</a:t>
            </a:r>
            <a:r>
              <a:rPr lang="sr-Latn-ME" altLang="sr-Latn-RS" sz="3600" dirty="0" smtClean="0"/>
              <a:t> </a:t>
            </a:r>
            <a:r>
              <a:rPr lang="en-US" altLang="sr-Latn-RS" sz="3600" dirty="0" err="1" smtClean="0"/>
              <a:t>dodatne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radove</a:t>
            </a:r>
            <a:r>
              <a:rPr lang="en-US" altLang="sr-Latn-RS" sz="3600" dirty="0" smtClean="0"/>
              <a:t> i sl. 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altLang="sr-Latn-RS" sz="3600" dirty="0" smtClean="0"/>
              <a:t>e) </a:t>
            </a:r>
            <a:r>
              <a:rPr lang="sl-SI" altLang="sr-Latn-RS" sz="3600" dirty="0"/>
              <a:t>š</a:t>
            </a:r>
            <a:r>
              <a:rPr lang="en-US" altLang="sr-Latn-RS" sz="3600" dirty="0" smtClean="0"/>
              <a:t>ta se </a:t>
            </a:r>
            <a:r>
              <a:rPr lang="sl-SI" altLang="sr-Latn-RS" sz="3600" dirty="0"/>
              <a:t>ž</a:t>
            </a:r>
            <a:r>
              <a:rPr lang="en-US" altLang="sr-Latn-RS" sz="3600" dirty="0" err="1" smtClean="0"/>
              <a:t>eli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posti</a:t>
            </a:r>
            <a:r>
              <a:rPr lang="sl-SI" altLang="sr-Latn-RS" sz="3600" dirty="0"/>
              <a:t>ć</a:t>
            </a:r>
            <a:r>
              <a:rPr lang="en-US" altLang="sr-Latn-RS" sz="3600" dirty="0" err="1" smtClean="0"/>
              <a:t>i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kroz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poresku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politiku</a:t>
            </a:r>
            <a:r>
              <a:rPr lang="en-US" altLang="sr-Latn-RS" sz="3600" dirty="0" smtClean="0"/>
              <a:t> (</a:t>
            </a:r>
            <a:r>
              <a:rPr lang="en-US" altLang="sr-Latn-RS" sz="3600" dirty="0" err="1" smtClean="0"/>
              <a:t>preraspod</a:t>
            </a:r>
            <a:r>
              <a:rPr lang="sr-Latn-ME" altLang="sr-Latn-RS" sz="3600" dirty="0" smtClean="0"/>
              <a:t>j</a:t>
            </a:r>
            <a:r>
              <a:rPr lang="en-US" altLang="sr-Latn-RS" sz="3600" dirty="0" err="1" smtClean="0"/>
              <a:t>ela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dohotka</a:t>
            </a:r>
            <a:r>
              <a:rPr lang="en-US" altLang="sr-Latn-RS" sz="3600" dirty="0" smtClean="0"/>
              <a:t>, </a:t>
            </a:r>
            <a:r>
              <a:rPr lang="en-US" altLang="sr-Latn-RS" sz="3600" dirty="0" err="1" smtClean="0"/>
              <a:t>podsticanje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proizvodnje</a:t>
            </a:r>
            <a:r>
              <a:rPr lang="en-US" altLang="sr-Latn-RS" sz="3600" dirty="0" smtClean="0"/>
              <a:t>, </a:t>
            </a:r>
            <a:r>
              <a:rPr lang="en-US" altLang="sr-Latn-RS" sz="3600" dirty="0" err="1" smtClean="0"/>
              <a:t>stabilizacija</a:t>
            </a:r>
            <a:r>
              <a:rPr lang="en-US" altLang="sr-Latn-RS" sz="3600" dirty="0" smtClean="0"/>
              <a:t>, </a:t>
            </a:r>
            <a:r>
              <a:rPr lang="en-US" altLang="sr-Latn-RS" sz="3600" dirty="0" err="1" smtClean="0"/>
              <a:t>podr</a:t>
            </a:r>
            <a:r>
              <a:rPr lang="sl-SI" altLang="sr-Latn-RS" sz="3600" dirty="0"/>
              <a:t>ž</a:t>
            </a:r>
            <a:r>
              <a:rPr lang="en-US" altLang="sr-Latn-RS" sz="3600" dirty="0" err="1" smtClean="0"/>
              <a:t>avanje</a:t>
            </a:r>
            <a:r>
              <a:rPr lang="en-US" altLang="sr-Latn-RS" sz="3600" dirty="0" smtClean="0"/>
              <a:t> </a:t>
            </a:r>
            <a:r>
              <a:rPr lang="en-US" altLang="sr-Latn-RS" sz="3600" dirty="0" err="1" smtClean="0"/>
              <a:t>odred</a:t>
            </a:r>
            <a:r>
              <a:rPr lang="sl-SI" altLang="sr-Latn-RS" sz="3600" dirty="0" smtClean="0"/>
              <a:t>j</a:t>
            </a:r>
            <a:r>
              <a:rPr lang="en-US" altLang="sr-Latn-RS" sz="3600" dirty="0" err="1" smtClean="0"/>
              <a:t>enih</a:t>
            </a:r>
            <a:r>
              <a:rPr lang="en-US" altLang="sr-Latn-RS" sz="3600" dirty="0" smtClean="0"/>
              <a:t> grana </a:t>
            </a:r>
            <a:r>
              <a:rPr lang="en-US" altLang="sr-Latn-RS" sz="3600" dirty="0" err="1" smtClean="0"/>
              <a:t>i</a:t>
            </a:r>
            <a:r>
              <a:rPr lang="en-US" altLang="sr-Latn-RS" sz="3600" dirty="0" smtClean="0"/>
              <a:t> d</a:t>
            </a:r>
            <a:r>
              <a:rPr lang="sr-Latn-ME" altLang="sr-Latn-RS" sz="3600" dirty="0" smtClean="0"/>
              <a:t>j</a:t>
            </a:r>
            <a:r>
              <a:rPr lang="en-US" altLang="sr-Latn-RS" sz="3600" dirty="0" err="1" smtClean="0"/>
              <a:t>elatnosti</a:t>
            </a:r>
            <a:r>
              <a:rPr lang="en-US" altLang="sr-Latn-RS" sz="3600" dirty="0" smtClean="0"/>
              <a:t> i sl.).</a:t>
            </a:r>
          </a:p>
          <a:p>
            <a:pPr eaLnBrk="1" hangingPunct="1">
              <a:lnSpc>
                <a:spcPct val="90000"/>
              </a:lnSpc>
            </a:pPr>
            <a:endParaRPr lang="en-US" altLang="sr-Latn-RS" dirty="0" smtClean="0"/>
          </a:p>
        </p:txBody>
      </p:sp>
    </p:spTree>
    <p:extLst>
      <p:ext uri="{BB962C8B-B14F-4D97-AF65-F5344CB8AC3E}">
        <p14:creationId xmlns:p14="http://schemas.microsoft.com/office/powerpoint/2010/main" xmlns="" val="42346138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14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8338" y="759854"/>
            <a:ext cx="10645462" cy="5417109"/>
          </a:xfrm>
        </p:spPr>
        <p:txBody>
          <a:bodyPr>
            <a:normAutofit/>
          </a:bodyPr>
          <a:lstStyle/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altLang="sr-Latn-RS" sz="3200" dirty="0"/>
              <a:t>2. IZRADA NACRTA PR</a:t>
            </a:r>
            <a:r>
              <a:rPr lang="sl-SI" altLang="sr-Latn-RS" sz="3200" dirty="0"/>
              <a:t>IJ</a:t>
            </a:r>
            <a:r>
              <a:rPr lang="en-US" altLang="sr-Latn-RS" sz="3200" dirty="0"/>
              <a:t>ED</a:t>
            </a:r>
            <a:r>
              <a:rPr lang="sl-SI" altLang="sr-Latn-RS" sz="3200" dirty="0"/>
              <a:t>L</a:t>
            </a:r>
            <a:r>
              <a:rPr lang="en-US" altLang="sr-Latn-RS" sz="3200" dirty="0"/>
              <a:t>OGA </a:t>
            </a:r>
            <a:r>
              <a:rPr lang="en-US" altLang="sr-Latn-RS" sz="3200" dirty="0" smtClean="0"/>
              <a:t>BUD</a:t>
            </a:r>
            <a:r>
              <a:rPr lang="sr-Latn-ME" altLang="sr-Latn-RS" sz="3200" dirty="0" smtClean="0"/>
              <a:t>Ž</a:t>
            </a:r>
            <a:r>
              <a:rPr lang="en-US" altLang="sr-Latn-RS" sz="3200" dirty="0" smtClean="0"/>
              <a:t>ETA</a:t>
            </a:r>
            <a:endParaRPr lang="en-US" altLang="sr-Latn-RS" sz="3200" dirty="0"/>
          </a:p>
          <a:p>
            <a:pPr algn="just" eaLnBrk="1" hangingPunct="1">
              <a:lnSpc>
                <a:spcPct val="90000"/>
              </a:lnSpc>
            </a:pPr>
            <a:r>
              <a:rPr lang="en-US" altLang="sr-Latn-RS" sz="3200" dirty="0" err="1"/>
              <a:t>Izrada</a:t>
            </a:r>
            <a:r>
              <a:rPr lang="en-US" altLang="sr-Latn-RS" sz="3200" dirty="0"/>
              <a:t> </a:t>
            </a:r>
            <a:r>
              <a:rPr lang="en-US" altLang="sr-Latn-RS" sz="3200" dirty="0" err="1"/>
              <a:t>pr</a:t>
            </a:r>
            <a:r>
              <a:rPr lang="sl-SI" altLang="sr-Latn-RS" sz="3200" dirty="0"/>
              <a:t>ij</a:t>
            </a:r>
            <a:r>
              <a:rPr lang="en-US" altLang="sr-Latn-RS" sz="3200" dirty="0" err="1"/>
              <a:t>edloga</a:t>
            </a:r>
            <a:r>
              <a:rPr lang="en-US" altLang="sr-Latn-RS" sz="3200" dirty="0"/>
              <a:t> </a:t>
            </a:r>
            <a:r>
              <a:rPr lang="en-US" altLang="sr-Latn-RS" sz="3200" dirty="0" smtClean="0"/>
              <a:t>bud</a:t>
            </a:r>
            <a:r>
              <a:rPr lang="sl-SI" altLang="sr-Latn-RS" sz="3200" dirty="0" smtClean="0"/>
              <a:t>ž</a:t>
            </a:r>
            <a:r>
              <a:rPr lang="en-US" altLang="sr-Latn-RS" sz="3200" dirty="0" smtClean="0"/>
              <a:t>eta </a:t>
            </a:r>
            <a:r>
              <a:rPr lang="en-US" altLang="sr-Latn-RS" sz="3200" dirty="0" err="1" smtClean="0"/>
              <a:t>po</a:t>
            </a:r>
            <a:r>
              <a:rPr lang="sl-SI" altLang="sr-Latn-RS" sz="3200" dirty="0" smtClean="0"/>
              <a:t>č</a:t>
            </a:r>
            <a:r>
              <a:rPr lang="en-US" altLang="sr-Latn-RS" sz="3200" dirty="0" err="1" smtClean="0"/>
              <a:t>inje</a:t>
            </a:r>
            <a:r>
              <a:rPr lang="en-US" altLang="sr-Latn-RS" sz="3200" dirty="0" smtClean="0"/>
              <a:t> </a:t>
            </a:r>
            <a:r>
              <a:rPr lang="en-US" altLang="sr-Latn-RS" sz="3200" dirty="0"/>
              <a:t>od </a:t>
            </a:r>
            <a:r>
              <a:rPr lang="en-US" altLang="sr-Latn-RS" sz="3200" dirty="0" err="1"/>
              <a:t>plana</a:t>
            </a:r>
            <a:r>
              <a:rPr lang="en-US" altLang="sr-Latn-RS" sz="3200" dirty="0"/>
              <a:t> </a:t>
            </a:r>
            <a:r>
              <a:rPr lang="en-US" altLang="sr-Latn-RS" sz="3200" dirty="0" err="1"/>
              <a:t>prihoda</a:t>
            </a:r>
            <a:r>
              <a:rPr lang="en-US" altLang="sr-Latn-RS" sz="3200" dirty="0"/>
              <a:t> i </a:t>
            </a:r>
            <a:r>
              <a:rPr lang="en-US" altLang="sr-Latn-RS" sz="3200" dirty="0" err="1"/>
              <a:t>rashoda</a:t>
            </a:r>
            <a:r>
              <a:rPr lang="en-US" altLang="sr-Latn-RS" sz="3200" dirty="0"/>
              <a:t>, </a:t>
            </a:r>
            <a:r>
              <a:rPr lang="en-US" altLang="sr-Latn-RS" sz="3200" dirty="0" err="1"/>
              <a:t>koje</a:t>
            </a:r>
            <a:r>
              <a:rPr lang="en-US" altLang="sr-Latn-RS" sz="3200" dirty="0"/>
              <a:t> </a:t>
            </a:r>
            <a:r>
              <a:rPr lang="en-US" altLang="sr-Latn-RS" sz="3200" dirty="0" err="1"/>
              <a:t>korisnici</a:t>
            </a:r>
            <a:r>
              <a:rPr lang="en-US" altLang="sr-Latn-RS" sz="3200" dirty="0"/>
              <a:t> </a:t>
            </a:r>
            <a:r>
              <a:rPr lang="en-US" altLang="sr-Latn-RS" sz="3200" dirty="0" smtClean="0"/>
              <a:t>bud</a:t>
            </a:r>
            <a:r>
              <a:rPr lang="sl-SI" altLang="sr-Latn-RS" sz="3200" dirty="0" smtClean="0"/>
              <a:t>ž</a:t>
            </a:r>
            <a:r>
              <a:rPr lang="en-US" altLang="sr-Latn-RS" sz="3200" dirty="0" err="1" smtClean="0"/>
              <a:t>etskih</a:t>
            </a:r>
            <a:r>
              <a:rPr lang="en-US" altLang="sr-Latn-RS" sz="3200" dirty="0" smtClean="0"/>
              <a:t> </a:t>
            </a:r>
            <a:r>
              <a:rPr lang="en-US" altLang="sr-Latn-RS" sz="3200" dirty="0" err="1"/>
              <a:t>sredstava</a:t>
            </a:r>
            <a:r>
              <a:rPr lang="en-US" altLang="sr-Latn-RS" sz="3200" dirty="0"/>
              <a:t> </a:t>
            </a:r>
            <a:r>
              <a:rPr lang="en-US" altLang="sr-Latn-RS" sz="3200" dirty="0" err="1"/>
              <a:t>treba</a:t>
            </a:r>
            <a:r>
              <a:rPr lang="en-US" altLang="sr-Latn-RS" sz="3200" dirty="0"/>
              <a:t> da </a:t>
            </a:r>
            <a:r>
              <a:rPr lang="en-US" altLang="sr-Latn-RS" sz="3200" dirty="0" err="1"/>
              <a:t>pripreme</a:t>
            </a:r>
            <a:r>
              <a:rPr lang="en-US" altLang="sr-Latn-RS" sz="3200" dirty="0"/>
              <a:t> </a:t>
            </a:r>
            <a:r>
              <a:rPr lang="en-US" altLang="sr-Latn-RS" sz="3200" dirty="0" err="1"/>
              <a:t>za</a:t>
            </a:r>
            <a:r>
              <a:rPr lang="en-US" altLang="sr-Latn-RS" sz="3200" dirty="0"/>
              <a:t> </a:t>
            </a:r>
            <a:r>
              <a:rPr lang="en-US" altLang="sr-Latn-RS" sz="3200" dirty="0" err="1"/>
              <a:t>svoj</a:t>
            </a:r>
            <a:r>
              <a:rPr lang="en-US" altLang="sr-Latn-RS" sz="3200" dirty="0"/>
              <a:t> d</a:t>
            </a:r>
            <a:r>
              <a:rPr lang="sl-SI" altLang="sr-Latn-RS" sz="3200" dirty="0"/>
              <a:t>i</a:t>
            </a:r>
            <a:r>
              <a:rPr lang="en-US" altLang="sr-Latn-RS" sz="3200" dirty="0"/>
              <a:t>o, a </a:t>
            </a:r>
            <a:r>
              <a:rPr lang="en-US" altLang="sr-Latn-RS" sz="3200" dirty="0" err="1"/>
              <a:t>prema</a:t>
            </a:r>
            <a:r>
              <a:rPr lang="en-US" altLang="sr-Latn-RS" sz="3200" dirty="0"/>
              <a:t> </a:t>
            </a:r>
            <a:r>
              <a:rPr lang="en-US" altLang="sr-Latn-RS" sz="3200" dirty="0" err="1"/>
              <a:t>unapred</a:t>
            </a:r>
            <a:r>
              <a:rPr lang="en-US" altLang="sr-Latn-RS" sz="3200" dirty="0"/>
              <a:t> </a:t>
            </a:r>
            <a:r>
              <a:rPr lang="en-US" altLang="sr-Latn-RS" sz="3200" dirty="0" err="1"/>
              <a:t>datim</a:t>
            </a:r>
            <a:r>
              <a:rPr lang="en-US" altLang="sr-Latn-RS" sz="3200" dirty="0"/>
              <a:t>, </a:t>
            </a:r>
            <a:r>
              <a:rPr lang="en-US" altLang="sr-Latn-RS" sz="3200" dirty="0" err="1"/>
              <a:t>preciznim</a:t>
            </a:r>
            <a:r>
              <a:rPr lang="en-US" altLang="sr-Latn-RS" sz="3200" dirty="0"/>
              <a:t>, </a:t>
            </a:r>
            <a:r>
              <a:rPr lang="en-US" altLang="sr-Latn-RS" sz="3200" dirty="0" err="1"/>
              <a:t>jedinstvenim</a:t>
            </a:r>
            <a:r>
              <a:rPr lang="en-US" altLang="sr-Latn-RS" sz="3200" dirty="0"/>
              <a:t> </a:t>
            </a:r>
            <a:r>
              <a:rPr lang="en-US" altLang="sr-Latn-RS" sz="3200" dirty="0" err="1" smtClean="0"/>
              <a:t>tehni</a:t>
            </a:r>
            <a:r>
              <a:rPr lang="sl-SI" altLang="sr-Latn-RS" sz="3200" dirty="0" smtClean="0"/>
              <a:t>č</a:t>
            </a:r>
            <a:r>
              <a:rPr lang="en-US" altLang="sr-Latn-RS" sz="3200" dirty="0" err="1" smtClean="0"/>
              <a:t>kim</a:t>
            </a:r>
            <a:r>
              <a:rPr lang="en-US" altLang="sr-Latn-RS" sz="3200" dirty="0" smtClean="0"/>
              <a:t> </a:t>
            </a:r>
            <a:r>
              <a:rPr lang="en-US" altLang="sr-Latn-RS" sz="3200" dirty="0" err="1"/>
              <a:t>uputstvima</a:t>
            </a:r>
            <a:r>
              <a:rPr lang="en-US" altLang="sr-Latn-RS" sz="3200" dirty="0"/>
              <a:t>.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sr-Latn-RS" sz="3200" dirty="0" err="1"/>
              <a:t>Pr</a:t>
            </a:r>
            <a:r>
              <a:rPr lang="sl-SI" altLang="sr-Latn-RS" sz="3200" dirty="0"/>
              <a:t>ij</a:t>
            </a:r>
            <a:r>
              <a:rPr lang="en-US" altLang="sr-Latn-RS" sz="3200" dirty="0" err="1"/>
              <a:t>edlog</a:t>
            </a:r>
            <a:r>
              <a:rPr lang="en-US" altLang="sr-Latn-RS" sz="3200" dirty="0"/>
              <a:t> </a:t>
            </a:r>
            <a:r>
              <a:rPr lang="en-US" altLang="sr-Latn-RS" sz="3200" dirty="0" smtClean="0"/>
              <a:t>bud</a:t>
            </a:r>
            <a:r>
              <a:rPr lang="sl-SI" altLang="sr-Latn-RS" sz="3200" dirty="0" smtClean="0"/>
              <a:t>ž</a:t>
            </a:r>
            <a:r>
              <a:rPr lang="en-US" altLang="sr-Latn-RS" sz="3200" dirty="0" smtClean="0"/>
              <a:t>eta </a:t>
            </a:r>
            <a:r>
              <a:rPr lang="en-US" altLang="sr-Latn-RS" sz="3200" dirty="0" err="1"/>
              <a:t>proizilazi</a:t>
            </a:r>
            <a:r>
              <a:rPr lang="en-US" altLang="sr-Latn-RS" sz="3200" dirty="0"/>
              <a:t> </a:t>
            </a:r>
            <a:r>
              <a:rPr lang="en-US" altLang="sr-Latn-RS" sz="3200" dirty="0" err="1"/>
              <a:t>iz</a:t>
            </a:r>
            <a:r>
              <a:rPr lang="en-US" altLang="sr-Latn-RS" sz="3200" dirty="0"/>
              <a:t> </a:t>
            </a:r>
            <a:r>
              <a:rPr lang="en-US" altLang="sr-Latn-RS" sz="3200" dirty="0" err="1" smtClean="0"/>
              <a:t>zaht</a:t>
            </a:r>
            <a:r>
              <a:rPr lang="sr-Latn-ME" altLang="sr-Latn-RS" sz="3200" dirty="0" smtClean="0"/>
              <a:t>j</a:t>
            </a:r>
            <a:r>
              <a:rPr lang="en-US" altLang="sr-Latn-RS" sz="3200" dirty="0" err="1" smtClean="0"/>
              <a:t>eva</a:t>
            </a:r>
            <a:r>
              <a:rPr lang="en-US" altLang="sr-Latn-RS" sz="3200" dirty="0" smtClean="0"/>
              <a:t> </a:t>
            </a:r>
            <a:r>
              <a:rPr lang="en-US" altLang="sr-Latn-RS" sz="3200" dirty="0" err="1" smtClean="0"/>
              <a:t>odgovaraju</a:t>
            </a:r>
            <a:r>
              <a:rPr lang="sr-Latn-ME" altLang="sr-Latn-RS" sz="3200" dirty="0" smtClean="0"/>
              <a:t>ć</a:t>
            </a:r>
            <a:r>
              <a:rPr lang="en-US" altLang="sr-Latn-RS" sz="3200" dirty="0" err="1" smtClean="0"/>
              <a:t>ih</a:t>
            </a:r>
            <a:r>
              <a:rPr lang="en-US" altLang="sr-Latn-RS" sz="3200" dirty="0" smtClean="0"/>
              <a:t> </a:t>
            </a:r>
            <a:r>
              <a:rPr lang="en-US" altLang="sr-Latn-RS" sz="3200" dirty="0" err="1" smtClean="0"/>
              <a:t>slu</a:t>
            </a:r>
            <a:r>
              <a:rPr lang="sl-SI" altLang="sr-Latn-RS" sz="3200" dirty="0" smtClean="0"/>
              <a:t>ž</a:t>
            </a:r>
            <a:r>
              <a:rPr lang="en-US" altLang="sr-Latn-RS" sz="3200" dirty="0" smtClean="0"/>
              <a:t>bi </a:t>
            </a:r>
            <a:r>
              <a:rPr lang="en-US" altLang="sr-Latn-RS" sz="3200" dirty="0" err="1"/>
              <a:t>ili</a:t>
            </a:r>
            <a:r>
              <a:rPr lang="en-US" altLang="sr-Latn-RS" sz="3200" dirty="0"/>
              <a:t> organa </a:t>
            </a:r>
            <a:r>
              <a:rPr lang="en-US" altLang="sr-Latn-RS" sz="3200" dirty="0" err="1"/>
              <a:t>za</a:t>
            </a:r>
            <a:r>
              <a:rPr lang="en-US" altLang="sr-Latn-RS" sz="3200" dirty="0"/>
              <a:t> </a:t>
            </a:r>
            <a:r>
              <a:rPr lang="en-US" altLang="sr-Latn-RS" sz="3200" dirty="0" smtClean="0"/>
              <a:t>bud</a:t>
            </a:r>
            <a:r>
              <a:rPr lang="sl-SI" altLang="sr-Latn-RS" sz="3200" dirty="0" smtClean="0"/>
              <a:t>ž</a:t>
            </a:r>
            <a:r>
              <a:rPr lang="en-US" altLang="sr-Latn-RS" sz="3200" dirty="0" err="1" smtClean="0"/>
              <a:t>etskim</a:t>
            </a:r>
            <a:r>
              <a:rPr lang="en-US" altLang="sr-Latn-RS" sz="3200" dirty="0" smtClean="0"/>
              <a:t> </a:t>
            </a:r>
            <a:r>
              <a:rPr lang="en-US" altLang="sr-Latn-RS" sz="3200" dirty="0" err="1"/>
              <a:t>sredstvima</a:t>
            </a:r>
            <a:r>
              <a:rPr lang="en-US" altLang="sr-Latn-RS" sz="3200" dirty="0"/>
              <a:t>, a </a:t>
            </a:r>
            <a:r>
              <a:rPr lang="en-US" altLang="sr-Latn-RS" sz="3200" dirty="0" err="1"/>
              <a:t>zbog</a:t>
            </a:r>
            <a:r>
              <a:rPr lang="en-US" altLang="sr-Latn-RS" sz="3200" dirty="0"/>
              <a:t> </a:t>
            </a:r>
            <a:r>
              <a:rPr lang="en-US" altLang="sr-Latn-RS" sz="3200" dirty="0" err="1"/>
              <a:t>ostvarivanja</a:t>
            </a:r>
            <a:r>
              <a:rPr lang="en-US" altLang="sr-Latn-RS" sz="3200" dirty="0"/>
              <a:t> </a:t>
            </a:r>
            <a:r>
              <a:rPr lang="en-US" altLang="sr-Latn-RS" sz="3200" dirty="0" err="1" smtClean="0"/>
              <a:t>odre</a:t>
            </a:r>
            <a:r>
              <a:rPr lang="sr-Latn-ME" altLang="sr-Latn-RS" sz="3200" dirty="0" smtClean="0"/>
              <a:t>đ</a:t>
            </a:r>
            <a:r>
              <a:rPr lang="en-US" altLang="sr-Latn-RS" sz="3200" dirty="0" err="1" smtClean="0"/>
              <a:t>enih</a:t>
            </a:r>
            <a:r>
              <a:rPr lang="en-US" altLang="sr-Latn-RS" sz="3200" dirty="0" smtClean="0"/>
              <a:t> </a:t>
            </a:r>
            <a:r>
              <a:rPr lang="en-US" altLang="sr-Latn-RS" sz="3200" dirty="0" err="1"/>
              <a:t>javnih</a:t>
            </a:r>
            <a:r>
              <a:rPr lang="en-US" altLang="sr-Latn-RS" sz="3200" dirty="0"/>
              <a:t> </a:t>
            </a:r>
            <a:r>
              <a:rPr lang="en-US" altLang="sr-Latn-RS" sz="3200" dirty="0" err="1"/>
              <a:t>funkcija</a:t>
            </a:r>
            <a:r>
              <a:rPr lang="en-US" altLang="sr-Latn-RS" sz="3200" dirty="0"/>
              <a:t> i </a:t>
            </a:r>
            <a:r>
              <a:rPr lang="en-US" altLang="sr-Latn-RS" sz="3200" dirty="0" err="1"/>
              <a:t>zadataka</a:t>
            </a:r>
            <a:r>
              <a:rPr lang="en-US" altLang="sr-Latn-RS" sz="3200" dirty="0" smtClean="0"/>
              <a:t>.</a:t>
            </a:r>
            <a:endParaRPr lang="sr-Latn-ME" altLang="sr-Latn-RS" sz="3200" dirty="0" smtClean="0"/>
          </a:p>
          <a:p>
            <a:pPr algn="just" eaLnBrk="1" hangingPunct="1">
              <a:lnSpc>
                <a:spcPct val="90000"/>
              </a:lnSpc>
            </a:pPr>
            <a:r>
              <a:rPr lang="en-US" altLang="sr-Latn-RS" sz="3200" dirty="0" smtClean="0"/>
              <a:t> </a:t>
            </a:r>
            <a:r>
              <a:rPr lang="en-US" altLang="sr-Latn-RS" sz="3200" dirty="0"/>
              <a:t>Same </a:t>
            </a:r>
            <a:r>
              <a:rPr lang="en-US" altLang="sr-Latn-RS" sz="3200" dirty="0" err="1" smtClean="0"/>
              <a:t>tehni</a:t>
            </a:r>
            <a:r>
              <a:rPr lang="sl-SI" altLang="sr-Latn-RS" sz="3200" dirty="0" smtClean="0"/>
              <a:t>č</a:t>
            </a:r>
            <a:r>
              <a:rPr lang="en-US" altLang="sr-Latn-RS" sz="3200" dirty="0" err="1" smtClean="0"/>
              <a:t>ke</a:t>
            </a:r>
            <a:r>
              <a:rPr lang="en-US" altLang="sr-Latn-RS" sz="3200" dirty="0" smtClean="0"/>
              <a:t> </a:t>
            </a:r>
            <a:r>
              <a:rPr lang="en-US" altLang="sr-Latn-RS" sz="3200" dirty="0" err="1"/>
              <a:t>radnje</a:t>
            </a:r>
            <a:r>
              <a:rPr lang="en-US" altLang="sr-Latn-RS" sz="3200" dirty="0"/>
              <a:t> </a:t>
            </a:r>
            <a:r>
              <a:rPr lang="en-US" altLang="sr-Latn-RS" sz="3200" dirty="0" err="1"/>
              <a:t>oko</a:t>
            </a:r>
            <a:r>
              <a:rPr lang="en-US" altLang="sr-Latn-RS" sz="3200" dirty="0"/>
              <a:t> </a:t>
            </a:r>
            <a:r>
              <a:rPr lang="en-US" altLang="sr-Latn-RS" sz="3200" dirty="0" err="1"/>
              <a:t>izrade</a:t>
            </a:r>
            <a:r>
              <a:rPr lang="en-US" altLang="sr-Latn-RS" sz="3200" dirty="0"/>
              <a:t> </a:t>
            </a:r>
            <a:r>
              <a:rPr lang="en-US" altLang="sr-Latn-RS" sz="3200" dirty="0" err="1"/>
              <a:t>predloga</a:t>
            </a:r>
            <a:r>
              <a:rPr lang="en-US" altLang="sr-Latn-RS" sz="3200" dirty="0"/>
              <a:t> </a:t>
            </a:r>
            <a:r>
              <a:rPr lang="en-US" altLang="sr-Latn-RS" sz="3200" dirty="0" smtClean="0"/>
              <a:t>bud</a:t>
            </a:r>
            <a:r>
              <a:rPr lang="sl-SI" altLang="sr-Latn-RS" sz="3200" dirty="0" smtClean="0"/>
              <a:t>ž</a:t>
            </a:r>
            <a:r>
              <a:rPr lang="en-US" altLang="sr-Latn-RS" sz="3200" dirty="0" smtClean="0"/>
              <a:t>eta </a:t>
            </a:r>
            <a:r>
              <a:rPr lang="en-US" altLang="sr-Latn-RS" sz="3200" dirty="0" err="1"/>
              <a:t>su</a:t>
            </a:r>
            <a:r>
              <a:rPr lang="en-US" altLang="sr-Latn-RS" sz="3200" dirty="0"/>
              <a:t> </a:t>
            </a:r>
            <a:r>
              <a:rPr lang="en-US" altLang="sr-Latn-RS" sz="3200" dirty="0" err="1"/>
              <a:t>raznovrsne</a:t>
            </a:r>
            <a:r>
              <a:rPr lang="en-US" altLang="sr-Latn-RS" sz="3200" dirty="0"/>
              <a:t> i </a:t>
            </a:r>
            <a:r>
              <a:rPr lang="en-US" altLang="sr-Latn-RS" sz="3200" dirty="0" err="1"/>
              <a:t>brojne</a:t>
            </a:r>
            <a:r>
              <a:rPr lang="en-US" altLang="sr-Latn-RS" sz="3200" dirty="0"/>
              <a:t>, </a:t>
            </a:r>
            <a:r>
              <a:rPr lang="en-US" altLang="sr-Latn-RS" sz="3200" dirty="0" err="1"/>
              <a:t>tako</a:t>
            </a:r>
            <a:r>
              <a:rPr lang="en-US" altLang="sr-Latn-RS" sz="3200" dirty="0"/>
              <a:t> da </a:t>
            </a:r>
            <a:r>
              <a:rPr lang="en-US" altLang="sr-Latn-RS" sz="3200" dirty="0" err="1" smtClean="0"/>
              <a:t>naj</a:t>
            </a:r>
            <a:r>
              <a:rPr lang="sl-SI" altLang="sr-Latn-RS" sz="3200" dirty="0" smtClean="0"/>
              <a:t>č</a:t>
            </a:r>
            <a:r>
              <a:rPr lang="en-US" altLang="sr-Latn-RS" sz="3200" dirty="0" smtClean="0"/>
              <a:t>e</a:t>
            </a:r>
            <a:r>
              <a:rPr lang="sl-SI" altLang="sr-Latn-RS" sz="3200" dirty="0" smtClean="0"/>
              <a:t>šć</a:t>
            </a:r>
            <a:r>
              <a:rPr lang="en-US" altLang="sr-Latn-RS" sz="3200" dirty="0" smtClean="0"/>
              <a:t>e </a:t>
            </a:r>
            <a:r>
              <a:rPr lang="en-US" altLang="sr-Latn-RS" sz="3200" dirty="0"/>
              <a:t>to </a:t>
            </a:r>
            <a:r>
              <a:rPr lang="en-US" altLang="sr-Latn-RS" sz="3200" dirty="0" err="1"/>
              <a:t>radi</a:t>
            </a:r>
            <a:r>
              <a:rPr lang="en-US" altLang="sr-Latn-RS" sz="3200" dirty="0"/>
              <a:t> </a:t>
            </a:r>
            <a:r>
              <a:rPr lang="en-US" altLang="sr-Latn-RS" sz="3200" dirty="0" err="1"/>
              <a:t>posebna</a:t>
            </a:r>
            <a:r>
              <a:rPr lang="en-US" altLang="sr-Latn-RS" sz="3200" dirty="0"/>
              <a:t> </a:t>
            </a:r>
            <a:r>
              <a:rPr lang="en-US" altLang="sr-Latn-RS" sz="3200" dirty="0" err="1" smtClean="0"/>
              <a:t>slu</a:t>
            </a:r>
            <a:r>
              <a:rPr lang="sl-SI" altLang="sr-Latn-RS" sz="3200" dirty="0" smtClean="0"/>
              <a:t>ž</a:t>
            </a:r>
            <a:r>
              <a:rPr lang="en-US" altLang="sr-Latn-RS" sz="3200" dirty="0" err="1" smtClean="0"/>
              <a:t>ba</a:t>
            </a:r>
            <a:r>
              <a:rPr lang="en-US" altLang="sr-Latn-RS" sz="3200" dirty="0" smtClean="0"/>
              <a:t> </a:t>
            </a:r>
            <a:r>
              <a:rPr lang="en-US" altLang="sr-Latn-RS" sz="3200" dirty="0"/>
              <a:t>i</a:t>
            </a:r>
            <a:r>
              <a:rPr lang="sl-SI" altLang="sr-Latn-RS" sz="3200" dirty="0"/>
              <a:t>l</a:t>
            </a:r>
            <a:r>
              <a:rPr lang="en-US" altLang="sr-Latn-RS" sz="3200" dirty="0"/>
              <a:t>i </a:t>
            </a:r>
            <a:r>
              <a:rPr lang="en-US" altLang="sr-Latn-RS" sz="3200" dirty="0" err="1"/>
              <a:t>resor</a:t>
            </a:r>
            <a:r>
              <a:rPr lang="en-US" altLang="sr-Latn-RS" sz="3200" dirty="0"/>
              <a:t> </a:t>
            </a:r>
            <a:r>
              <a:rPr lang="en-US" altLang="sr-Latn-RS" sz="3200" dirty="0" err="1"/>
              <a:t>sekretarijata</a:t>
            </a:r>
            <a:r>
              <a:rPr lang="en-US" altLang="sr-Latn-RS" sz="3200" dirty="0"/>
              <a:t> </a:t>
            </a:r>
            <a:r>
              <a:rPr lang="en-US" altLang="sr-Latn-RS" sz="3200" dirty="0" err="1"/>
              <a:t>za</a:t>
            </a:r>
            <a:r>
              <a:rPr lang="en-US" altLang="sr-Latn-RS" sz="3200" dirty="0"/>
              <a:t> </a:t>
            </a:r>
            <a:r>
              <a:rPr lang="en-US" altLang="sr-Latn-RS" sz="3200" dirty="0" err="1"/>
              <a:t>finansije</a:t>
            </a:r>
            <a:r>
              <a:rPr lang="en-US" altLang="sr-Latn-RS" sz="3200" dirty="0"/>
              <a:t> (</a:t>
            </a:r>
            <a:r>
              <a:rPr lang="en-US" altLang="sr-Latn-RS" sz="3200" dirty="0" err="1"/>
              <a:t>direkcija</a:t>
            </a:r>
            <a:r>
              <a:rPr lang="en-US" altLang="sr-Latn-RS" sz="3200" dirty="0"/>
              <a:t> </a:t>
            </a:r>
            <a:r>
              <a:rPr lang="en-US" altLang="sr-Latn-RS" sz="3200" dirty="0" smtClean="0"/>
              <a:t>bud</a:t>
            </a:r>
            <a:r>
              <a:rPr lang="sl-SI" altLang="sr-Latn-RS" sz="3200" dirty="0" smtClean="0"/>
              <a:t>ž</a:t>
            </a:r>
            <a:r>
              <a:rPr lang="en-US" altLang="sr-Latn-RS" sz="3200" dirty="0" smtClean="0"/>
              <a:t>eta</a:t>
            </a:r>
            <a:r>
              <a:rPr lang="en-US" altLang="sr-Latn-RS" sz="3200" dirty="0"/>
              <a:t>). </a:t>
            </a:r>
          </a:p>
        </p:txBody>
      </p:sp>
    </p:spTree>
    <p:extLst>
      <p:ext uri="{BB962C8B-B14F-4D97-AF65-F5344CB8AC3E}">
        <p14:creationId xmlns:p14="http://schemas.microsoft.com/office/powerpoint/2010/main" xmlns="" val="41777363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272</TotalTime>
  <Words>5751</Words>
  <Application>Microsoft Office PowerPoint</Application>
  <PresentationFormat>Custom</PresentationFormat>
  <Paragraphs>203</Paragraphs>
  <Slides>66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66</vt:i4>
      </vt:variant>
    </vt:vector>
  </HeadingPairs>
  <TitlesOfParts>
    <vt:vector size="67" baseType="lpstr">
      <vt:lpstr>Office Theme</vt:lpstr>
      <vt:lpstr>FINANSIJE I FINANSIJSKO PRAVO</vt:lpstr>
      <vt:lpstr>DONOŠENJE BUDŽETA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IZVRSENJE, KONTROLA IZVRSENJA I ZAVRSNI RACUN BUDZETA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Slide 38</vt:lpstr>
      <vt:lpstr>Slide 39</vt:lpstr>
      <vt:lpstr>Slide 40</vt:lpstr>
      <vt:lpstr>BUDŽET KAO INSTRUMENT FINANSIJSKE I EKONOMSKE POLITIKE</vt:lpstr>
      <vt:lpstr>Slide 42</vt:lpstr>
      <vt:lpstr>Slide 43</vt:lpstr>
      <vt:lpstr>Slide 44</vt:lpstr>
      <vt:lpstr>Slide 45</vt:lpstr>
      <vt:lpstr>Slide 46</vt:lpstr>
      <vt:lpstr>Slide 47</vt:lpstr>
      <vt:lpstr>Slide 48</vt:lpstr>
      <vt:lpstr>Slide 49</vt:lpstr>
      <vt:lpstr>Slide 50</vt:lpstr>
      <vt:lpstr>Slide 51</vt:lpstr>
      <vt:lpstr>Slide 52</vt:lpstr>
      <vt:lpstr>Slide 53</vt:lpstr>
      <vt:lpstr>Slide 54</vt:lpstr>
      <vt:lpstr>Slide 55</vt:lpstr>
      <vt:lpstr>Slide 56</vt:lpstr>
      <vt:lpstr>Slide 57</vt:lpstr>
      <vt:lpstr>Slide 58</vt:lpstr>
      <vt:lpstr>Slide 59</vt:lpstr>
      <vt:lpstr>Slide 60</vt:lpstr>
      <vt:lpstr>Slide 61</vt:lpstr>
      <vt:lpstr>Slide 62</vt:lpstr>
      <vt:lpstr>Slide 63</vt:lpstr>
      <vt:lpstr>Slide 64</vt:lpstr>
      <vt:lpstr>Slide 65</vt:lpstr>
      <vt:lpstr>Slide 66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FINANSIJE I FINANSIJSKO PRAVO</dc:title>
  <dc:creator>Halil Kalac</dc:creator>
  <cp:lastModifiedBy>Windows User</cp:lastModifiedBy>
  <cp:revision>29</cp:revision>
  <dcterms:created xsi:type="dcterms:W3CDTF">2019-01-05T12:40:59Z</dcterms:created>
  <dcterms:modified xsi:type="dcterms:W3CDTF">2019-01-06T23:15:38Z</dcterms:modified>
</cp:coreProperties>
</file>