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202.xml" ContentType="application/vnd.openxmlformats-officedocument.presentationml.slide+xml"/>
  <Override PartName="/ppt/slides/slide203.xml" ContentType="application/vnd.openxmlformats-officedocument.presentationml.slide+xml"/>
  <Override PartName="/ppt/slides/slide204.xml" ContentType="application/vnd.openxmlformats-officedocument.presentationml.slide+xml"/>
  <Override PartName="/ppt/slides/slide205.xml" ContentType="application/vnd.openxmlformats-officedocument.presentationml.slide+xml"/>
  <Override PartName="/ppt/slides/slide206.xml" ContentType="application/vnd.openxmlformats-officedocument.presentationml.slide+xml"/>
  <Override PartName="/ppt/slides/slide207.xml" ContentType="application/vnd.openxmlformats-officedocument.presentationml.slide+xml"/>
  <Override PartName="/ppt/slides/slide208.xml" ContentType="application/vnd.openxmlformats-officedocument.presentationml.slide+xml"/>
  <Override PartName="/ppt/slides/slide209.xml" ContentType="application/vnd.openxmlformats-officedocument.presentationml.slide+xml"/>
  <Override PartName="/ppt/slides/slide210.xml" ContentType="application/vnd.openxmlformats-officedocument.presentationml.slide+xml"/>
  <Override PartName="/ppt/slides/slide211.xml" ContentType="application/vnd.openxmlformats-officedocument.presentationml.slide+xml"/>
  <Override PartName="/ppt/slides/slide212.xml" ContentType="application/vnd.openxmlformats-officedocument.presentationml.slide+xml"/>
  <Override PartName="/ppt/slides/slide213.xml" ContentType="application/vnd.openxmlformats-officedocument.presentationml.slide+xml"/>
  <Override PartName="/ppt/slides/slide214.xml" ContentType="application/vnd.openxmlformats-officedocument.presentationml.slide+xml"/>
  <Override PartName="/ppt/slides/slide215.xml" ContentType="application/vnd.openxmlformats-officedocument.presentationml.slide+xml"/>
  <Override PartName="/ppt/slides/slide216.xml" ContentType="application/vnd.openxmlformats-officedocument.presentationml.slide+xml"/>
  <Override PartName="/ppt/slides/slide217.xml" ContentType="application/vnd.openxmlformats-officedocument.presentationml.slide+xml"/>
  <Override PartName="/ppt/slides/slide218.xml" ContentType="application/vnd.openxmlformats-officedocument.presentationml.slide+xml"/>
  <Override PartName="/ppt/slides/slide219.xml" ContentType="application/vnd.openxmlformats-officedocument.presentationml.slide+xml"/>
  <Override PartName="/ppt/slides/slide220.xml" ContentType="application/vnd.openxmlformats-officedocument.presentationml.slide+xml"/>
  <Override PartName="/ppt/slides/slide221.xml" ContentType="application/vnd.openxmlformats-officedocument.presentationml.slide+xml"/>
  <Override PartName="/ppt/slides/slide222.xml" ContentType="application/vnd.openxmlformats-officedocument.presentationml.slide+xml"/>
  <Override PartName="/ppt/slides/slide223.xml" ContentType="application/vnd.openxmlformats-officedocument.presentationml.slide+xml"/>
  <Override PartName="/ppt/slides/slide224.xml" ContentType="application/vnd.openxmlformats-officedocument.presentationml.slide+xml"/>
  <Override PartName="/ppt/slides/slide225.xml" ContentType="application/vnd.openxmlformats-officedocument.presentationml.slide+xml"/>
  <Override PartName="/ppt/slides/slide226.xml" ContentType="application/vnd.openxmlformats-officedocument.presentationml.slide+xml"/>
  <Override PartName="/ppt/slides/slide227.xml" ContentType="application/vnd.openxmlformats-officedocument.presentationml.slide+xml"/>
  <Override PartName="/ppt/slides/slide228.xml" ContentType="application/vnd.openxmlformats-officedocument.presentationml.slide+xml"/>
  <Override PartName="/ppt/slides/slide229.xml" ContentType="application/vnd.openxmlformats-officedocument.presentationml.slide+xml"/>
  <Override PartName="/ppt/slides/slide230.xml" ContentType="application/vnd.openxmlformats-officedocument.presentationml.slide+xml"/>
  <Override PartName="/ppt/slides/slide231.xml" ContentType="application/vnd.openxmlformats-officedocument.presentationml.slide+xml"/>
  <Override PartName="/ppt/slides/slide232.xml" ContentType="application/vnd.openxmlformats-officedocument.presentationml.slide+xml"/>
  <Override PartName="/ppt/slides/slide233.xml" ContentType="application/vnd.openxmlformats-officedocument.presentationml.slide+xml"/>
  <Override PartName="/ppt/slides/slide234.xml" ContentType="application/vnd.openxmlformats-officedocument.presentationml.slide+xml"/>
  <Override PartName="/ppt/slides/slide235.xml" ContentType="application/vnd.openxmlformats-officedocument.presentationml.slide+xml"/>
  <Override PartName="/ppt/slides/slide236.xml" ContentType="application/vnd.openxmlformats-officedocument.presentationml.slide+xml"/>
  <Override PartName="/ppt/slides/slide237.xml" ContentType="application/vnd.openxmlformats-officedocument.presentationml.slide+xml"/>
  <Override PartName="/ppt/slides/slide238.xml" ContentType="application/vnd.openxmlformats-officedocument.presentationml.slide+xml"/>
  <Override PartName="/ppt/slides/slide239.xml" ContentType="application/vnd.openxmlformats-officedocument.presentationml.slide+xml"/>
  <Override PartName="/ppt/slides/slide240.xml" ContentType="application/vnd.openxmlformats-officedocument.presentationml.slide+xml"/>
  <Override PartName="/ppt/slides/slide241.xml" ContentType="application/vnd.openxmlformats-officedocument.presentationml.slide+xml"/>
  <Override PartName="/ppt/slides/slide242.xml" ContentType="application/vnd.openxmlformats-officedocument.presentationml.slide+xml"/>
  <Override PartName="/ppt/slides/slide243.xml" ContentType="application/vnd.openxmlformats-officedocument.presentationml.slide+xml"/>
  <Override PartName="/ppt/slides/slide244.xml" ContentType="application/vnd.openxmlformats-officedocument.presentationml.slide+xml"/>
  <Override PartName="/ppt/slides/slide245.xml" ContentType="application/vnd.openxmlformats-officedocument.presentationml.slide+xml"/>
  <Override PartName="/ppt/slides/slide246.xml" ContentType="application/vnd.openxmlformats-officedocument.presentationml.slide+xml"/>
  <Override PartName="/ppt/slides/slide247.xml" ContentType="application/vnd.openxmlformats-officedocument.presentationml.slide+xml"/>
  <Override PartName="/ppt/slides/slide248.xml" ContentType="application/vnd.openxmlformats-officedocument.presentationml.slide+xml"/>
  <Override PartName="/ppt/slides/slide249.xml" ContentType="application/vnd.openxmlformats-officedocument.presentationml.slide+xml"/>
  <Override PartName="/ppt/slides/slide250.xml" ContentType="application/vnd.openxmlformats-officedocument.presentationml.slide+xml"/>
  <Override PartName="/ppt/slides/slide251.xml" ContentType="application/vnd.openxmlformats-officedocument.presentationml.slide+xml"/>
  <Override PartName="/ppt/slides/slide252.xml" ContentType="application/vnd.openxmlformats-officedocument.presentationml.slide+xml"/>
  <Override PartName="/ppt/slides/slide253.xml" ContentType="application/vnd.openxmlformats-officedocument.presentationml.slide+xml"/>
  <Override PartName="/ppt/slides/slide254.xml" ContentType="application/vnd.openxmlformats-officedocument.presentationml.slide+xml"/>
  <Override PartName="/ppt/slides/slide255.xml" ContentType="application/vnd.openxmlformats-officedocument.presentationml.slide+xml"/>
  <Override PartName="/ppt/slides/slide256.xml" ContentType="application/vnd.openxmlformats-officedocument.presentationml.slide+xml"/>
  <Override PartName="/ppt/slides/slide257.xml" ContentType="application/vnd.openxmlformats-officedocument.presentationml.slide+xml"/>
  <Override PartName="/ppt/slides/slide258.xml" ContentType="application/vnd.openxmlformats-officedocument.presentationml.slide+xml"/>
  <Override PartName="/ppt/slides/slide259.xml" ContentType="application/vnd.openxmlformats-officedocument.presentationml.slide+xml"/>
  <Override PartName="/ppt/slides/slide260.xml" ContentType="application/vnd.openxmlformats-officedocument.presentationml.slide+xml"/>
  <Override PartName="/ppt/slides/slide261.xml" ContentType="application/vnd.openxmlformats-officedocument.presentationml.slide+xml"/>
  <Override PartName="/ppt/slides/slide262.xml" ContentType="application/vnd.openxmlformats-officedocument.presentationml.slide+xml"/>
  <Override PartName="/ppt/slides/slide263.xml" ContentType="application/vnd.openxmlformats-officedocument.presentationml.slide+xml"/>
  <Override PartName="/ppt/slides/slide264.xml" ContentType="application/vnd.openxmlformats-officedocument.presentationml.slide+xml"/>
  <Override PartName="/ppt/slides/slide265.xml" ContentType="application/vnd.openxmlformats-officedocument.presentationml.slide+xml"/>
  <Override PartName="/ppt/slides/slide266.xml" ContentType="application/vnd.openxmlformats-officedocument.presentationml.slide+xml"/>
  <Override PartName="/ppt/slides/slide267.xml" ContentType="application/vnd.openxmlformats-officedocument.presentationml.slide+xml"/>
  <Override PartName="/ppt/slides/slide268.xml" ContentType="application/vnd.openxmlformats-officedocument.presentationml.slide+xml"/>
  <Override PartName="/ppt/slides/slide269.xml" ContentType="application/vnd.openxmlformats-officedocument.presentationml.slide+xml"/>
  <Override PartName="/ppt/slides/slide270.xml" ContentType="application/vnd.openxmlformats-officedocument.presentationml.slide+xml"/>
  <Override PartName="/ppt/slides/slide271.xml" ContentType="application/vnd.openxmlformats-officedocument.presentationml.slide+xml"/>
  <Override PartName="/ppt/slides/slide272.xml" ContentType="application/vnd.openxmlformats-officedocument.presentationml.slide+xml"/>
  <Override PartName="/ppt/slides/slide273.xml" ContentType="application/vnd.openxmlformats-officedocument.presentationml.slide+xml"/>
  <Override PartName="/ppt/slides/slide274.xml" ContentType="application/vnd.openxmlformats-officedocument.presentationml.slide+xml"/>
  <Override PartName="/ppt/slides/slide275.xml" ContentType="application/vnd.openxmlformats-officedocument.presentationml.slide+xml"/>
  <Override PartName="/ppt/slides/slide276.xml" ContentType="application/vnd.openxmlformats-officedocument.presentationml.slide+xml"/>
  <Override PartName="/ppt/slides/slide277.xml" ContentType="application/vnd.openxmlformats-officedocument.presentationml.slide+xml"/>
  <Override PartName="/ppt/slides/slide278.xml" ContentType="application/vnd.openxmlformats-officedocument.presentationml.slide+xml"/>
  <Override PartName="/ppt/slides/slide279.xml" ContentType="application/vnd.openxmlformats-officedocument.presentationml.slide+xml"/>
  <Override PartName="/ppt/slides/slide280.xml" ContentType="application/vnd.openxmlformats-officedocument.presentationml.slide+xml"/>
  <Override PartName="/ppt/slides/slide281.xml" ContentType="application/vnd.openxmlformats-officedocument.presentationml.slide+xml"/>
  <Override PartName="/ppt/slides/slide282.xml" ContentType="application/vnd.openxmlformats-officedocument.presentationml.slide+xml"/>
  <Override PartName="/ppt/slides/slide283.xml" ContentType="application/vnd.openxmlformats-officedocument.presentationml.slide+xml"/>
  <Override PartName="/ppt/slides/slide284.xml" ContentType="application/vnd.openxmlformats-officedocument.presentationml.slide+xml"/>
  <Override PartName="/ppt/slides/slide285.xml" ContentType="application/vnd.openxmlformats-officedocument.presentationml.slide+xml"/>
  <Override PartName="/ppt/slides/slide286.xml" ContentType="application/vnd.openxmlformats-officedocument.presentationml.slide+xml"/>
  <Override PartName="/ppt/slides/slide287.xml" ContentType="application/vnd.openxmlformats-officedocument.presentationml.slide+xml"/>
  <Override PartName="/ppt/slides/slide288.xml" ContentType="application/vnd.openxmlformats-officedocument.presentationml.slide+xml"/>
  <Override PartName="/ppt/slides/slide289.xml" ContentType="application/vnd.openxmlformats-officedocument.presentationml.slide+xml"/>
  <Override PartName="/ppt/slides/slide290.xml" ContentType="application/vnd.openxmlformats-officedocument.presentationml.slide+xml"/>
  <Override PartName="/ppt/slides/slide291.xml" ContentType="application/vnd.openxmlformats-officedocument.presentationml.slide+xml"/>
  <Override PartName="/ppt/slides/slide292.xml" ContentType="application/vnd.openxmlformats-officedocument.presentationml.slide+xml"/>
  <Override PartName="/ppt/slides/slide293.xml" ContentType="application/vnd.openxmlformats-officedocument.presentationml.slide+xml"/>
  <Override PartName="/ppt/slides/slide294.xml" ContentType="application/vnd.openxmlformats-officedocument.presentationml.slide+xml"/>
  <Override PartName="/ppt/slides/slide295.xml" ContentType="application/vnd.openxmlformats-officedocument.presentationml.slide+xml"/>
  <Override PartName="/ppt/slides/slide296.xml" ContentType="application/vnd.openxmlformats-officedocument.presentationml.slide+xml"/>
  <Override PartName="/ppt/slides/slide297.xml" ContentType="application/vnd.openxmlformats-officedocument.presentationml.slide+xml"/>
  <Override PartName="/ppt/slides/slide298.xml" ContentType="application/vnd.openxmlformats-officedocument.presentationml.slide+xml"/>
  <Override PartName="/ppt/slides/slide299.xml" ContentType="application/vnd.openxmlformats-officedocument.presentationml.slide+xml"/>
  <Override PartName="/ppt/slides/slide300.xml" ContentType="application/vnd.openxmlformats-officedocument.presentationml.slide+xml"/>
  <Override PartName="/ppt/slides/slide301.xml" ContentType="application/vnd.openxmlformats-officedocument.presentationml.slide+xml"/>
  <Override PartName="/ppt/slides/slide302.xml" ContentType="application/vnd.openxmlformats-officedocument.presentationml.slide+xml"/>
  <Override PartName="/ppt/slides/slide303.xml" ContentType="application/vnd.openxmlformats-officedocument.presentationml.slide+xml"/>
  <Override PartName="/ppt/slides/slide304.xml" ContentType="application/vnd.openxmlformats-officedocument.presentationml.slide+xml"/>
  <Override PartName="/ppt/slides/slide305.xml" ContentType="application/vnd.openxmlformats-officedocument.presentationml.slide+xml"/>
  <Override PartName="/ppt/slides/slide306.xml" ContentType="application/vnd.openxmlformats-officedocument.presentationml.slide+xml"/>
  <Override PartName="/ppt/slides/slide307.xml" ContentType="application/vnd.openxmlformats-officedocument.presentationml.slide+xml"/>
  <Override PartName="/ppt/slides/slide308.xml" ContentType="application/vnd.openxmlformats-officedocument.presentationml.slide+xml"/>
  <Override PartName="/ppt/slides/slide309.xml" ContentType="application/vnd.openxmlformats-officedocument.presentationml.slide+xml"/>
  <Override PartName="/ppt/slides/slide310.xml" ContentType="application/vnd.openxmlformats-officedocument.presentationml.slide+xml"/>
  <Override PartName="/ppt/slides/slide311.xml" ContentType="application/vnd.openxmlformats-officedocument.presentationml.slide+xml"/>
  <Override PartName="/ppt/slides/slide312.xml" ContentType="application/vnd.openxmlformats-officedocument.presentationml.slide+xml"/>
  <Override PartName="/ppt/slides/slide313.xml" ContentType="application/vnd.openxmlformats-officedocument.presentationml.slide+xml"/>
  <Override PartName="/ppt/slides/slide314.xml" ContentType="application/vnd.openxmlformats-officedocument.presentationml.slide+xml"/>
  <Override PartName="/ppt/slides/slide315.xml" ContentType="application/vnd.openxmlformats-officedocument.presentationml.slide+xml"/>
  <Override PartName="/ppt/slides/slide316.xml" ContentType="application/vnd.openxmlformats-officedocument.presentationml.slide+xml"/>
  <Override PartName="/ppt/slides/slide317.xml" ContentType="application/vnd.openxmlformats-officedocument.presentationml.slide+xml"/>
  <Override PartName="/ppt/slides/slide318.xml" ContentType="application/vnd.openxmlformats-officedocument.presentationml.slide+xml"/>
  <Override PartName="/ppt/slides/slide319.xml" ContentType="application/vnd.openxmlformats-officedocument.presentationml.slide+xml"/>
  <Override PartName="/ppt/slides/slide320.xml" ContentType="application/vnd.openxmlformats-officedocument.presentationml.slide+xml"/>
  <Override PartName="/ppt/slides/slide321.xml" ContentType="application/vnd.openxmlformats-officedocument.presentationml.slide+xml"/>
  <Override PartName="/ppt/slides/slide322.xml" ContentType="application/vnd.openxmlformats-officedocument.presentationml.slide+xml"/>
  <Override PartName="/ppt/slides/slide323.xml" ContentType="application/vnd.openxmlformats-officedocument.presentationml.slide+xml"/>
  <Override PartName="/ppt/slides/slide324.xml" ContentType="application/vnd.openxmlformats-officedocument.presentationml.slide+xml"/>
  <Override PartName="/ppt/slides/slide325.xml" ContentType="application/vnd.openxmlformats-officedocument.presentationml.slide+xml"/>
  <Override PartName="/ppt/slides/slide326.xml" ContentType="application/vnd.openxmlformats-officedocument.presentationml.slide+xml"/>
  <Override PartName="/ppt/slides/slide327.xml" ContentType="application/vnd.openxmlformats-officedocument.presentationml.slide+xml"/>
  <Override PartName="/ppt/slides/slide328.xml" ContentType="application/vnd.openxmlformats-officedocument.presentationml.slide+xml"/>
  <Override PartName="/ppt/slides/slide329.xml" ContentType="application/vnd.openxmlformats-officedocument.presentationml.slide+xml"/>
  <Override PartName="/ppt/slides/slide330.xml" ContentType="application/vnd.openxmlformats-officedocument.presentationml.slide+xml"/>
  <Override PartName="/ppt/slides/slide331.xml" ContentType="application/vnd.openxmlformats-officedocument.presentationml.slide+xml"/>
  <Override PartName="/ppt/slides/slide332.xml" ContentType="application/vnd.openxmlformats-officedocument.presentationml.slide+xml"/>
  <Override PartName="/ppt/slides/slide333.xml" ContentType="application/vnd.openxmlformats-officedocument.presentationml.slide+xml"/>
  <Override PartName="/ppt/slides/slide334.xml" ContentType="application/vnd.openxmlformats-officedocument.presentationml.slide+xml"/>
  <Override PartName="/ppt/slides/slide335.xml" ContentType="application/vnd.openxmlformats-officedocument.presentationml.slide+xml"/>
  <Override PartName="/ppt/slides/slide336.xml" ContentType="application/vnd.openxmlformats-officedocument.presentationml.slide+xml"/>
  <Override PartName="/ppt/slides/slide337.xml" ContentType="application/vnd.openxmlformats-officedocument.presentationml.slide+xml"/>
  <Override PartName="/ppt/slides/slide338.xml" ContentType="application/vnd.openxmlformats-officedocument.presentationml.slide+xml"/>
  <Override PartName="/ppt/slides/slide339.xml" ContentType="application/vnd.openxmlformats-officedocument.presentationml.slide+xml"/>
  <Override PartName="/ppt/slides/slide340.xml" ContentType="application/vnd.openxmlformats-officedocument.presentationml.slide+xml"/>
  <Override PartName="/ppt/slides/slide341.xml" ContentType="application/vnd.openxmlformats-officedocument.presentationml.slide+xml"/>
  <Override PartName="/ppt/slides/slide342.xml" ContentType="application/vnd.openxmlformats-officedocument.presentationml.slide+xml"/>
  <Override PartName="/ppt/slides/slide343.xml" ContentType="application/vnd.openxmlformats-officedocument.presentationml.slide+xml"/>
  <Override PartName="/ppt/slides/slide344.xml" ContentType="application/vnd.openxmlformats-officedocument.presentationml.slide+xml"/>
  <Override PartName="/ppt/slides/slide345.xml" ContentType="application/vnd.openxmlformats-officedocument.presentationml.slide+xml"/>
  <Override PartName="/ppt/slides/slide346.xml" ContentType="application/vnd.openxmlformats-officedocument.presentationml.slide+xml"/>
  <Override PartName="/ppt/slides/slide347.xml" ContentType="application/vnd.openxmlformats-officedocument.presentationml.slide+xml"/>
  <Override PartName="/ppt/slides/slide348.xml" ContentType="application/vnd.openxmlformats-officedocument.presentationml.slide+xml"/>
  <Override PartName="/ppt/slides/slide349.xml" ContentType="application/vnd.openxmlformats-officedocument.presentationml.slide+xml"/>
  <Override PartName="/ppt/slides/slide350.xml" ContentType="application/vnd.openxmlformats-officedocument.presentationml.slide+xml"/>
  <Override PartName="/ppt/slides/slide351.xml" ContentType="application/vnd.openxmlformats-officedocument.presentationml.slide+xml"/>
  <Override PartName="/ppt/slides/slide352.xml" ContentType="application/vnd.openxmlformats-officedocument.presentationml.slide+xml"/>
  <Override PartName="/ppt/slides/slide353.xml" ContentType="application/vnd.openxmlformats-officedocument.presentationml.slide+xml"/>
  <Override PartName="/ppt/slides/slide354.xml" ContentType="application/vnd.openxmlformats-officedocument.presentationml.slide+xml"/>
  <Override PartName="/ppt/slides/slide355.xml" ContentType="application/vnd.openxmlformats-officedocument.presentationml.slide+xml"/>
  <Override PartName="/ppt/slides/slide356.xml" ContentType="application/vnd.openxmlformats-officedocument.presentationml.slide+xml"/>
  <Override PartName="/ppt/slides/slide357.xml" ContentType="application/vnd.openxmlformats-officedocument.presentationml.slide+xml"/>
  <Override PartName="/ppt/slides/slide358.xml" ContentType="application/vnd.openxmlformats-officedocument.presentationml.slide+xml"/>
  <Override PartName="/ppt/slides/slide359.xml" ContentType="application/vnd.openxmlformats-officedocument.presentationml.slide+xml"/>
  <Override PartName="/ppt/slides/slide360.xml" ContentType="application/vnd.openxmlformats-officedocument.presentationml.slide+xml"/>
  <Override PartName="/ppt/slides/slide361.xml" ContentType="application/vnd.openxmlformats-officedocument.presentationml.slide+xml"/>
  <Override PartName="/ppt/slides/slide362.xml" ContentType="application/vnd.openxmlformats-officedocument.presentationml.slide+xml"/>
  <Override PartName="/ppt/slides/slide363.xml" ContentType="application/vnd.openxmlformats-officedocument.presentationml.slide+xml"/>
  <Override PartName="/ppt/slides/slide364.xml" ContentType="application/vnd.openxmlformats-officedocument.presentationml.slide+xml"/>
  <Override PartName="/ppt/slides/slide365.xml" ContentType="application/vnd.openxmlformats-officedocument.presentationml.slide+xml"/>
  <Override PartName="/ppt/slides/slide366.xml" ContentType="application/vnd.openxmlformats-officedocument.presentationml.slide+xml"/>
  <Override PartName="/ppt/slides/slide367.xml" ContentType="application/vnd.openxmlformats-officedocument.presentationml.slide+xml"/>
  <Override PartName="/ppt/slides/slide368.xml" ContentType="application/vnd.openxmlformats-officedocument.presentationml.slide+xml"/>
  <Override PartName="/ppt/slides/slide369.xml" ContentType="application/vnd.openxmlformats-officedocument.presentationml.slide+xml"/>
  <Override PartName="/ppt/slides/slide370.xml" ContentType="application/vnd.openxmlformats-officedocument.presentationml.slide+xml"/>
  <Override PartName="/ppt/slides/slide371.xml" ContentType="application/vnd.openxmlformats-officedocument.presentationml.slide+xml"/>
  <Override PartName="/ppt/slides/slide372.xml" ContentType="application/vnd.openxmlformats-officedocument.presentationml.slide+xml"/>
  <Override PartName="/ppt/slides/slide373.xml" ContentType="application/vnd.openxmlformats-officedocument.presentationml.slide+xml"/>
  <Override PartName="/ppt/slides/slide374.xml" ContentType="application/vnd.openxmlformats-officedocument.presentationml.slide+xml"/>
  <Override PartName="/ppt/slides/slide375.xml" ContentType="application/vnd.openxmlformats-officedocument.presentationml.slide+xml"/>
  <Override PartName="/ppt/slides/slide376.xml" ContentType="application/vnd.openxmlformats-officedocument.presentationml.slide+xml"/>
  <Override PartName="/ppt/slides/slide377.xml" ContentType="application/vnd.openxmlformats-officedocument.presentationml.slide+xml"/>
  <Override PartName="/ppt/slides/slide378.xml" ContentType="application/vnd.openxmlformats-officedocument.presentationml.slide+xml"/>
  <Override PartName="/ppt/slides/slide379.xml" ContentType="application/vnd.openxmlformats-officedocument.presentationml.slide+xml"/>
  <Override PartName="/ppt/slides/slide380.xml" ContentType="application/vnd.openxmlformats-officedocument.presentationml.slide+xml"/>
  <Override PartName="/ppt/slides/slide381.xml" ContentType="application/vnd.openxmlformats-officedocument.presentationml.slide+xml"/>
  <Override PartName="/ppt/slides/slide382.xml" ContentType="application/vnd.openxmlformats-officedocument.presentationml.slide+xml"/>
  <Override PartName="/ppt/slides/slide383.xml" ContentType="application/vnd.openxmlformats-officedocument.presentationml.slide+xml"/>
  <Override PartName="/ppt/slides/slide384.xml" ContentType="application/vnd.openxmlformats-officedocument.presentationml.slide+xml"/>
  <Override PartName="/ppt/slides/slide385.xml" ContentType="application/vnd.openxmlformats-officedocument.presentationml.slide+xml"/>
  <Override PartName="/ppt/slides/slide386.xml" ContentType="application/vnd.openxmlformats-officedocument.presentationml.slide+xml"/>
  <Override PartName="/ppt/slides/slide387.xml" ContentType="application/vnd.openxmlformats-officedocument.presentationml.slide+xml"/>
  <Override PartName="/ppt/slides/slide388.xml" ContentType="application/vnd.openxmlformats-officedocument.presentationml.slide+xml"/>
  <Override PartName="/ppt/slides/slide389.xml" ContentType="application/vnd.openxmlformats-officedocument.presentationml.slide+xml"/>
  <Override PartName="/ppt/slides/slide390.xml" ContentType="application/vnd.openxmlformats-officedocument.presentationml.slide+xml"/>
  <Override PartName="/ppt/slides/slide391.xml" ContentType="application/vnd.openxmlformats-officedocument.presentationml.slide+xml"/>
  <Override PartName="/ppt/slides/slide392.xml" ContentType="application/vnd.openxmlformats-officedocument.presentationml.slide+xml"/>
  <Override PartName="/ppt/slides/slide393.xml" ContentType="application/vnd.openxmlformats-officedocument.presentationml.slide+xml"/>
  <Override PartName="/ppt/slides/slide394.xml" ContentType="application/vnd.openxmlformats-officedocument.presentationml.slide+xml"/>
  <Override PartName="/ppt/slides/slide395.xml" ContentType="application/vnd.openxmlformats-officedocument.presentationml.slide+xml"/>
  <Override PartName="/ppt/slides/slide396.xml" ContentType="application/vnd.openxmlformats-officedocument.presentationml.slide+xml"/>
  <Override PartName="/ppt/slides/slide397.xml" ContentType="application/vnd.openxmlformats-officedocument.presentationml.slide+xml"/>
  <Override PartName="/ppt/slides/slide398.xml" ContentType="application/vnd.openxmlformats-officedocument.presentationml.slide+xml"/>
  <Override PartName="/ppt/slides/slide399.xml" ContentType="application/vnd.openxmlformats-officedocument.presentationml.slide+xml"/>
  <Override PartName="/ppt/slides/slide400.xml" ContentType="application/vnd.openxmlformats-officedocument.presentationml.slide+xml"/>
  <Override PartName="/ppt/slides/slide401.xml" ContentType="application/vnd.openxmlformats-officedocument.presentationml.slide+xml"/>
  <Override PartName="/ppt/slides/slide402.xml" ContentType="application/vnd.openxmlformats-officedocument.presentationml.slide+xml"/>
  <Override PartName="/ppt/slides/slide403.xml" ContentType="application/vnd.openxmlformats-officedocument.presentationml.slide+xml"/>
  <Override PartName="/ppt/slides/slide404.xml" ContentType="application/vnd.openxmlformats-officedocument.presentationml.slide+xml"/>
  <Override PartName="/ppt/slides/slide405.xml" ContentType="application/vnd.openxmlformats-officedocument.presentationml.slide+xml"/>
  <Override PartName="/ppt/slides/slide406.xml" ContentType="application/vnd.openxmlformats-officedocument.presentationml.slide+xml"/>
  <Override PartName="/ppt/slides/slide407.xml" ContentType="application/vnd.openxmlformats-officedocument.presentationml.slide+xml"/>
  <Override PartName="/ppt/slides/slide408.xml" ContentType="application/vnd.openxmlformats-officedocument.presentationml.slide+xml"/>
  <Override PartName="/ppt/slides/slide409.xml" ContentType="application/vnd.openxmlformats-officedocument.presentationml.slide+xml"/>
  <Override PartName="/ppt/slides/slide410.xml" ContentType="application/vnd.openxmlformats-officedocument.presentationml.slide+xml"/>
  <Override PartName="/ppt/slides/slide411.xml" ContentType="application/vnd.openxmlformats-officedocument.presentationml.slide+xml"/>
  <Override PartName="/ppt/slides/slide412.xml" ContentType="application/vnd.openxmlformats-officedocument.presentationml.slide+xml"/>
  <Override PartName="/ppt/slides/slide413.xml" ContentType="application/vnd.openxmlformats-officedocument.presentationml.slide+xml"/>
  <Override PartName="/ppt/slides/slide414.xml" ContentType="application/vnd.openxmlformats-officedocument.presentationml.slide+xml"/>
  <Override PartName="/ppt/slides/slide415.xml" ContentType="application/vnd.openxmlformats-officedocument.presentationml.slide+xml"/>
  <Override PartName="/ppt/slides/slide416.xml" ContentType="application/vnd.openxmlformats-officedocument.presentationml.slide+xml"/>
  <Override PartName="/ppt/slides/slide417.xml" ContentType="application/vnd.openxmlformats-officedocument.presentationml.slide+xml"/>
  <Override PartName="/ppt/slides/slide418.xml" ContentType="application/vnd.openxmlformats-officedocument.presentationml.slide+xml"/>
  <Override PartName="/ppt/slides/slide419.xml" ContentType="application/vnd.openxmlformats-officedocument.presentationml.slide+xml"/>
  <Override PartName="/ppt/slides/slide420.xml" ContentType="application/vnd.openxmlformats-officedocument.presentationml.slide+xml"/>
  <Override PartName="/ppt/slides/slide421.xml" ContentType="application/vnd.openxmlformats-officedocument.presentationml.slide+xml"/>
  <Override PartName="/ppt/slides/slide422.xml" ContentType="application/vnd.openxmlformats-officedocument.presentationml.slide+xml"/>
  <Override PartName="/ppt/slides/slide423.xml" ContentType="application/vnd.openxmlformats-officedocument.presentationml.slide+xml"/>
  <Override PartName="/ppt/slides/slide424.xml" ContentType="application/vnd.openxmlformats-officedocument.presentationml.slide+xml"/>
  <Override PartName="/ppt/slides/slide425.xml" ContentType="application/vnd.openxmlformats-officedocument.presentationml.slide+xml"/>
  <Override PartName="/ppt/slides/slide426.xml" ContentType="application/vnd.openxmlformats-officedocument.presentationml.slide+xml"/>
  <Override PartName="/ppt/slides/slide427.xml" ContentType="application/vnd.openxmlformats-officedocument.presentationml.slide+xml"/>
  <Override PartName="/ppt/slides/slide428.xml" ContentType="application/vnd.openxmlformats-officedocument.presentationml.slide+xml"/>
  <Override PartName="/ppt/slides/slide429.xml" ContentType="application/vnd.openxmlformats-officedocument.presentationml.slide+xml"/>
  <Override PartName="/ppt/slides/slide430.xml" ContentType="application/vnd.openxmlformats-officedocument.presentationml.slide+xml"/>
  <Override PartName="/ppt/slides/slide431.xml" ContentType="application/vnd.openxmlformats-officedocument.presentationml.slide+xml"/>
  <Override PartName="/ppt/slides/slide432.xml" ContentType="application/vnd.openxmlformats-officedocument.presentationml.slide+xml"/>
  <Override PartName="/ppt/slides/slide433.xml" ContentType="application/vnd.openxmlformats-officedocument.presentationml.slide+xml"/>
  <Override PartName="/ppt/slides/slide434.xml" ContentType="application/vnd.openxmlformats-officedocument.presentationml.slide+xml"/>
  <Override PartName="/ppt/slides/slide435.xml" ContentType="application/vnd.openxmlformats-officedocument.presentationml.slide+xml"/>
  <Override PartName="/ppt/slides/slide436.xml" ContentType="application/vnd.openxmlformats-officedocument.presentationml.slide+xml"/>
  <Override PartName="/ppt/slides/slide437.xml" ContentType="application/vnd.openxmlformats-officedocument.presentationml.slide+xml"/>
  <Override PartName="/ppt/slides/slide438.xml" ContentType="application/vnd.openxmlformats-officedocument.presentationml.slide+xml"/>
  <Override PartName="/ppt/slides/slide439.xml" ContentType="application/vnd.openxmlformats-officedocument.presentationml.slide+xml"/>
  <Override PartName="/ppt/slides/slide440.xml" ContentType="application/vnd.openxmlformats-officedocument.presentationml.slide+xml"/>
  <Override PartName="/ppt/slides/slide441.xml" ContentType="application/vnd.openxmlformats-officedocument.presentationml.slide+xml"/>
  <Override PartName="/ppt/slides/slide442.xml" ContentType="application/vnd.openxmlformats-officedocument.presentationml.slide+xml"/>
  <Override PartName="/ppt/slides/slide443.xml" ContentType="application/vnd.openxmlformats-officedocument.presentationml.slide+xml"/>
  <Override PartName="/ppt/slides/slide444.xml" ContentType="application/vnd.openxmlformats-officedocument.presentationml.slide+xml"/>
  <Override PartName="/ppt/slides/slide445.xml" ContentType="application/vnd.openxmlformats-officedocument.presentationml.slide+xml"/>
  <Override PartName="/ppt/slides/slide446.xml" ContentType="application/vnd.openxmlformats-officedocument.presentationml.slide+xml"/>
  <Override PartName="/ppt/slides/slide447.xml" ContentType="application/vnd.openxmlformats-officedocument.presentationml.slide+xml"/>
  <Override PartName="/ppt/slides/slide448.xml" ContentType="application/vnd.openxmlformats-officedocument.presentationml.slide+xml"/>
  <Override PartName="/ppt/slides/slide449.xml" ContentType="application/vnd.openxmlformats-officedocument.presentationml.slide+xml"/>
  <Override PartName="/ppt/slides/slide450.xml" ContentType="application/vnd.openxmlformats-officedocument.presentationml.slide+xml"/>
  <Override PartName="/ppt/slides/slide451.xml" ContentType="application/vnd.openxmlformats-officedocument.presentationml.slide+xml"/>
  <Override PartName="/ppt/slides/slide452.xml" ContentType="application/vnd.openxmlformats-officedocument.presentationml.slide+xml"/>
  <Override PartName="/ppt/slides/slide453.xml" ContentType="application/vnd.openxmlformats-officedocument.presentationml.slide+xml"/>
  <Override PartName="/ppt/slides/slide454.xml" ContentType="application/vnd.openxmlformats-officedocument.presentationml.slide+xml"/>
  <Override PartName="/ppt/slides/slide455.xml" ContentType="application/vnd.openxmlformats-officedocument.presentationml.slide+xml"/>
  <Override PartName="/ppt/slides/slide456.xml" ContentType="application/vnd.openxmlformats-officedocument.presentationml.slide+xml"/>
  <Override PartName="/ppt/slides/slide457.xml" ContentType="application/vnd.openxmlformats-officedocument.presentationml.slide+xml"/>
  <Override PartName="/ppt/slides/slide458.xml" ContentType="application/vnd.openxmlformats-officedocument.presentationml.slide+xml"/>
  <Override PartName="/ppt/slides/slide459.xml" ContentType="application/vnd.openxmlformats-officedocument.presentationml.slide+xml"/>
  <Override PartName="/ppt/slides/slide460.xml" ContentType="application/vnd.openxmlformats-officedocument.presentationml.slide+xml"/>
  <Override PartName="/ppt/slides/slide461.xml" ContentType="application/vnd.openxmlformats-officedocument.presentationml.slide+xml"/>
  <Override PartName="/ppt/slides/slide462.xml" ContentType="application/vnd.openxmlformats-officedocument.presentationml.slide+xml"/>
  <Override PartName="/ppt/slides/slide463.xml" ContentType="application/vnd.openxmlformats-officedocument.presentationml.slide+xml"/>
  <Override PartName="/ppt/slides/slide464.xml" ContentType="application/vnd.openxmlformats-officedocument.presentationml.slide+xml"/>
  <Override PartName="/ppt/slides/slide465.xml" ContentType="application/vnd.openxmlformats-officedocument.presentationml.slide+xml"/>
  <Override PartName="/ppt/slides/slide466.xml" ContentType="application/vnd.openxmlformats-officedocument.presentationml.slide+xml"/>
  <Override PartName="/ppt/slides/slide467.xml" ContentType="application/vnd.openxmlformats-officedocument.presentationml.slide+xml"/>
  <Override PartName="/ppt/slides/slide468.xml" ContentType="application/vnd.openxmlformats-officedocument.presentationml.slide+xml"/>
  <Override PartName="/ppt/slides/slide469.xml" ContentType="application/vnd.openxmlformats-officedocument.presentationml.slide+xml"/>
  <Override PartName="/ppt/slides/slide470.xml" ContentType="application/vnd.openxmlformats-officedocument.presentationml.slide+xml"/>
  <Override PartName="/ppt/slides/slide471.xml" ContentType="application/vnd.openxmlformats-officedocument.presentationml.slide+xml"/>
  <Override PartName="/ppt/slides/slide472.xml" ContentType="application/vnd.openxmlformats-officedocument.presentationml.slide+xml"/>
  <Override PartName="/ppt/slides/slide473.xml" ContentType="application/vnd.openxmlformats-officedocument.presentationml.slide+xml"/>
  <Override PartName="/ppt/slides/slide474.xml" ContentType="application/vnd.openxmlformats-officedocument.presentationml.slide+xml"/>
  <Override PartName="/ppt/slides/slide475.xml" ContentType="application/vnd.openxmlformats-officedocument.presentationml.slide+xml"/>
  <Override PartName="/ppt/slides/slide476.xml" ContentType="application/vnd.openxmlformats-officedocument.presentationml.slide+xml"/>
  <Override PartName="/ppt/slides/slide477.xml" ContentType="application/vnd.openxmlformats-officedocument.presentationml.slide+xml"/>
  <Override PartName="/ppt/slides/slide478.xml" ContentType="application/vnd.openxmlformats-officedocument.presentationml.slide+xml"/>
  <Override PartName="/ppt/slides/slide479.xml" ContentType="application/vnd.openxmlformats-officedocument.presentationml.slide+xml"/>
  <Override PartName="/ppt/slides/slide480.xml" ContentType="application/vnd.openxmlformats-officedocument.presentationml.slide+xml"/>
  <Override PartName="/ppt/slides/slide481.xml" ContentType="application/vnd.openxmlformats-officedocument.presentationml.slide+xml"/>
  <Override PartName="/ppt/slides/slide482.xml" ContentType="application/vnd.openxmlformats-officedocument.presentationml.slide+xml"/>
  <Override PartName="/ppt/slides/slide483.xml" ContentType="application/vnd.openxmlformats-officedocument.presentationml.slide+xml"/>
  <Override PartName="/ppt/slides/slide484.xml" ContentType="application/vnd.openxmlformats-officedocument.presentationml.slide+xml"/>
  <Override PartName="/ppt/slides/slide485.xml" ContentType="application/vnd.openxmlformats-officedocument.presentationml.slide+xml"/>
  <Override PartName="/ppt/slides/slide486.xml" ContentType="application/vnd.openxmlformats-officedocument.presentationml.slide+xml"/>
  <Override PartName="/ppt/slides/slide487.xml" ContentType="application/vnd.openxmlformats-officedocument.presentationml.slide+xml"/>
  <Override PartName="/ppt/slides/slide488.xml" ContentType="application/vnd.openxmlformats-officedocument.presentationml.slide+xml"/>
  <Override PartName="/ppt/slides/slide489.xml" ContentType="application/vnd.openxmlformats-officedocument.presentationml.slide+xml"/>
  <Override PartName="/ppt/slides/slide490.xml" ContentType="application/vnd.openxmlformats-officedocument.presentationml.slide+xml"/>
  <Override PartName="/ppt/slides/slide491.xml" ContentType="application/vnd.openxmlformats-officedocument.presentationml.slide+xml"/>
  <Override PartName="/ppt/slides/slide492.xml" ContentType="application/vnd.openxmlformats-officedocument.presentationml.slide+xml"/>
  <Override PartName="/ppt/slides/slide493.xml" ContentType="application/vnd.openxmlformats-officedocument.presentationml.slide+xml"/>
  <Override PartName="/ppt/slides/slide494.xml" ContentType="application/vnd.openxmlformats-officedocument.presentationml.slide+xml"/>
  <Override PartName="/ppt/slides/slide495.xml" ContentType="application/vnd.openxmlformats-officedocument.presentationml.slide+xml"/>
  <Override PartName="/ppt/slides/slide496.xml" ContentType="application/vnd.openxmlformats-officedocument.presentationml.slide+xml"/>
  <Override PartName="/ppt/slides/slide497.xml" ContentType="application/vnd.openxmlformats-officedocument.presentationml.slide+xml"/>
  <Override PartName="/ppt/slides/slide498.xml" ContentType="application/vnd.openxmlformats-officedocument.presentationml.slide+xml"/>
  <Override PartName="/ppt/slides/slide499.xml" ContentType="application/vnd.openxmlformats-officedocument.presentationml.slide+xml"/>
  <Override PartName="/ppt/slides/slide500.xml" ContentType="application/vnd.openxmlformats-officedocument.presentationml.slide+xml"/>
  <Override PartName="/ppt/slides/slide501.xml" ContentType="application/vnd.openxmlformats-officedocument.presentationml.slide+xml"/>
  <Override PartName="/ppt/slides/slide502.xml" ContentType="application/vnd.openxmlformats-officedocument.presentationml.slide+xml"/>
  <Override PartName="/ppt/slides/slide503.xml" ContentType="application/vnd.openxmlformats-officedocument.presentationml.slide+xml"/>
  <Override PartName="/ppt/slides/slide504.xml" ContentType="application/vnd.openxmlformats-officedocument.presentationml.slide+xml"/>
  <Override PartName="/ppt/slides/slide505.xml" ContentType="application/vnd.openxmlformats-officedocument.presentationml.slide+xml"/>
  <Override PartName="/ppt/slides/slide506.xml" ContentType="application/vnd.openxmlformats-officedocument.presentationml.slide+xml"/>
  <Override PartName="/ppt/slides/slide507.xml" ContentType="application/vnd.openxmlformats-officedocument.presentationml.slide+xml"/>
  <Override PartName="/ppt/slides/slide508.xml" ContentType="application/vnd.openxmlformats-officedocument.presentationml.slide+xml"/>
  <Override PartName="/ppt/slides/slide509.xml" ContentType="application/vnd.openxmlformats-officedocument.presentationml.slide+xml"/>
  <Override PartName="/ppt/slides/slide510.xml" ContentType="application/vnd.openxmlformats-officedocument.presentationml.slide+xml"/>
  <Override PartName="/ppt/slides/slide511.xml" ContentType="application/vnd.openxmlformats-officedocument.presentationml.slide+xml"/>
  <Override PartName="/ppt/slides/slide512.xml" ContentType="application/vnd.openxmlformats-officedocument.presentationml.slide+xml"/>
  <Override PartName="/ppt/slides/slide513.xml" ContentType="application/vnd.openxmlformats-officedocument.presentationml.slide+xml"/>
  <Override PartName="/ppt/slides/slide514.xml" ContentType="application/vnd.openxmlformats-officedocument.presentationml.slide+xml"/>
  <Override PartName="/ppt/slides/slide515.xml" ContentType="application/vnd.openxmlformats-officedocument.presentationml.slide+xml"/>
  <Override PartName="/ppt/slides/slide516.xml" ContentType="application/vnd.openxmlformats-officedocument.presentationml.slide+xml"/>
  <Override PartName="/ppt/slides/slide517.xml" ContentType="application/vnd.openxmlformats-officedocument.presentationml.slide+xml"/>
  <Override PartName="/ppt/slides/slide518.xml" ContentType="application/vnd.openxmlformats-officedocument.presentationml.slide+xml"/>
  <Override PartName="/ppt/slides/slide519.xml" ContentType="application/vnd.openxmlformats-officedocument.presentationml.slide+xml"/>
  <Override PartName="/ppt/slides/slide520.xml" ContentType="application/vnd.openxmlformats-officedocument.presentationml.slide+xml"/>
  <Override PartName="/ppt/slides/slide521.xml" ContentType="application/vnd.openxmlformats-officedocument.presentationml.slide+xml"/>
  <Override PartName="/ppt/slides/slide522.xml" ContentType="application/vnd.openxmlformats-officedocument.presentationml.slide+xml"/>
  <Override PartName="/ppt/slides/slide523.xml" ContentType="application/vnd.openxmlformats-officedocument.presentationml.slide+xml"/>
  <Override PartName="/ppt/slides/slide524.xml" ContentType="application/vnd.openxmlformats-officedocument.presentationml.slide+xml"/>
  <Override PartName="/ppt/slides/slide525.xml" ContentType="application/vnd.openxmlformats-officedocument.presentationml.slide+xml"/>
  <Override PartName="/ppt/slides/slide526.xml" ContentType="application/vnd.openxmlformats-officedocument.presentationml.slide+xml"/>
  <Override PartName="/ppt/slides/slide527.xml" ContentType="application/vnd.openxmlformats-officedocument.presentationml.slide+xml"/>
  <Override PartName="/ppt/slides/slide528.xml" ContentType="application/vnd.openxmlformats-officedocument.presentationml.slide+xml"/>
  <Override PartName="/ppt/slides/slide529.xml" ContentType="application/vnd.openxmlformats-officedocument.presentationml.slide+xml"/>
  <Override PartName="/ppt/slides/slide530.xml" ContentType="application/vnd.openxmlformats-officedocument.presentationml.slide+xml"/>
  <Override PartName="/ppt/slides/slide531.xml" ContentType="application/vnd.openxmlformats-officedocument.presentationml.slide+xml"/>
  <Override PartName="/ppt/slides/slide532.xml" ContentType="application/vnd.openxmlformats-officedocument.presentationml.slide+xml"/>
  <Override PartName="/ppt/slides/slide533.xml" ContentType="application/vnd.openxmlformats-officedocument.presentationml.slide+xml"/>
  <Override PartName="/ppt/slides/slide534.xml" ContentType="application/vnd.openxmlformats-officedocument.presentationml.slide+xml"/>
  <Override PartName="/ppt/slides/slide535.xml" ContentType="application/vnd.openxmlformats-officedocument.presentationml.slide+xml"/>
  <Override PartName="/ppt/slides/slide536.xml" ContentType="application/vnd.openxmlformats-officedocument.presentationml.slide+xml"/>
  <Override PartName="/ppt/slides/slide537.xml" ContentType="application/vnd.openxmlformats-officedocument.presentationml.slide+xml"/>
  <Override PartName="/ppt/slides/slide538.xml" ContentType="application/vnd.openxmlformats-officedocument.presentationml.slide+xml"/>
  <Override PartName="/ppt/slides/slide539.xml" ContentType="application/vnd.openxmlformats-officedocument.presentationml.slide+xml"/>
  <Override PartName="/ppt/slides/slide540.xml" ContentType="application/vnd.openxmlformats-officedocument.presentationml.slide+xml"/>
  <Override PartName="/ppt/slides/slide541.xml" ContentType="application/vnd.openxmlformats-officedocument.presentationml.slide+xml"/>
  <Override PartName="/ppt/slides/slide542.xml" ContentType="application/vnd.openxmlformats-officedocument.presentationml.slide+xml"/>
  <Override PartName="/ppt/slides/slide543.xml" ContentType="application/vnd.openxmlformats-officedocument.presentationml.slide+xml"/>
  <Override PartName="/ppt/slides/slide544.xml" ContentType="application/vnd.openxmlformats-officedocument.presentationml.slide+xml"/>
  <Override PartName="/ppt/slides/slide545.xml" ContentType="application/vnd.openxmlformats-officedocument.presentationml.slide+xml"/>
  <Override PartName="/ppt/slides/slide546.xml" ContentType="application/vnd.openxmlformats-officedocument.presentationml.slide+xml"/>
  <Override PartName="/ppt/slides/slide547.xml" ContentType="application/vnd.openxmlformats-officedocument.presentationml.slide+xml"/>
  <Override PartName="/ppt/slides/slide548.xml" ContentType="application/vnd.openxmlformats-officedocument.presentationml.slide+xml"/>
  <Override PartName="/ppt/slides/slide549.xml" ContentType="application/vnd.openxmlformats-officedocument.presentationml.slide+xml"/>
  <Override PartName="/ppt/slides/slide550.xml" ContentType="application/vnd.openxmlformats-officedocument.presentationml.slide+xml"/>
  <Override PartName="/ppt/slides/slide551.xml" ContentType="application/vnd.openxmlformats-officedocument.presentationml.slide+xml"/>
  <Override PartName="/ppt/slides/slide552.xml" ContentType="application/vnd.openxmlformats-officedocument.presentationml.slide+xml"/>
  <Override PartName="/ppt/slides/slide553.xml" ContentType="application/vnd.openxmlformats-officedocument.presentationml.slide+xml"/>
  <Override PartName="/ppt/slides/slide554.xml" ContentType="application/vnd.openxmlformats-officedocument.presentationml.slide+xml"/>
  <Override PartName="/ppt/slides/slide555.xml" ContentType="application/vnd.openxmlformats-officedocument.presentationml.slide+xml"/>
  <Override PartName="/ppt/slides/slide556.xml" ContentType="application/vnd.openxmlformats-officedocument.presentationml.slide+xml"/>
  <Override PartName="/ppt/slides/slide557.xml" ContentType="application/vnd.openxmlformats-officedocument.presentationml.slide+xml"/>
  <Override PartName="/ppt/slides/slide558.xml" ContentType="application/vnd.openxmlformats-officedocument.presentationml.slide+xml"/>
  <Override PartName="/ppt/slides/slide559.xml" ContentType="application/vnd.openxmlformats-officedocument.presentationml.slide+xml"/>
  <Override PartName="/ppt/slides/slide560.xml" ContentType="application/vnd.openxmlformats-officedocument.presentationml.slide+xml"/>
  <Override PartName="/ppt/slides/slide561.xml" ContentType="application/vnd.openxmlformats-officedocument.presentationml.slide+xml"/>
  <Override PartName="/ppt/slides/slide562.xml" ContentType="application/vnd.openxmlformats-officedocument.presentationml.slide+xml"/>
  <Override PartName="/ppt/slides/slide563.xml" ContentType="application/vnd.openxmlformats-officedocument.presentationml.slide+xml"/>
  <Override PartName="/ppt/slides/slide564.xml" ContentType="application/vnd.openxmlformats-officedocument.presentationml.slide+xml"/>
  <Override PartName="/ppt/slides/slide565.xml" ContentType="application/vnd.openxmlformats-officedocument.presentationml.slide+xml"/>
  <Override PartName="/ppt/slides/slide566.xml" ContentType="application/vnd.openxmlformats-officedocument.presentationml.slide+xml"/>
  <Override PartName="/ppt/slides/slide567.xml" ContentType="application/vnd.openxmlformats-officedocument.presentationml.slide+xml"/>
  <Override PartName="/ppt/slides/slide568.xml" ContentType="application/vnd.openxmlformats-officedocument.presentationml.slide+xml"/>
  <Override PartName="/ppt/slides/slide569.xml" ContentType="application/vnd.openxmlformats-officedocument.presentationml.slide+xml"/>
  <Override PartName="/ppt/slides/slide570.xml" ContentType="application/vnd.openxmlformats-officedocument.presentationml.slide+xml"/>
  <Override PartName="/ppt/slides/slide571.xml" ContentType="application/vnd.openxmlformats-officedocument.presentationml.slide+xml"/>
  <Override PartName="/ppt/slides/slide572.xml" ContentType="application/vnd.openxmlformats-officedocument.presentationml.slide+xml"/>
  <Override PartName="/ppt/slides/slide573.xml" ContentType="application/vnd.openxmlformats-officedocument.presentationml.slide+xml"/>
  <Override PartName="/ppt/slides/slide574.xml" ContentType="application/vnd.openxmlformats-officedocument.presentationml.slide+xml"/>
  <Override PartName="/ppt/slides/slide575.xml" ContentType="application/vnd.openxmlformats-officedocument.presentationml.slide+xml"/>
  <Override PartName="/ppt/slides/slide576.xml" ContentType="application/vnd.openxmlformats-officedocument.presentationml.slide+xml"/>
  <Override PartName="/ppt/slides/slide577.xml" ContentType="application/vnd.openxmlformats-officedocument.presentationml.slide+xml"/>
  <Override PartName="/ppt/slides/slide578.xml" ContentType="application/vnd.openxmlformats-officedocument.presentationml.slide+xml"/>
  <Override PartName="/ppt/slides/slide579.xml" ContentType="application/vnd.openxmlformats-officedocument.presentationml.slide+xml"/>
  <Override PartName="/ppt/slides/slide580.xml" ContentType="application/vnd.openxmlformats-officedocument.presentationml.slide+xml"/>
  <Override PartName="/ppt/slides/slide581.xml" ContentType="application/vnd.openxmlformats-officedocument.presentationml.slide+xml"/>
  <Override PartName="/ppt/slides/slide582.xml" ContentType="application/vnd.openxmlformats-officedocument.presentationml.slide+xml"/>
  <Override PartName="/ppt/slides/slide583.xml" ContentType="application/vnd.openxmlformats-officedocument.presentationml.slide+xml"/>
  <Override PartName="/ppt/slides/slide584.xml" ContentType="application/vnd.openxmlformats-officedocument.presentationml.slide+xml"/>
  <Override PartName="/ppt/slides/slide585.xml" ContentType="application/vnd.openxmlformats-officedocument.presentationml.slide+xml"/>
  <Override PartName="/ppt/slides/slide586.xml" ContentType="application/vnd.openxmlformats-officedocument.presentationml.slide+xml"/>
  <Override PartName="/ppt/slides/slide587.xml" ContentType="application/vnd.openxmlformats-officedocument.presentationml.slide+xml"/>
  <Override PartName="/ppt/slides/slide588.xml" ContentType="application/vnd.openxmlformats-officedocument.presentationml.slide+xml"/>
  <Override PartName="/ppt/slides/slide589.xml" ContentType="application/vnd.openxmlformats-officedocument.presentationml.slide+xml"/>
  <Override PartName="/ppt/slides/slide590.xml" ContentType="application/vnd.openxmlformats-officedocument.presentationml.slide+xml"/>
  <Override PartName="/ppt/slides/slide591.xml" ContentType="application/vnd.openxmlformats-officedocument.presentationml.slide+xml"/>
  <Override PartName="/ppt/slides/slide592.xml" ContentType="application/vnd.openxmlformats-officedocument.presentationml.slide+xml"/>
  <Override PartName="/ppt/slides/slide593.xml" ContentType="application/vnd.openxmlformats-officedocument.presentationml.slide+xml"/>
  <Override PartName="/ppt/slides/slide594.xml" ContentType="application/vnd.openxmlformats-officedocument.presentationml.slide+xml"/>
  <Override PartName="/ppt/slides/slide595.xml" ContentType="application/vnd.openxmlformats-officedocument.presentationml.slide+xml"/>
  <Override PartName="/ppt/slides/slide596.xml" ContentType="application/vnd.openxmlformats-officedocument.presentationml.slide+xml"/>
  <Override PartName="/ppt/slides/slide597.xml" ContentType="application/vnd.openxmlformats-officedocument.presentationml.slide+xml"/>
  <Override PartName="/ppt/slides/slide598.xml" ContentType="application/vnd.openxmlformats-officedocument.presentationml.slide+xml"/>
  <Override PartName="/ppt/slides/slide599.xml" ContentType="application/vnd.openxmlformats-officedocument.presentationml.slide+xml"/>
  <Override PartName="/ppt/slides/slide600.xml" ContentType="application/vnd.openxmlformats-officedocument.presentationml.slide+xml"/>
  <Override PartName="/ppt/slides/slide601.xml" ContentType="application/vnd.openxmlformats-officedocument.presentationml.slide+xml"/>
  <Override PartName="/ppt/slides/slide602.xml" ContentType="application/vnd.openxmlformats-officedocument.presentationml.slide+xml"/>
  <Override PartName="/ppt/slides/slide603.xml" ContentType="application/vnd.openxmlformats-officedocument.presentationml.slide+xml"/>
  <Override PartName="/ppt/slides/slide604.xml" ContentType="application/vnd.openxmlformats-officedocument.presentationml.slide+xml"/>
  <Override PartName="/ppt/slides/slide605.xml" ContentType="application/vnd.openxmlformats-officedocument.presentationml.slide+xml"/>
  <Override PartName="/ppt/slides/slide606.xml" ContentType="application/vnd.openxmlformats-officedocument.presentationml.slide+xml"/>
  <Override PartName="/ppt/slides/slide607.xml" ContentType="application/vnd.openxmlformats-officedocument.presentationml.slide+xml"/>
  <Override PartName="/ppt/slides/slide608.xml" ContentType="application/vnd.openxmlformats-officedocument.presentationml.slide+xml"/>
  <Override PartName="/ppt/slides/slide609.xml" ContentType="application/vnd.openxmlformats-officedocument.presentationml.slide+xml"/>
  <Override PartName="/ppt/slides/slide610.xml" ContentType="application/vnd.openxmlformats-officedocument.presentationml.slide+xml"/>
  <Override PartName="/ppt/slides/slide611.xml" ContentType="application/vnd.openxmlformats-officedocument.presentationml.slide+xml"/>
  <Override PartName="/ppt/slides/slide612.xml" ContentType="application/vnd.openxmlformats-officedocument.presentationml.slide+xml"/>
  <Override PartName="/ppt/slides/slide613.xml" ContentType="application/vnd.openxmlformats-officedocument.presentationml.slide+xml"/>
  <Override PartName="/ppt/slides/slide614.xml" ContentType="application/vnd.openxmlformats-officedocument.presentationml.slide+xml"/>
  <Override PartName="/ppt/slides/slide615.xml" ContentType="application/vnd.openxmlformats-officedocument.presentationml.slide+xml"/>
  <Override PartName="/ppt/slides/slide616.xml" ContentType="application/vnd.openxmlformats-officedocument.presentationml.slide+xml"/>
  <Override PartName="/ppt/slides/slide617.xml" ContentType="application/vnd.openxmlformats-officedocument.presentationml.slide+xml"/>
  <Override PartName="/ppt/slides/slide618.xml" ContentType="application/vnd.openxmlformats-officedocument.presentationml.slide+xml"/>
  <Override PartName="/ppt/slides/slide619.xml" ContentType="application/vnd.openxmlformats-officedocument.presentationml.slide+xml"/>
  <Override PartName="/ppt/slides/slide620.xml" ContentType="application/vnd.openxmlformats-officedocument.presentationml.slide+xml"/>
  <Override PartName="/ppt/slides/slide621.xml" ContentType="application/vnd.openxmlformats-officedocument.presentationml.slide+xml"/>
  <Override PartName="/ppt/slides/slide622.xml" ContentType="application/vnd.openxmlformats-officedocument.presentationml.slide+xml"/>
  <Override PartName="/ppt/slides/slide623.xml" ContentType="application/vnd.openxmlformats-officedocument.presentationml.slide+xml"/>
  <Override PartName="/ppt/slides/slide624.xml" ContentType="application/vnd.openxmlformats-officedocument.presentationml.slide+xml"/>
  <Override PartName="/ppt/slides/slide625.xml" ContentType="application/vnd.openxmlformats-officedocument.presentationml.slide+xml"/>
  <Override PartName="/ppt/slides/slide626.xml" ContentType="application/vnd.openxmlformats-officedocument.presentationml.slide+xml"/>
  <Override PartName="/ppt/slides/slide627.xml" ContentType="application/vnd.openxmlformats-officedocument.presentationml.slide+xml"/>
  <Override PartName="/ppt/slides/slide628.xml" ContentType="application/vnd.openxmlformats-officedocument.presentationml.slide+xml"/>
  <Override PartName="/ppt/slides/slide629.xml" ContentType="application/vnd.openxmlformats-officedocument.presentationml.slide+xml"/>
  <Override PartName="/ppt/slides/slide630.xml" ContentType="application/vnd.openxmlformats-officedocument.presentationml.slide+xml"/>
  <Override PartName="/ppt/slides/slide631.xml" ContentType="application/vnd.openxmlformats-officedocument.presentationml.slide+xml"/>
  <Override PartName="/ppt/slides/slide632.xml" ContentType="application/vnd.openxmlformats-officedocument.presentationml.slide+xml"/>
  <Override PartName="/ppt/slides/slide633.xml" ContentType="application/vnd.openxmlformats-officedocument.presentationml.slide+xml"/>
  <Override PartName="/ppt/slides/slide634.xml" ContentType="application/vnd.openxmlformats-officedocument.presentationml.slide+xml"/>
  <Override PartName="/ppt/slides/slide635.xml" ContentType="application/vnd.openxmlformats-officedocument.presentationml.slide+xml"/>
  <Override PartName="/ppt/slides/slide636.xml" ContentType="application/vnd.openxmlformats-officedocument.presentationml.slide+xml"/>
  <Override PartName="/ppt/slides/slide637.xml" ContentType="application/vnd.openxmlformats-officedocument.presentationml.slide+xml"/>
  <Override PartName="/ppt/slides/slide638.xml" ContentType="application/vnd.openxmlformats-officedocument.presentationml.slide+xml"/>
  <Override PartName="/ppt/slides/slide639.xml" ContentType="application/vnd.openxmlformats-officedocument.presentationml.slide+xml"/>
  <Override PartName="/ppt/slides/slide640.xml" ContentType="application/vnd.openxmlformats-officedocument.presentationml.slide+xml"/>
  <Override PartName="/ppt/slides/slide641.xml" ContentType="application/vnd.openxmlformats-officedocument.presentationml.slide+xml"/>
  <Override PartName="/ppt/slides/slide642.xml" ContentType="application/vnd.openxmlformats-officedocument.presentationml.slide+xml"/>
  <Override PartName="/ppt/slides/slide643.xml" ContentType="application/vnd.openxmlformats-officedocument.presentationml.slide+xml"/>
  <Override PartName="/ppt/slides/slide644.xml" ContentType="application/vnd.openxmlformats-officedocument.presentationml.slide+xml"/>
  <Override PartName="/ppt/slides/slide645.xml" ContentType="application/vnd.openxmlformats-officedocument.presentationml.slide+xml"/>
  <Override PartName="/ppt/slides/slide646.xml" ContentType="application/vnd.openxmlformats-officedocument.presentationml.slide+xml"/>
  <Override PartName="/ppt/slides/slide647.xml" ContentType="application/vnd.openxmlformats-officedocument.presentationml.slide+xml"/>
  <Override PartName="/ppt/slides/slide648.xml" ContentType="application/vnd.openxmlformats-officedocument.presentationml.slide+xml"/>
  <Override PartName="/ppt/slides/slide649.xml" ContentType="application/vnd.openxmlformats-officedocument.presentationml.slide+xml"/>
  <Override PartName="/ppt/slides/slide650.xml" ContentType="application/vnd.openxmlformats-officedocument.presentationml.slide+xml"/>
  <Override PartName="/ppt/slides/slide651.xml" ContentType="application/vnd.openxmlformats-officedocument.presentationml.slide+xml"/>
  <Override PartName="/ppt/slides/slide652.xml" ContentType="application/vnd.openxmlformats-officedocument.presentationml.slide+xml"/>
  <Override PartName="/ppt/slides/slide653.xml" ContentType="application/vnd.openxmlformats-officedocument.presentationml.slide+xml"/>
  <Override PartName="/ppt/slides/slide654.xml" ContentType="application/vnd.openxmlformats-officedocument.presentationml.slide+xml"/>
  <Override PartName="/ppt/slides/slide655.xml" ContentType="application/vnd.openxmlformats-officedocument.presentationml.slide+xml"/>
  <Override PartName="/ppt/slides/slide656.xml" ContentType="application/vnd.openxmlformats-officedocument.presentationml.slide+xml"/>
  <Override PartName="/ppt/slides/slide657.xml" ContentType="application/vnd.openxmlformats-officedocument.presentationml.slide+xml"/>
  <Override PartName="/ppt/slides/slide658.xml" ContentType="application/vnd.openxmlformats-officedocument.presentationml.slide+xml"/>
  <Override PartName="/ppt/slides/slide659.xml" ContentType="application/vnd.openxmlformats-officedocument.presentationml.slide+xml"/>
  <Override PartName="/ppt/slides/slide660.xml" ContentType="application/vnd.openxmlformats-officedocument.presentationml.slide+xml"/>
  <Override PartName="/ppt/slides/slide661.xml" ContentType="application/vnd.openxmlformats-officedocument.presentationml.slide+xml"/>
  <Override PartName="/ppt/slides/slide662.xml" ContentType="application/vnd.openxmlformats-officedocument.presentationml.slide+xml"/>
  <Override PartName="/ppt/slides/slide663.xml" ContentType="application/vnd.openxmlformats-officedocument.presentationml.slide+xml"/>
  <Override PartName="/ppt/slides/slide664.xml" ContentType="application/vnd.openxmlformats-officedocument.presentationml.slide+xml"/>
  <Override PartName="/ppt/slides/slide665.xml" ContentType="application/vnd.openxmlformats-officedocument.presentationml.slide+xml"/>
  <Override PartName="/ppt/slides/slide666.xml" ContentType="application/vnd.openxmlformats-officedocument.presentationml.slide+xml"/>
  <Override PartName="/ppt/slides/slide667.xml" ContentType="application/vnd.openxmlformats-officedocument.presentationml.slide+xml"/>
  <Override PartName="/ppt/slides/slide668.xml" ContentType="application/vnd.openxmlformats-officedocument.presentationml.slide+xml"/>
  <Override PartName="/ppt/slides/slide669.xml" ContentType="application/vnd.openxmlformats-officedocument.presentationml.slide+xml"/>
  <Override PartName="/ppt/slides/slide670.xml" ContentType="application/vnd.openxmlformats-officedocument.presentationml.slide+xml"/>
  <Override PartName="/ppt/slides/slide671.xml" ContentType="application/vnd.openxmlformats-officedocument.presentationml.slide+xml"/>
  <Override PartName="/ppt/slides/slide672.xml" ContentType="application/vnd.openxmlformats-officedocument.presentationml.slide+xml"/>
  <Override PartName="/ppt/slides/slide673.xml" ContentType="application/vnd.openxmlformats-officedocument.presentationml.slide+xml"/>
  <Override PartName="/ppt/slides/slide674.xml" ContentType="application/vnd.openxmlformats-officedocument.presentationml.slide+xml"/>
  <Override PartName="/ppt/slides/slide675.xml" ContentType="application/vnd.openxmlformats-officedocument.presentationml.slide+xml"/>
  <Override PartName="/ppt/slides/slide676.xml" ContentType="application/vnd.openxmlformats-officedocument.presentationml.slide+xml"/>
  <Override PartName="/ppt/slides/slide677.xml" ContentType="application/vnd.openxmlformats-officedocument.presentationml.slide+xml"/>
  <Override PartName="/ppt/slides/slide678.xml" ContentType="application/vnd.openxmlformats-officedocument.presentationml.slide+xml"/>
  <Override PartName="/ppt/slides/slide679.xml" ContentType="application/vnd.openxmlformats-officedocument.presentationml.slide+xml"/>
  <Override PartName="/ppt/slides/slide680.xml" ContentType="application/vnd.openxmlformats-officedocument.presentationml.slide+xml"/>
  <Override PartName="/ppt/slides/slide681.xml" ContentType="application/vnd.openxmlformats-officedocument.presentationml.slide+xml"/>
  <Override PartName="/ppt/slides/slide682.xml" ContentType="application/vnd.openxmlformats-officedocument.presentationml.slide+xml"/>
  <Override PartName="/ppt/slides/slide683.xml" ContentType="application/vnd.openxmlformats-officedocument.presentationml.slide+xml"/>
  <Override PartName="/ppt/slides/slide684.xml" ContentType="application/vnd.openxmlformats-officedocument.presentationml.slide+xml"/>
  <Override PartName="/ppt/slides/slide685.xml" ContentType="application/vnd.openxmlformats-officedocument.presentationml.slide+xml"/>
  <Override PartName="/ppt/slides/slide686.xml" ContentType="application/vnd.openxmlformats-officedocument.presentationml.slide+xml"/>
  <Override PartName="/ppt/slides/slide687.xml" ContentType="application/vnd.openxmlformats-officedocument.presentationml.slide+xml"/>
  <Override PartName="/ppt/slides/slide688.xml" ContentType="application/vnd.openxmlformats-officedocument.presentationml.slide+xml"/>
  <Override PartName="/ppt/slides/slide689.xml" ContentType="application/vnd.openxmlformats-officedocument.presentationml.slide+xml"/>
  <Override PartName="/ppt/slides/slide690.xml" ContentType="application/vnd.openxmlformats-officedocument.presentationml.slide+xml"/>
  <Override PartName="/ppt/slides/slide691.xml" ContentType="application/vnd.openxmlformats-officedocument.presentationml.slide+xml"/>
  <Override PartName="/ppt/slides/slide692.xml" ContentType="application/vnd.openxmlformats-officedocument.presentationml.slide+xml"/>
  <Override PartName="/ppt/slides/slide693.xml" ContentType="application/vnd.openxmlformats-officedocument.presentationml.slide+xml"/>
  <Override PartName="/ppt/slides/slide694.xml" ContentType="application/vnd.openxmlformats-officedocument.presentationml.slide+xml"/>
  <Override PartName="/ppt/slides/slide695.xml" ContentType="application/vnd.openxmlformats-officedocument.presentationml.slide+xml"/>
  <Override PartName="/ppt/slides/slide696.xml" ContentType="application/vnd.openxmlformats-officedocument.presentationml.slide+xml"/>
  <Override PartName="/ppt/slides/slide697.xml" ContentType="application/vnd.openxmlformats-officedocument.presentationml.slide+xml"/>
  <Override PartName="/ppt/slides/slide698.xml" ContentType="application/vnd.openxmlformats-officedocument.presentationml.slide+xml"/>
  <Override PartName="/ppt/slides/slide699.xml" ContentType="application/vnd.openxmlformats-officedocument.presentationml.slide+xml"/>
  <Override PartName="/ppt/slides/slide700.xml" ContentType="application/vnd.openxmlformats-officedocument.presentationml.slide+xml"/>
  <Override PartName="/ppt/slides/slide701.xml" ContentType="application/vnd.openxmlformats-officedocument.presentationml.slide+xml"/>
  <Override PartName="/ppt/slides/slide702.xml" ContentType="application/vnd.openxmlformats-officedocument.presentationml.slide+xml"/>
  <Override PartName="/ppt/slides/slide703.xml" ContentType="application/vnd.openxmlformats-officedocument.presentationml.slide+xml"/>
  <Override PartName="/ppt/slides/slide704.xml" ContentType="application/vnd.openxmlformats-officedocument.presentationml.slide+xml"/>
  <Override PartName="/ppt/slides/slide705.xml" ContentType="application/vnd.openxmlformats-officedocument.presentationml.slide+xml"/>
  <Override PartName="/ppt/slides/slide706.xml" ContentType="application/vnd.openxmlformats-officedocument.presentationml.slide+xml"/>
  <Override PartName="/ppt/slides/slide707.xml" ContentType="application/vnd.openxmlformats-officedocument.presentationml.slide+xml"/>
  <Override PartName="/ppt/slides/slide708.xml" ContentType="application/vnd.openxmlformats-officedocument.presentationml.slide+xml"/>
  <Override PartName="/ppt/slides/slide709.xml" ContentType="application/vnd.openxmlformats-officedocument.presentationml.slide+xml"/>
  <Override PartName="/ppt/slides/slide710.xml" ContentType="application/vnd.openxmlformats-officedocument.presentationml.slide+xml"/>
  <Override PartName="/ppt/slides/slide711.xml" ContentType="application/vnd.openxmlformats-officedocument.presentationml.slide+xml"/>
  <Override PartName="/ppt/slides/slide712.xml" ContentType="application/vnd.openxmlformats-officedocument.presentationml.slide+xml"/>
  <Override PartName="/ppt/slides/slide713.xml" ContentType="application/vnd.openxmlformats-officedocument.presentationml.slide+xml"/>
  <Override PartName="/ppt/slides/slide714.xml" ContentType="application/vnd.openxmlformats-officedocument.presentationml.slide+xml"/>
  <Override PartName="/ppt/slides/slide715.xml" ContentType="application/vnd.openxmlformats-officedocument.presentationml.slide+xml"/>
  <Override PartName="/ppt/slides/slide716.xml" ContentType="application/vnd.openxmlformats-officedocument.presentationml.slide+xml"/>
  <Override PartName="/ppt/slides/slide717.xml" ContentType="application/vnd.openxmlformats-officedocument.presentationml.slide+xml"/>
  <Override PartName="/ppt/slides/slide718.xml" ContentType="application/vnd.openxmlformats-officedocument.presentationml.slide+xml"/>
  <Override PartName="/ppt/slides/slide719.xml" ContentType="application/vnd.openxmlformats-officedocument.presentationml.slide+xml"/>
  <Override PartName="/ppt/slides/slide720.xml" ContentType="application/vnd.openxmlformats-officedocument.presentationml.slide+xml"/>
  <Override PartName="/ppt/slides/slide721.xml" ContentType="application/vnd.openxmlformats-officedocument.presentationml.slide+xml"/>
  <Override PartName="/ppt/slides/slide722.xml" ContentType="application/vnd.openxmlformats-officedocument.presentationml.slide+xml"/>
  <Override PartName="/ppt/slides/slide723.xml" ContentType="application/vnd.openxmlformats-officedocument.presentationml.slide+xml"/>
  <Override PartName="/ppt/slides/slide724.xml" ContentType="application/vnd.openxmlformats-officedocument.presentationml.slide+xml"/>
  <Override PartName="/ppt/slides/slide725.xml" ContentType="application/vnd.openxmlformats-officedocument.presentationml.slide+xml"/>
  <Override PartName="/ppt/slides/slide726.xml" ContentType="application/vnd.openxmlformats-officedocument.presentationml.slide+xml"/>
  <Override PartName="/ppt/slides/slide727.xml" ContentType="application/vnd.openxmlformats-officedocument.presentationml.slide+xml"/>
  <Override PartName="/ppt/slides/slide728.xml" ContentType="application/vnd.openxmlformats-officedocument.presentationml.slide+xml"/>
  <Override PartName="/ppt/slides/slide729.xml" ContentType="application/vnd.openxmlformats-officedocument.presentationml.slide+xml"/>
  <Override PartName="/ppt/slides/slide730.xml" ContentType="application/vnd.openxmlformats-officedocument.presentationml.slide+xml"/>
  <Override PartName="/ppt/slides/slide731.xml" ContentType="application/vnd.openxmlformats-officedocument.presentationml.slide+xml"/>
  <Override PartName="/ppt/slides/slide732.xml" ContentType="application/vnd.openxmlformats-officedocument.presentationml.slide+xml"/>
  <Override PartName="/ppt/slides/slide733.xml" ContentType="application/vnd.openxmlformats-officedocument.presentationml.slide+xml"/>
  <Override PartName="/ppt/slides/slide734.xml" ContentType="application/vnd.openxmlformats-officedocument.presentationml.slide+xml"/>
  <Override PartName="/ppt/slides/slide735.xml" ContentType="application/vnd.openxmlformats-officedocument.presentationml.slide+xml"/>
  <Override PartName="/ppt/slides/slide736.xml" ContentType="application/vnd.openxmlformats-officedocument.presentationml.slide+xml"/>
  <Override PartName="/ppt/slides/slide737.xml" ContentType="application/vnd.openxmlformats-officedocument.presentationml.slide+xml"/>
  <Override PartName="/ppt/slides/slide738.xml" ContentType="application/vnd.openxmlformats-officedocument.presentationml.slide+xml"/>
  <Override PartName="/ppt/slides/slide739.xml" ContentType="application/vnd.openxmlformats-officedocument.presentationml.slide+xml"/>
  <Override PartName="/ppt/slides/slide740.xml" ContentType="application/vnd.openxmlformats-officedocument.presentationml.slide+xml"/>
  <Override PartName="/ppt/slides/slide741.xml" ContentType="application/vnd.openxmlformats-officedocument.presentationml.slide+xml"/>
  <Override PartName="/ppt/slides/slide742.xml" ContentType="application/vnd.openxmlformats-officedocument.presentationml.slide+xml"/>
  <Override PartName="/ppt/slides/slide743.xml" ContentType="application/vnd.openxmlformats-officedocument.presentationml.slide+xml"/>
  <Override PartName="/ppt/slides/slide744.xml" ContentType="application/vnd.openxmlformats-officedocument.presentationml.slide+xml"/>
  <Override PartName="/ppt/slides/slide745.xml" ContentType="application/vnd.openxmlformats-officedocument.presentationml.slide+xml"/>
  <Override PartName="/ppt/slides/slide746.xml" ContentType="application/vnd.openxmlformats-officedocument.presentationml.slide+xml"/>
  <Override PartName="/ppt/slides/slide747.xml" ContentType="application/vnd.openxmlformats-officedocument.presentationml.slide+xml"/>
  <Override PartName="/ppt/slides/slide748.xml" ContentType="application/vnd.openxmlformats-officedocument.presentationml.slide+xml"/>
  <Override PartName="/ppt/slides/slide749.xml" ContentType="application/vnd.openxmlformats-officedocument.presentationml.slide+xml"/>
  <Override PartName="/ppt/slides/slide750.xml" ContentType="application/vnd.openxmlformats-officedocument.presentationml.slide+xml"/>
  <Override PartName="/ppt/slides/slide751.xml" ContentType="application/vnd.openxmlformats-officedocument.presentationml.slide+xml"/>
  <Override PartName="/ppt/slides/slide752.xml" ContentType="application/vnd.openxmlformats-officedocument.presentationml.slide+xml"/>
  <Override PartName="/ppt/slides/slide753.xml" ContentType="application/vnd.openxmlformats-officedocument.presentationml.slide+xml"/>
  <Override PartName="/ppt/slides/slide754.xml" ContentType="application/vnd.openxmlformats-officedocument.presentationml.slide+xml"/>
  <Override PartName="/ppt/slides/slide755.xml" ContentType="application/vnd.openxmlformats-officedocument.presentationml.slide+xml"/>
  <Override PartName="/ppt/slides/slide756.xml" ContentType="application/vnd.openxmlformats-officedocument.presentationml.slide+xml"/>
  <Override PartName="/ppt/slides/slide757.xml" ContentType="application/vnd.openxmlformats-officedocument.presentationml.slide+xml"/>
  <Override PartName="/ppt/slides/slide758.xml" ContentType="application/vnd.openxmlformats-officedocument.presentationml.slide+xml"/>
  <Override PartName="/ppt/slides/slide759.xml" ContentType="application/vnd.openxmlformats-officedocument.presentationml.slide+xml"/>
  <Override PartName="/ppt/slides/slide760.xml" ContentType="application/vnd.openxmlformats-officedocument.presentationml.slide+xml"/>
  <Override PartName="/ppt/slides/slide761.xml" ContentType="application/vnd.openxmlformats-officedocument.presentationml.slide+xml"/>
  <Override PartName="/ppt/slides/slide762.xml" ContentType="application/vnd.openxmlformats-officedocument.presentationml.slide+xml"/>
  <Override PartName="/ppt/slides/slide763.xml" ContentType="application/vnd.openxmlformats-officedocument.presentationml.slide+xml"/>
  <Override PartName="/ppt/slides/slide764.xml" ContentType="application/vnd.openxmlformats-officedocument.presentationml.slide+xml"/>
  <Override PartName="/ppt/slides/slide765.xml" ContentType="application/vnd.openxmlformats-officedocument.presentationml.slide+xml"/>
  <Override PartName="/ppt/slides/slide766.xml" ContentType="application/vnd.openxmlformats-officedocument.presentationml.slide+xml"/>
  <Override PartName="/ppt/slides/slide767.xml" ContentType="application/vnd.openxmlformats-officedocument.presentationml.slide+xml"/>
  <Override PartName="/ppt/slides/slide768.xml" ContentType="application/vnd.openxmlformats-officedocument.presentationml.slide+xml"/>
  <Override PartName="/ppt/slides/slide769.xml" ContentType="application/vnd.openxmlformats-officedocument.presentationml.slide+xml"/>
  <Override PartName="/ppt/slides/slide770.xml" ContentType="application/vnd.openxmlformats-officedocument.presentationml.slide+xml"/>
  <Override PartName="/ppt/slides/slide771.xml" ContentType="application/vnd.openxmlformats-officedocument.presentationml.slide+xml"/>
  <Override PartName="/ppt/slides/slide772.xml" ContentType="application/vnd.openxmlformats-officedocument.presentationml.slide+xml"/>
  <Override PartName="/ppt/slides/slide773.xml" ContentType="application/vnd.openxmlformats-officedocument.presentationml.slide+xml"/>
  <Override PartName="/ppt/slides/slide774.xml" ContentType="application/vnd.openxmlformats-officedocument.presentationml.slide+xml"/>
  <Override PartName="/ppt/slides/slide775.xml" ContentType="application/vnd.openxmlformats-officedocument.presentationml.slide+xml"/>
  <Override PartName="/ppt/slides/slide776.xml" ContentType="application/vnd.openxmlformats-officedocument.presentationml.slide+xml"/>
  <Override PartName="/ppt/slides/slide777.xml" ContentType="application/vnd.openxmlformats-officedocument.presentationml.slide+xml"/>
  <Override PartName="/ppt/slides/slide778.xml" ContentType="application/vnd.openxmlformats-officedocument.presentationml.slide+xml"/>
  <Override PartName="/ppt/slides/slide779.xml" ContentType="application/vnd.openxmlformats-officedocument.presentationml.slide+xml"/>
  <Override PartName="/ppt/slides/slide780.xml" ContentType="application/vnd.openxmlformats-officedocument.presentationml.slide+xml"/>
  <Override PartName="/ppt/slides/slide781.xml" ContentType="application/vnd.openxmlformats-officedocument.presentationml.slide+xml"/>
  <Override PartName="/ppt/slides/slide782.xml" ContentType="application/vnd.openxmlformats-officedocument.presentationml.slide+xml"/>
  <Override PartName="/ppt/slides/slide783.xml" ContentType="application/vnd.openxmlformats-officedocument.presentationml.slide+xml"/>
  <Override PartName="/ppt/slides/slide784.xml" ContentType="application/vnd.openxmlformats-officedocument.presentationml.slide+xml"/>
  <Override PartName="/ppt/slides/slide785.xml" ContentType="application/vnd.openxmlformats-officedocument.presentationml.slide+xml"/>
  <Override PartName="/ppt/slides/slide786.xml" ContentType="application/vnd.openxmlformats-officedocument.presentationml.slide+xml"/>
  <Override PartName="/ppt/slides/slide787.xml" ContentType="application/vnd.openxmlformats-officedocument.presentationml.slide+xml"/>
  <Override PartName="/ppt/slides/slide788.xml" ContentType="application/vnd.openxmlformats-officedocument.presentationml.slide+xml"/>
  <Override PartName="/ppt/slides/slide789.xml" ContentType="application/vnd.openxmlformats-officedocument.presentationml.slide+xml"/>
  <Override PartName="/ppt/slides/slide790.xml" ContentType="application/vnd.openxmlformats-officedocument.presentationml.slide+xml"/>
  <Override PartName="/ppt/slides/slide791.xml" ContentType="application/vnd.openxmlformats-officedocument.presentationml.slide+xml"/>
  <Override PartName="/ppt/slides/slide792.xml" ContentType="application/vnd.openxmlformats-officedocument.presentationml.slide+xml"/>
  <Override PartName="/ppt/slides/slide793.xml" ContentType="application/vnd.openxmlformats-officedocument.presentationml.slide+xml"/>
  <Override PartName="/ppt/slides/slide794.xml" ContentType="application/vnd.openxmlformats-officedocument.presentationml.slide+xml"/>
  <Override PartName="/ppt/slides/slide795.xml" ContentType="application/vnd.openxmlformats-officedocument.presentationml.slide+xml"/>
  <Override PartName="/ppt/slides/slide796.xml" ContentType="application/vnd.openxmlformats-officedocument.presentationml.slide+xml"/>
  <Override PartName="/ppt/slides/slide797.xml" ContentType="application/vnd.openxmlformats-officedocument.presentationml.slide+xml"/>
  <Override PartName="/ppt/slides/slide798.xml" ContentType="application/vnd.openxmlformats-officedocument.presentationml.slide+xml"/>
  <Override PartName="/ppt/slides/slide799.xml" ContentType="application/vnd.openxmlformats-officedocument.presentationml.slide+xml"/>
  <Override PartName="/ppt/slides/slide800.xml" ContentType="application/vnd.openxmlformats-officedocument.presentationml.slide+xml"/>
  <Override PartName="/ppt/slides/slide801.xml" ContentType="application/vnd.openxmlformats-officedocument.presentationml.slide+xml"/>
  <Override PartName="/ppt/slides/slide802.xml" ContentType="application/vnd.openxmlformats-officedocument.presentationml.slide+xml"/>
  <Override PartName="/ppt/slides/slide803.xml" ContentType="application/vnd.openxmlformats-officedocument.presentationml.slide+xml"/>
  <Override PartName="/ppt/slides/slide804.xml" ContentType="application/vnd.openxmlformats-officedocument.presentationml.slide+xml"/>
  <Override PartName="/ppt/slides/slide805.xml" ContentType="application/vnd.openxmlformats-officedocument.presentationml.slide+xml"/>
  <Override PartName="/ppt/slides/slide806.xml" ContentType="application/vnd.openxmlformats-officedocument.presentationml.slide+xml"/>
  <Override PartName="/ppt/slides/slide807.xml" ContentType="application/vnd.openxmlformats-officedocument.presentationml.slide+xml"/>
  <Override PartName="/ppt/slides/slide808.xml" ContentType="application/vnd.openxmlformats-officedocument.presentationml.slide+xml"/>
  <Override PartName="/ppt/slides/slide809.xml" ContentType="application/vnd.openxmlformats-officedocument.presentationml.slide+xml"/>
  <Override PartName="/ppt/slides/slide810.xml" ContentType="application/vnd.openxmlformats-officedocument.presentationml.slide+xml"/>
  <Override PartName="/ppt/slides/slide811.xml" ContentType="application/vnd.openxmlformats-officedocument.presentationml.slide+xml"/>
  <Override PartName="/ppt/slides/slide812.xml" ContentType="application/vnd.openxmlformats-officedocument.presentationml.slide+xml"/>
  <Override PartName="/ppt/slides/slide813.xml" ContentType="application/vnd.openxmlformats-officedocument.presentationml.slide+xml"/>
  <Override PartName="/ppt/slides/slide814.xml" ContentType="application/vnd.openxmlformats-officedocument.presentationml.slide+xml"/>
  <Override PartName="/ppt/slides/slide815.xml" ContentType="application/vnd.openxmlformats-officedocument.presentationml.slide+xml"/>
  <Override PartName="/ppt/slides/slide816.xml" ContentType="application/vnd.openxmlformats-officedocument.presentationml.slide+xml"/>
  <Override PartName="/ppt/slides/slide817.xml" ContentType="application/vnd.openxmlformats-officedocument.presentationml.slide+xml"/>
  <Override PartName="/ppt/slides/slide818.xml" ContentType="application/vnd.openxmlformats-officedocument.presentationml.slide+xml"/>
  <Override PartName="/ppt/slides/slide819.xml" ContentType="application/vnd.openxmlformats-officedocument.presentationml.slide+xml"/>
  <Override PartName="/ppt/slides/slide820.xml" ContentType="application/vnd.openxmlformats-officedocument.presentationml.slide+xml"/>
  <Override PartName="/ppt/slides/slide821.xml" ContentType="application/vnd.openxmlformats-officedocument.presentationml.slide+xml"/>
  <Override PartName="/ppt/slides/slide822.xml" ContentType="application/vnd.openxmlformats-officedocument.presentationml.slide+xml"/>
  <Override PartName="/ppt/slides/slide823.xml" ContentType="application/vnd.openxmlformats-officedocument.presentationml.slide+xml"/>
  <Override PartName="/ppt/slides/slide824.xml" ContentType="application/vnd.openxmlformats-officedocument.presentationml.slide+xml"/>
  <Override PartName="/ppt/slides/slide825.xml" ContentType="application/vnd.openxmlformats-officedocument.presentationml.slide+xml"/>
  <Override PartName="/ppt/slides/slide826.xml" ContentType="application/vnd.openxmlformats-officedocument.presentationml.slide+xml"/>
  <Override PartName="/ppt/slides/slide827.xml" ContentType="application/vnd.openxmlformats-officedocument.presentationml.slide+xml"/>
  <Override PartName="/ppt/slides/slide828.xml" ContentType="application/vnd.openxmlformats-officedocument.presentationml.slide+xml"/>
  <Override PartName="/ppt/slides/slide829.xml" ContentType="application/vnd.openxmlformats-officedocument.presentationml.slide+xml"/>
  <Override PartName="/ppt/slides/slide830.xml" ContentType="application/vnd.openxmlformats-officedocument.presentationml.slide+xml"/>
  <Override PartName="/ppt/slides/slide831.xml" ContentType="application/vnd.openxmlformats-officedocument.presentationml.slide+xml"/>
  <Override PartName="/ppt/slides/slide832.xml" ContentType="application/vnd.openxmlformats-officedocument.presentationml.slide+xml"/>
  <Override PartName="/ppt/slides/slide833.xml" ContentType="application/vnd.openxmlformats-officedocument.presentationml.slide+xml"/>
  <Override PartName="/ppt/slides/slide834.xml" ContentType="application/vnd.openxmlformats-officedocument.presentationml.slide+xml"/>
  <Override PartName="/ppt/slides/slide835.xml" ContentType="application/vnd.openxmlformats-officedocument.presentationml.slide+xml"/>
  <Override PartName="/ppt/slides/slide836.xml" ContentType="application/vnd.openxmlformats-officedocument.presentationml.slide+xml"/>
  <Override PartName="/ppt/slides/slide837.xml" ContentType="application/vnd.openxmlformats-officedocument.presentationml.slide+xml"/>
  <Override PartName="/ppt/slides/slide838.xml" ContentType="application/vnd.openxmlformats-officedocument.presentationml.slide+xml"/>
  <Override PartName="/ppt/slides/slide839.xml" ContentType="application/vnd.openxmlformats-officedocument.presentationml.slide+xml"/>
  <Override PartName="/ppt/slides/slide840.xml" ContentType="application/vnd.openxmlformats-officedocument.presentationml.slide+xml"/>
  <Override PartName="/ppt/slides/slide841.xml" ContentType="application/vnd.openxmlformats-officedocument.presentationml.slide+xml"/>
  <Override PartName="/ppt/slides/slide842.xml" ContentType="application/vnd.openxmlformats-officedocument.presentationml.slide+xml"/>
  <Override PartName="/ppt/slides/slide843.xml" ContentType="application/vnd.openxmlformats-officedocument.presentationml.slide+xml"/>
  <Override PartName="/ppt/slides/slide844.xml" ContentType="application/vnd.openxmlformats-officedocument.presentationml.slide+xml"/>
  <Override PartName="/ppt/slides/slide845.xml" ContentType="application/vnd.openxmlformats-officedocument.presentationml.slide+xml"/>
  <Override PartName="/ppt/slides/slide846.xml" ContentType="application/vnd.openxmlformats-officedocument.presentationml.slide+xml"/>
  <Override PartName="/ppt/slides/slide847.xml" ContentType="application/vnd.openxmlformats-officedocument.presentationml.slide+xml"/>
  <Override PartName="/ppt/slides/slide848.xml" ContentType="application/vnd.openxmlformats-officedocument.presentationml.slide+xml"/>
  <Override PartName="/ppt/slides/slide849.xml" ContentType="application/vnd.openxmlformats-officedocument.presentationml.slide+xml"/>
  <Override PartName="/ppt/slides/slide850.xml" ContentType="application/vnd.openxmlformats-officedocument.presentationml.slide+xml"/>
  <Override PartName="/ppt/slides/slide851.xml" ContentType="application/vnd.openxmlformats-officedocument.presentationml.slide+xml"/>
  <Override PartName="/ppt/slides/slide852.xml" ContentType="application/vnd.openxmlformats-officedocument.presentationml.slide+xml"/>
  <Override PartName="/ppt/slides/slide853.xml" ContentType="application/vnd.openxmlformats-officedocument.presentationml.slide+xml"/>
  <Override PartName="/ppt/slides/slide854.xml" ContentType="application/vnd.openxmlformats-officedocument.presentationml.slide+xml"/>
  <Override PartName="/ppt/slides/slide855.xml" ContentType="application/vnd.openxmlformats-officedocument.presentationml.slide+xml"/>
  <Override PartName="/ppt/slides/slide856.xml" ContentType="application/vnd.openxmlformats-officedocument.presentationml.slide+xml"/>
  <Override PartName="/ppt/slides/slide857.xml" ContentType="application/vnd.openxmlformats-officedocument.presentationml.slide+xml"/>
  <Override PartName="/ppt/slides/slide858.xml" ContentType="application/vnd.openxmlformats-officedocument.presentationml.slide+xml"/>
  <Override PartName="/ppt/slides/slide859.xml" ContentType="application/vnd.openxmlformats-officedocument.presentationml.slide+xml"/>
  <Override PartName="/ppt/slides/slide860.xml" ContentType="application/vnd.openxmlformats-officedocument.presentationml.slide+xml"/>
  <Override PartName="/ppt/slides/slide861.xml" ContentType="application/vnd.openxmlformats-officedocument.presentationml.slide+xml"/>
  <Override PartName="/ppt/slides/slide862.xml" ContentType="application/vnd.openxmlformats-officedocument.presentationml.slide+xml"/>
  <Override PartName="/ppt/slides/slide863.xml" ContentType="application/vnd.openxmlformats-officedocument.presentationml.slide+xml"/>
  <Override PartName="/ppt/slides/slide864.xml" ContentType="application/vnd.openxmlformats-officedocument.presentationml.slide+xml"/>
  <Override PartName="/ppt/slides/slide865.xml" ContentType="application/vnd.openxmlformats-officedocument.presentationml.slide+xml"/>
  <Override PartName="/ppt/slides/slide866.xml" ContentType="application/vnd.openxmlformats-officedocument.presentationml.slide+xml"/>
  <Override PartName="/ppt/slides/slide867.xml" ContentType="application/vnd.openxmlformats-officedocument.presentationml.slide+xml"/>
  <Override PartName="/ppt/slides/slide868.xml" ContentType="application/vnd.openxmlformats-officedocument.presentationml.slide+xml"/>
  <Override PartName="/ppt/slides/slide869.xml" ContentType="application/vnd.openxmlformats-officedocument.presentationml.slide+xml"/>
  <Override PartName="/ppt/slides/slide870.xml" ContentType="application/vnd.openxmlformats-officedocument.presentationml.slide+xml"/>
  <Override PartName="/ppt/slides/slide871.xml" ContentType="application/vnd.openxmlformats-officedocument.presentationml.slide+xml"/>
  <Override PartName="/ppt/slides/slide872.xml" ContentType="application/vnd.openxmlformats-officedocument.presentationml.slide+xml"/>
  <Override PartName="/ppt/slides/slide873.xml" ContentType="application/vnd.openxmlformats-officedocument.presentationml.slide+xml"/>
  <Override PartName="/ppt/slides/slide874.xml" ContentType="application/vnd.openxmlformats-officedocument.presentationml.slide+xml"/>
  <Override PartName="/ppt/slides/slide875.xml" ContentType="application/vnd.openxmlformats-officedocument.presentationml.slide+xml"/>
  <Override PartName="/ppt/slides/slide876.xml" ContentType="application/vnd.openxmlformats-officedocument.presentationml.slide+xml"/>
  <Override PartName="/ppt/slides/slide877.xml" ContentType="application/vnd.openxmlformats-officedocument.presentationml.slide+xml"/>
  <Override PartName="/ppt/slides/slide878.xml" ContentType="application/vnd.openxmlformats-officedocument.presentationml.slide+xml"/>
  <Override PartName="/ppt/slides/slide879.xml" ContentType="application/vnd.openxmlformats-officedocument.presentationml.slide+xml"/>
  <Override PartName="/ppt/slides/slide880.xml" ContentType="application/vnd.openxmlformats-officedocument.presentationml.slide+xml"/>
  <Override PartName="/ppt/slides/slide881.xml" ContentType="application/vnd.openxmlformats-officedocument.presentationml.slide+xml"/>
  <Override PartName="/ppt/slides/slide882.xml" ContentType="application/vnd.openxmlformats-officedocument.presentationml.slide+xml"/>
  <Override PartName="/ppt/slides/slide883.xml" ContentType="application/vnd.openxmlformats-officedocument.presentationml.slide+xml"/>
  <Override PartName="/ppt/slides/slide884.xml" ContentType="application/vnd.openxmlformats-officedocument.presentationml.slide+xml"/>
  <Override PartName="/ppt/slides/slide885.xml" ContentType="application/vnd.openxmlformats-officedocument.presentationml.slide+xml"/>
  <Override PartName="/ppt/slides/slide886.xml" ContentType="application/vnd.openxmlformats-officedocument.presentationml.slide+xml"/>
  <Override PartName="/ppt/slides/slide887.xml" ContentType="application/vnd.openxmlformats-officedocument.presentationml.slide+xml"/>
  <Override PartName="/ppt/slides/slide888.xml" ContentType="application/vnd.openxmlformats-officedocument.presentationml.slide+xml"/>
  <Override PartName="/ppt/slides/slide889.xml" ContentType="application/vnd.openxmlformats-officedocument.presentationml.slide+xml"/>
  <Override PartName="/ppt/slides/slide890.xml" ContentType="application/vnd.openxmlformats-officedocument.presentationml.slide+xml"/>
  <Override PartName="/ppt/slides/slide891.xml" ContentType="application/vnd.openxmlformats-officedocument.presentationml.slide+xml"/>
  <Override PartName="/ppt/slides/slide892.xml" ContentType="application/vnd.openxmlformats-officedocument.presentationml.slide+xml"/>
  <Override PartName="/ppt/slides/slide893.xml" ContentType="application/vnd.openxmlformats-officedocument.presentationml.slide+xml"/>
  <Override PartName="/ppt/slides/slide894.xml" ContentType="application/vnd.openxmlformats-officedocument.presentationml.slide+xml"/>
  <Override PartName="/ppt/slides/slide895.xml" ContentType="application/vnd.openxmlformats-officedocument.presentationml.slide+xml"/>
  <Override PartName="/ppt/slides/slide896.xml" ContentType="application/vnd.openxmlformats-officedocument.presentationml.slide+xml"/>
  <Override PartName="/ppt/slides/slide897.xml" ContentType="application/vnd.openxmlformats-officedocument.presentationml.slide+xml"/>
  <Override PartName="/ppt/slides/slide898.xml" ContentType="application/vnd.openxmlformats-officedocument.presentationml.slide+xml"/>
  <Override PartName="/ppt/slides/slide899.xml" ContentType="application/vnd.openxmlformats-officedocument.presentationml.slide+xml"/>
  <Override PartName="/ppt/slides/slide900.xml" ContentType="application/vnd.openxmlformats-officedocument.presentationml.slide+xml"/>
  <Override PartName="/ppt/slides/slide901.xml" ContentType="application/vnd.openxmlformats-officedocument.presentationml.slide+xml"/>
  <Override PartName="/ppt/slides/slide902.xml" ContentType="application/vnd.openxmlformats-officedocument.presentationml.slide+xml"/>
  <Override PartName="/ppt/slides/slide903.xml" ContentType="application/vnd.openxmlformats-officedocument.presentationml.slide+xml"/>
  <Override PartName="/ppt/slides/slide904.xml" ContentType="application/vnd.openxmlformats-officedocument.presentationml.slide+xml"/>
  <Override PartName="/ppt/slides/slide905.xml" ContentType="application/vnd.openxmlformats-officedocument.presentationml.slide+xml"/>
  <Override PartName="/ppt/slides/slide906.xml" ContentType="application/vnd.openxmlformats-officedocument.presentationml.slide+xml"/>
  <Override PartName="/ppt/slides/slide907.xml" ContentType="application/vnd.openxmlformats-officedocument.presentationml.slide+xml"/>
  <Override PartName="/ppt/slides/slide908.xml" ContentType="application/vnd.openxmlformats-officedocument.presentationml.slide+xml"/>
  <Override PartName="/ppt/slides/slide909.xml" ContentType="application/vnd.openxmlformats-officedocument.presentationml.slide+xml"/>
  <Override PartName="/ppt/slides/slide910.xml" ContentType="application/vnd.openxmlformats-officedocument.presentationml.slide+xml"/>
  <Override PartName="/ppt/slides/slide911.xml" ContentType="application/vnd.openxmlformats-officedocument.presentationml.slide+xml"/>
  <Override PartName="/ppt/slides/slide912.xml" ContentType="application/vnd.openxmlformats-officedocument.presentationml.slide+xml"/>
  <Override PartName="/ppt/slides/slide913.xml" ContentType="application/vnd.openxmlformats-officedocument.presentationml.slide+xml"/>
  <Override PartName="/ppt/slides/slide914.xml" ContentType="application/vnd.openxmlformats-officedocument.presentationml.slide+xml"/>
  <Override PartName="/ppt/slides/slide915.xml" ContentType="application/vnd.openxmlformats-officedocument.presentationml.slide+xml"/>
  <Override PartName="/ppt/slides/slide916.xml" ContentType="application/vnd.openxmlformats-officedocument.presentationml.slide+xml"/>
  <Override PartName="/ppt/slides/slide917.xml" ContentType="application/vnd.openxmlformats-officedocument.presentationml.slide+xml"/>
  <Override PartName="/ppt/slides/slide918.xml" ContentType="application/vnd.openxmlformats-officedocument.presentationml.slide+xml"/>
  <Override PartName="/ppt/slides/slide919.xml" ContentType="application/vnd.openxmlformats-officedocument.presentationml.slide+xml"/>
  <Override PartName="/ppt/slides/slide920.xml" ContentType="application/vnd.openxmlformats-officedocument.presentationml.slide+xml"/>
  <Override PartName="/ppt/slides/slide921.xml" ContentType="application/vnd.openxmlformats-officedocument.presentationml.slide+xml"/>
  <Override PartName="/ppt/slides/slide922.xml" ContentType="application/vnd.openxmlformats-officedocument.presentationml.slide+xml"/>
  <Override PartName="/ppt/slides/slide923.xml" ContentType="application/vnd.openxmlformats-officedocument.presentationml.slide+xml"/>
  <Override PartName="/ppt/slides/slide924.xml" ContentType="application/vnd.openxmlformats-officedocument.presentationml.slide+xml"/>
  <Override PartName="/ppt/slides/slide925.xml" ContentType="application/vnd.openxmlformats-officedocument.presentationml.slide+xml"/>
  <Override PartName="/ppt/slides/slide926.xml" ContentType="application/vnd.openxmlformats-officedocument.presentationml.slide+xml"/>
  <Override PartName="/ppt/slides/slide927.xml" ContentType="application/vnd.openxmlformats-officedocument.presentationml.slide+xml"/>
  <Override PartName="/ppt/slides/slide928.xml" ContentType="application/vnd.openxmlformats-officedocument.presentationml.slide+xml"/>
  <Override PartName="/ppt/slides/slide929.xml" ContentType="application/vnd.openxmlformats-officedocument.presentationml.slide+xml"/>
  <Override PartName="/ppt/slides/slide930.xml" ContentType="application/vnd.openxmlformats-officedocument.presentationml.slide+xml"/>
  <Override PartName="/ppt/slides/slide931.xml" ContentType="application/vnd.openxmlformats-officedocument.presentationml.slide+xml"/>
  <Override PartName="/ppt/slides/slide932.xml" ContentType="application/vnd.openxmlformats-officedocument.presentationml.slide+xml"/>
  <Override PartName="/ppt/slides/slide933.xml" ContentType="application/vnd.openxmlformats-officedocument.presentationml.slide+xml"/>
  <Override PartName="/ppt/slides/slide934.xml" ContentType="application/vnd.openxmlformats-officedocument.presentationml.slide+xml"/>
  <Override PartName="/ppt/slides/slide935.xml" ContentType="application/vnd.openxmlformats-officedocument.presentationml.slide+xml"/>
  <Override PartName="/ppt/slides/slide936.xml" ContentType="application/vnd.openxmlformats-officedocument.presentationml.slide+xml"/>
  <Override PartName="/ppt/slides/slide937.xml" ContentType="application/vnd.openxmlformats-officedocument.presentationml.slide+xml"/>
  <Override PartName="/ppt/slides/slide938.xml" ContentType="application/vnd.openxmlformats-officedocument.presentationml.slide+xml"/>
  <Override PartName="/ppt/slides/slide939.xml" ContentType="application/vnd.openxmlformats-officedocument.presentationml.slide+xml"/>
  <Override PartName="/ppt/slides/slide940.xml" ContentType="application/vnd.openxmlformats-officedocument.presentationml.slide+xml"/>
  <Override PartName="/ppt/slides/slide941.xml" ContentType="application/vnd.openxmlformats-officedocument.presentationml.slide+xml"/>
  <Override PartName="/ppt/slides/slide942.xml" ContentType="application/vnd.openxmlformats-officedocument.presentationml.slide+xml"/>
  <Override PartName="/ppt/slides/slide943.xml" ContentType="application/vnd.openxmlformats-officedocument.presentationml.slide+xml"/>
  <Override PartName="/ppt/slides/slide944.xml" ContentType="application/vnd.openxmlformats-officedocument.presentationml.slide+xml"/>
  <Override PartName="/ppt/slides/slide945.xml" ContentType="application/vnd.openxmlformats-officedocument.presentationml.slide+xml"/>
  <Override PartName="/ppt/slides/slide946.xml" ContentType="application/vnd.openxmlformats-officedocument.presentationml.slide+xml"/>
  <Override PartName="/ppt/slides/slide947.xml" ContentType="application/vnd.openxmlformats-officedocument.presentationml.slide+xml"/>
  <Override PartName="/ppt/slides/slide948.xml" ContentType="application/vnd.openxmlformats-officedocument.presentationml.slide+xml"/>
  <Override PartName="/ppt/slides/slide949.xml" ContentType="application/vnd.openxmlformats-officedocument.presentationml.slide+xml"/>
  <Override PartName="/ppt/slides/slide950.xml" ContentType="application/vnd.openxmlformats-officedocument.presentationml.slide+xml"/>
  <Override PartName="/ppt/slides/slide951.xml" ContentType="application/vnd.openxmlformats-officedocument.presentationml.slide+xml"/>
  <Override PartName="/ppt/slides/slide952.xml" ContentType="application/vnd.openxmlformats-officedocument.presentationml.slide+xml"/>
  <Override PartName="/ppt/slides/slide953.xml" ContentType="application/vnd.openxmlformats-officedocument.presentationml.slide+xml"/>
  <Override PartName="/ppt/slides/slide954.xml" ContentType="application/vnd.openxmlformats-officedocument.presentationml.slide+xml"/>
  <Override PartName="/ppt/slides/slide955.xml" ContentType="application/vnd.openxmlformats-officedocument.presentationml.slide+xml"/>
  <Override PartName="/ppt/slides/slide956.xml" ContentType="application/vnd.openxmlformats-officedocument.presentationml.slide+xml"/>
  <Override PartName="/ppt/slides/slide957.xml" ContentType="application/vnd.openxmlformats-officedocument.presentationml.slide+xml"/>
  <Override PartName="/ppt/slides/slide958.xml" ContentType="application/vnd.openxmlformats-officedocument.presentationml.slide+xml"/>
  <Override PartName="/ppt/slides/slide959.xml" ContentType="application/vnd.openxmlformats-officedocument.presentationml.slide+xml"/>
  <Override PartName="/ppt/slides/slide960.xml" ContentType="application/vnd.openxmlformats-officedocument.presentationml.slide+xml"/>
  <Override PartName="/ppt/slides/slide961.xml" ContentType="application/vnd.openxmlformats-officedocument.presentationml.slide+xml"/>
  <Override PartName="/ppt/slides/slide962.xml" ContentType="application/vnd.openxmlformats-officedocument.presentationml.slide+xml"/>
  <Override PartName="/ppt/slides/slide963.xml" ContentType="application/vnd.openxmlformats-officedocument.presentationml.slide+xml"/>
  <Override PartName="/ppt/slides/slide964.xml" ContentType="application/vnd.openxmlformats-officedocument.presentationml.slide+xml"/>
  <Override PartName="/ppt/slides/slide965.xml" ContentType="application/vnd.openxmlformats-officedocument.presentationml.slide+xml"/>
  <Override PartName="/ppt/slides/slide966.xml" ContentType="application/vnd.openxmlformats-officedocument.presentationml.slide+xml"/>
  <Override PartName="/ppt/slides/slide967.xml" ContentType="application/vnd.openxmlformats-officedocument.presentationml.slide+xml"/>
  <Override PartName="/ppt/slides/slide968.xml" ContentType="application/vnd.openxmlformats-officedocument.presentationml.slide+xml"/>
  <Override PartName="/ppt/slides/slide969.xml" ContentType="application/vnd.openxmlformats-officedocument.presentationml.slide+xml"/>
  <Override PartName="/ppt/slides/slide970.xml" ContentType="application/vnd.openxmlformats-officedocument.presentationml.slide+xml"/>
  <Override PartName="/ppt/slides/slide971.xml" ContentType="application/vnd.openxmlformats-officedocument.presentationml.slide+xml"/>
  <Override PartName="/ppt/slides/slide972.xml" ContentType="application/vnd.openxmlformats-officedocument.presentationml.slide+xml"/>
  <Override PartName="/ppt/slides/slide973.xml" ContentType="application/vnd.openxmlformats-officedocument.presentationml.slide+xml"/>
  <Override PartName="/ppt/slides/slide974.xml" ContentType="application/vnd.openxmlformats-officedocument.presentationml.slide+xml"/>
  <Override PartName="/ppt/slides/slide975.xml" ContentType="application/vnd.openxmlformats-officedocument.presentationml.slide+xml"/>
  <Override PartName="/ppt/slides/slide976.xml" ContentType="application/vnd.openxmlformats-officedocument.presentationml.slide+xml"/>
  <Override PartName="/ppt/slides/slide977.xml" ContentType="application/vnd.openxmlformats-officedocument.presentationml.slide+xml"/>
  <Override PartName="/ppt/slides/slide978.xml" ContentType="application/vnd.openxmlformats-officedocument.presentationml.slide+xml"/>
  <Override PartName="/ppt/slides/slide979.xml" ContentType="application/vnd.openxmlformats-officedocument.presentationml.slide+xml"/>
  <Override PartName="/ppt/slides/slide980.xml" ContentType="application/vnd.openxmlformats-officedocument.presentationml.slide+xml"/>
  <Override PartName="/ppt/slides/slide981.xml" ContentType="application/vnd.openxmlformats-officedocument.presentationml.slide+xml"/>
  <Override PartName="/ppt/slides/slide982.xml" ContentType="application/vnd.openxmlformats-officedocument.presentationml.slide+xml"/>
  <Override PartName="/ppt/slides/slide983.xml" ContentType="application/vnd.openxmlformats-officedocument.presentationml.slide+xml"/>
  <Override PartName="/ppt/slides/slide984.xml" ContentType="application/vnd.openxmlformats-officedocument.presentationml.slide+xml"/>
  <Override PartName="/ppt/slides/slide985.xml" ContentType="application/vnd.openxmlformats-officedocument.presentationml.slide+xml"/>
  <Override PartName="/ppt/slides/slide986.xml" ContentType="application/vnd.openxmlformats-officedocument.presentationml.slide+xml"/>
  <Override PartName="/ppt/slides/slide987.xml" ContentType="application/vnd.openxmlformats-officedocument.presentationml.slide+xml"/>
  <Override PartName="/ppt/slides/slide988.xml" ContentType="application/vnd.openxmlformats-officedocument.presentationml.slide+xml"/>
  <Override PartName="/ppt/slides/slide989.xml" ContentType="application/vnd.openxmlformats-officedocument.presentationml.slide+xml"/>
  <Override PartName="/ppt/slides/slide990.xml" ContentType="application/vnd.openxmlformats-officedocument.presentationml.slide+xml"/>
  <Override PartName="/ppt/slides/slide991.xml" ContentType="application/vnd.openxmlformats-officedocument.presentationml.slide+xml"/>
  <Override PartName="/ppt/slides/slide992.xml" ContentType="application/vnd.openxmlformats-officedocument.presentationml.slide+xml"/>
  <Override PartName="/ppt/slides/slide993.xml" ContentType="application/vnd.openxmlformats-officedocument.presentationml.slide+xml"/>
  <Override PartName="/ppt/slides/slide994.xml" ContentType="application/vnd.openxmlformats-officedocument.presentationml.slide+xml"/>
  <Override PartName="/ppt/slides/slide995.xml" ContentType="application/vnd.openxmlformats-officedocument.presentationml.slide+xml"/>
  <Override PartName="/ppt/slides/slide996.xml" ContentType="application/vnd.openxmlformats-officedocument.presentationml.slide+xml"/>
  <Override PartName="/ppt/slides/slide997.xml" ContentType="application/vnd.openxmlformats-officedocument.presentationml.slide+xml"/>
  <Override PartName="/ppt/slides/slide998.xml" ContentType="application/vnd.openxmlformats-officedocument.presentationml.slide+xml"/>
  <Override PartName="/ppt/slides/slide999.xml" ContentType="application/vnd.openxmlformats-officedocument.presentationml.slide+xml"/>
  <Override PartName="/ppt/slides/slide1000.xml" ContentType="application/vnd.openxmlformats-officedocument.presentationml.slide+xml"/>
  <Override PartName="/ppt/slides/slide1001.xml" ContentType="application/vnd.openxmlformats-officedocument.presentationml.slide+xml"/>
  <Override PartName="/ppt/slides/slide1002.xml" ContentType="application/vnd.openxmlformats-officedocument.presentationml.slide+xml"/>
  <Override PartName="/ppt/slides/slide1003.xml" ContentType="application/vnd.openxmlformats-officedocument.presentationml.slide+xml"/>
  <Override PartName="/ppt/slides/slide1004.xml" ContentType="application/vnd.openxmlformats-officedocument.presentationml.slide+xml"/>
  <Override PartName="/ppt/slides/slide1005.xml" ContentType="application/vnd.openxmlformats-officedocument.presentationml.slide+xml"/>
  <Override PartName="/ppt/slides/slide1006.xml" ContentType="application/vnd.openxmlformats-officedocument.presentationml.slide+xml"/>
  <Override PartName="/ppt/slides/slide1007.xml" ContentType="application/vnd.openxmlformats-officedocument.presentationml.slide+xml"/>
  <Override PartName="/ppt/slides/slide1008.xml" ContentType="application/vnd.openxmlformats-officedocument.presentationml.slide+xml"/>
  <Override PartName="/ppt/slides/slide1009.xml" ContentType="application/vnd.openxmlformats-officedocument.presentationml.slide+xml"/>
  <Override PartName="/ppt/slides/slide1010.xml" ContentType="application/vnd.openxmlformats-officedocument.presentationml.slide+xml"/>
  <Override PartName="/ppt/slides/slide1011.xml" ContentType="application/vnd.openxmlformats-officedocument.presentationml.slide+xml"/>
  <Override PartName="/ppt/slides/slide1012.xml" ContentType="application/vnd.openxmlformats-officedocument.presentationml.slide+xml"/>
  <Override PartName="/ppt/slides/slide1013.xml" ContentType="application/vnd.openxmlformats-officedocument.presentationml.slide+xml"/>
  <Override PartName="/ppt/slides/slide1014.xml" ContentType="application/vnd.openxmlformats-officedocument.presentationml.slide+xml"/>
  <Override PartName="/ppt/slides/slide1015.xml" ContentType="application/vnd.openxmlformats-officedocument.presentationml.slide+xml"/>
  <Override PartName="/ppt/slides/slide1016.xml" ContentType="application/vnd.openxmlformats-officedocument.presentationml.slide+xml"/>
  <Override PartName="/ppt/slides/slide1017.xml" ContentType="application/vnd.openxmlformats-officedocument.presentationml.slide+xml"/>
  <Override PartName="/ppt/slides/slide1018.xml" ContentType="application/vnd.openxmlformats-officedocument.presentationml.slide+xml"/>
  <Override PartName="/ppt/slides/slide1019.xml" ContentType="application/vnd.openxmlformats-officedocument.presentationml.slide+xml"/>
  <Override PartName="/ppt/slides/slide1020.xml" ContentType="application/vnd.openxmlformats-officedocument.presentationml.slide+xml"/>
  <Override PartName="/ppt/slides/slide1021.xml" ContentType="application/vnd.openxmlformats-officedocument.presentationml.slide+xml"/>
  <Override PartName="/ppt/slides/slide1022.xml" ContentType="application/vnd.openxmlformats-officedocument.presentationml.slide+xml"/>
  <Override PartName="/ppt/slides/slide1023.xml" ContentType="application/vnd.openxmlformats-officedocument.presentationml.slide+xml"/>
  <Override PartName="/ppt/slides/slide1024.xml" ContentType="application/vnd.openxmlformats-officedocument.presentationml.slide+xml"/>
  <Override PartName="/ppt/slides/slide1025.xml" ContentType="application/vnd.openxmlformats-officedocument.presentationml.slide+xml"/>
  <Override PartName="/ppt/slides/slide1026.xml" ContentType="application/vnd.openxmlformats-officedocument.presentationml.slide+xml"/>
  <Override PartName="/ppt/slides/slide1027.xml" ContentType="application/vnd.openxmlformats-officedocument.presentationml.slide+xml"/>
  <Override PartName="/ppt/slides/slide1028.xml" ContentType="application/vnd.openxmlformats-officedocument.presentationml.slide+xml"/>
  <Override PartName="/ppt/slides/slide1029.xml" ContentType="application/vnd.openxmlformats-officedocument.presentationml.slide+xml"/>
  <Override PartName="/ppt/slides/slide1030.xml" ContentType="application/vnd.openxmlformats-officedocument.presentationml.slide+xml"/>
  <Override PartName="/ppt/slides/slide1031.xml" ContentType="application/vnd.openxmlformats-officedocument.presentationml.slide+xml"/>
  <Override PartName="/ppt/slides/slide1032.xml" ContentType="application/vnd.openxmlformats-officedocument.presentationml.slide+xml"/>
  <Override PartName="/ppt/slides/slide1033.xml" ContentType="application/vnd.openxmlformats-officedocument.presentationml.slide+xml"/>
  <Override PartName="/ppt/slides/slide1034.xml" ContentType="application/vnd.openxmlformats-officedocument.presentationml.slide+xml"/>
  <Override PartName="/ppt/slides/slide1035.xml" ContentType="application/vnd.openxmlformats-officedocument.presentationml.slide+xml"/>
  <Override PartName="/ppt/slides/slide1036.xml" ContentType="application/vnd.openxmlformats-officedocument.presentationml.slide+xml"/>
  <Override PartName="/ppt/slides/slide1037.xml" ContentType="application/vnd.openxmlformats-officedocument.presentationml.slide+xml"/>
  <Override PartName="/ppt/slides/slide1038.xml" ContentType="application/vnd.openxmlformats-officedocument.presentationml.slide+xml"/>
  <Override PartName="/ppt/slides/slide1039.xml" ContentType="application/vnd.openxmlformats-officedocument.presentationml.slide+xml"/>
  <Override PartName="/ppt/slides/slide1040.xml" ContentType="application/vnd.openxmlformats-officedocument.presentationml.slide+xml"/>
  <Override PartName="/ppt/slides/slide1041.xml" ContentType="application/vnd.openxmlformats-officedocument.presentationml.slide+xml"/>
  <Override PartName="/ppt/slides/slide1042.xml" ContentType="application/vnd.openxmlformats-officedocument.presentationml.slide+xml"/>
  <Override PartName="/ppt/slides/slide1043.xml" ContentType="application/vnd.openxmlformats-officedocument.presentationml.slide+xml"/>
  <Override PartName="/ppt/slides/slide1044.xml" ContentType="application/vnd.openxmlformats-officedocument.presentationml.slide+xml"/>
  <Override PartName="/ppt/slides/slide1045.xml" ContentType="application/vnd.openxmlformats-officedocument.presentationml.slide+xml"/>
  <Override PartName="/ppt/slides/slide1046.xml" ContentType="application/vnd.openxmlformats-officedocument.presentationml.slide+xml"/>
  <Override PartName="/ppt/slides/slide1047.xml" ContentType="application/vnd.openxmlformats-officedocument.presentationml.slide+xml"/>
  <Override PartName="/ppt/slides/slide1048.xml" ContentType="application/vnd.openxmlformats-officedocument.presentationml.slide+xml"/>
  <Override PartName="/ppt/slides/slide1049.xml" ContentType="application/vnd.openxmlformats-officedocument.presentationml.slide+xml"/>
  <Override PartName="/ppt/slides/slide1050.xml" ContentType="application/vnd.openxmlformats-officedocument.presentationml.slide+xml"/>
  <Override PartName="/ppt/slides/slide1051.xml" ContentType="application/vnd.openxmlformats-officedocument.presentationml.slide+xml"/>
  <Override PartName="/ppt/slides/slide1052.xml" ContentType="application/vnd.openxmlformats-officedocument.presentationml.slide+xml"/>
  <Override PartName="/ppt/slides/slide1053.xml" ContentType="application/vnd.openxmlformats-officedocument.presentationml.slide+xml"/>
  <Override PartName="/ppt/slides/slide1054.xml" ContentType="application/vnd.openxmlformats-officedocument.presentationml.slide+xml"/>
  <Override PartName="/ppt/slides/slide1055.xml" ContentType="application/vnd.openxmlformats-officedocument.presentationml.slide+xml"/>
  <Override PartName="/ppt/slides/slide1056.xml" ContentType="application/vnd.openxmlformats-officedocument.presentationml.slide+xml"/>
  <Override PartName="/ppt/slides/slide1057.xml" ContentType="application/vnd.openxmlformats-officedocument.presentationml.slide+xml"/>
  <Override PartName="/ppt/slides/slide1058.xml" ContentType="application/vnd.openxmlformats-officedocument.presentationml.slide+xml"/>
  <Override PartName="/ppt/slides/slide1059.xml" ContentType="application/vnd.openxmlformats-officedocument.presentationml.slide+xml"/>
  <Override PartName="/ppt/slides/slide1060.xml" ContentType="application/vnd.openxmlformats-officedocument.presentationml.slide+xml"/>
  <Override PartName="/ppt/slides/slide1061.xml" ContentType="application/vnd.openxmlformats-officedocument.presentationml.slide+xml"/>
  <Override PartName="/ppt/slides/slide1062.xml" ContentType="application/vnd.openxmlformats-officedocument.presentationml.slide+xml"/>
  <Override PartName="/ppt/slides/slide1063.xml" ContentType="application/vnd.openxmlformats-officedocument.presentationml.slide+xml"/>
  <Override PartName="/ppt/slides/slide1064.xml" ContentType="application/vnd.openxmlformats-officedocument.presentationml.slide+xml"/>
  <Override PartName="/ppt/slides/slide1065.xml" ContentType="application/vnd.openxmlformats-officedocument.presentationml.slide+xml"/>
  <Override PartName="/ppt/slides/slide1066.xml" ContentType="application/vnd.openxmlformats-officedocument.presentationml.slide+xml"/>
  <Override PartName="/ppt/slides/slide1067.xml" ContentType="application/vnd.openxmlformats-officedocument.presentationml.slide+xml"/>
  <Override PartName="/ppt/slides/slide1068.xml" ContentType="application/vnd.openxmlformats-officedocument.presentationml.slide+xml"/>
  <Override PartName="/ppt/slides/slide1069.xml" ContentType="application/vnd.openxmlformats-officedocument.presentationml.slide+xml"/>
  <Override PartName="/ppt/slides/slide1070.xml" ContentType="application/vnd.openxmlformats-officedocument.presentationml.slide+xml"/>
  <Override PartName="/ppt/slides/slide1071.xml" ContentType="application/vnd.openxmlformats-officedocument.presentationml.slide+xml"/>
  <Override PartName="/ppt/slides/slide1072.xml" ContentType="application/vnd.openxmlformats-officedocument.presentationml.slide+xml"/>
  <Override PartName="/ppt/slides/slide1073.xml" ContentType="application/vnd.openxmlformats-officedocument.presentationml.slide+xml"/>
  <Override PartName="/ppt/slides/slide1074.xml" ContentType="application/vnd.openxmlformats-officedocument.presentationml.slide+xml"/>
  <Override PartName="/ppt/slides/slide1075.xml" ContentType="application/vnd.openxmlformats-officedocument.presentationml.slide+xml"/>
  <Override PartName="/ppt/slides/slide1076.xml" ContentType="application/vnd.openxmlformats-officedocument.presentationml.slide+xml"/>
  <Override PartName="/ppt/slides/slide1077.xml" ContentType="application/vnd.openxmlformats-officedocument.presentationml.slide+xml"/>
  <Override PartName="/ppt/slides/slide1078.xml" ContentType="application/vnd.openxmlformats-officedocument.presentationml.slide+xml"/>
  <Override PartName="/ppt/slides/slide1079.xml" ContentType="application/vnd.openxmlformats-officedocument.presentationml.slide+xml"/>
  <Override PartName="/ppt/slides/slide1080.xml" ContentType="application/vnd.openxmlformats-officedocument.presentationml.slide+xml"/>
  <Override PartName="/ppt/slides/slide1081.xml" ContentType="application/vnd.openxmlformats-officedocument.presentationml.slide+xml"/>
  <Override PartName="/ppt/slides/slide1082.xml" ContentType="application/vnd.openxmlformats-officedocument.presentationml.slide+xml"/>
  <Override PartName="/ppt/slides/slide1083.xml" ContentType="application/vnd.openxmlformats-officedocument.presentationml.slide+xml"/>
  <Override PartName="/ppt/slides/slide1084.xml" ContentType="application/vnd.openxmlformats-officedocument.presentationml.slide+xml"/>
  <Override PartName="/ppt/slides/slide1085.xml" ContentType="application/vnd.openxmlformats-officedocument.presentationml.slide+xml"/>
  <Override PartName="/ppt/slides/slide1086.xml" ContentType="application/vnd.openxmlformats-officedocument.presentationml.slide+xml"/>
  <Override PartName="/ppt/slides/slide1087.xml" ContentType="application/vnd.openxmlformats-officedocument.presentationml.slide+xml"/>
  <Override PartName="/ppt/slides/slide1088.xml" ContentType="application/vnd.openxmlformats-officedocument.presentationml.slide+xml"/>
  <Override PartName="/ppt/slides/slide1089.xml" ContentType="application/vnd.openxmlformats-officedocument.presentationml.slide+xml"/>
  <Override PartName="/ppt/slides/slide1090.xml" ContentType="application/vnd.openxmlformats-officedocument.presentationml.slide+xml"/>
  <Override PartName="/ppt/slides/slide1091.xml" ContentType="application/vnd.openxmlformats-officedocument.presentationml.slide+xml"/>
  <Override PartName="/ppt/slides/slide1092.xml" ContentType="application/vnd.openxmlformats-officedocument.presentationml.slide+xml"/>
  <Override PartName="/ppt/slides/slide1093.xml" ContentType="application/vnd.openxmlformats-officedocument.presentationml.slide+xml"/>
  <Override PartName="/ppt/slides/slide1094.xml" ContentType="application/vnd.openxmlformats-officedocument.presentationml.slide+xml"/>
  <Override PartName="/ppt/slides/slide1095.xml" ContentType="application/vnd.openxmlformats-officedocument.presentationml.slide+xml"/>
  <Override PartName="/ppt/slides/slide1096.xml" ContentType="application/vnd.openxmlformats-officedocument.presentationml.slide+xml"/>
  <Override PartName="/ppt/slides/slide1097.xml" ContentType="application/vnd.openxmlformats-officedocument.presentationml.slide+xml"/>
  <Override PartName="/ppt/slides/slide109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1100"/>
  </p:notesMasterIdLst>
  <p:sldIdLst>
    <p:sldId id="1654" r:id="rId2"/>
    <p:sldId id="1655" r:id="rId3"/>
    <p:sldId id="1656" r:id="rId4"/>
    <p:sldId id="1658" r:id="rId5"/>
    <p:sldId id="1659" r:id="rId6"/>
    <p:sldId id="1657" r:id="rId7"/>
    <p:sldId id="1660" r:id="rId8"/>
    <p:sldId id="1661" r:id="rId9"/>
    <p:sldId id="1662" r:id="rId10"/>
    <p:sldId id="1663" r:id="rId11"/>
    <p:sldId id="1576" r:id="rId12"/>
    <p:sldId id="1577" r:id="rId13"/>
    <p:sldId id="1578" r:id="rId14"/>
    <p:sldId id="1579" r:id="rId15"/>
    <p:sldId id="257" r:id="rId16"/>
    <p:sldId id="962" r:id="rId17"/>
    <p:sldId id="963" r:id="rId18"/>
    <p:sldId id="1573" r:id="rId19"/>
    <p:sldId id="1574" r:id="rId20"/>
    <p:sldId id="1575" r:id="rId21"/>
    <p:sldId id="964" r:id="rId22"/>
    <p:sldId id="258" r:id="rId23"/>
    <p:sldId id="965" r:id="rId24"/>
    <p:sldId id="966" r:id="rId25"/>
    <p:sldId id="259" r:id="rId26"/>
    <p:sldId id="967" r:id="rId27"/>
    <p:sldId id="260" r:id="rId28"/>
    <p:sldId id="1542" r:id="rId29"/>
    <p:sldId id="841" r:id="rId30"/>
    <p:sldId id="968" r:id="rId31"/>
    <p:sldId id="261" r:id="rId32"/>
    <p:sldId id="1672" r:id="rId33"/>
    <p:sldId id="1567" r:id="rId34"/>
    <p:sldId id="262" r:id="rId35"/>
    <p:sldId id="263" r:id="rId36"/>
    <p:sldId id="843" r:id="rId37"/>
    <p:sldId id="969" r:id="rId38"/>
    <p:sldId id="1581" r:id="rId39"/>
    <p:sldId id="1582" r:id="rId40"/>
    <p:sldId id="1583" r:id="rId41"/>
    <p:sldId id="1584" r:id="rId42"/>
    <p:sldId id="1585" r:id="rId43"/>
    <p:sldId id="1671" r:id="rId44"/>
    <p:sldId id="1611" r:id="rId45"/>
    <p:sldId id="265" r:id="rId46"/>
    <p:sldId id="844" r:id="rId47"/>
    <p:sldId id="970" r:id="rId48"/>
    <p:sldId id="1586" r:id="rId49"/>
    <p:sldId id="1587" r:id="rId50"/>
    <p:sldId id="1588" r:id="rId51"/>
    <p:sldId id="1589" r:id="rId52"/>
    <p:sldId id="1590" r:id="rId53"/>
    <p:sldId id="1591" r:id="rId54"/>
    <p:sldId id="1592" r:id="rId55"/>
    <p:sldId id="1593" r:id="rId56"/>
    <p:sldId id="266" r:id="rId57"/>
    <p:sldId id="971" r:id="rId58"/>
    <p:sldId id="1670" r:id="rId59"/>
    <p:sldId id="1614" r:id="rId60"/>
    <p:sldId id="1594" r:id="rId61"/>
    <p:sldId id="1595" r:id="rId62"/>
    <p:sldId id="1600" r:id="rId63"/>
    <p:sldId id="1601" r:id="rId64"/>
    <p:sldId id="1596" r:id="rId65"/>
    <p:sldId id="1618" r:id="rId66"/>
    <p:sldId id="1646" r:id="rId67"/>
    <p:sldId id="1674" r:id="rId68"/>
    <p:sldId id="1568" r:id="rId69"/>
    <p:sldId id="268" r:id="rId70"/>
    <p:sldId id="972" r:id="rId71"/>
    <p:sldId id="845" r:id="rId72"/>
    <p:sldId id="973" r:id="rId73"/>
    <p:sldId id="1669" r:id="rId74"/>
    <p:sldId id="269" r:id="rId75"/>
    <p:sldId id="270" r:id="rId76"/>
    <p:sldId id="846" r:id="rId77"/>
    <p:sldId id="974" r:id="rId78"/>
    <p:sldId id="271" r:id="rId79"/>
    <p:sldId id="272" r:id="rId80"/>
    <p:sldId id="273" r:id="rId81"/>
    <p:sldId id="980" r:id="rId82"/>
    <p:sldId id="981" r:id="rId83"/>
    <p:sldId id="1602" r:id="rId84"/>
    <p:sldId id="1603" r:id="rId85"/>
    <p:sldId id="1604" r:id="rId86"/>
    <p:sldId id="1605" r:id="rId87"/>
    <p:sldId id="1668" r:id="rId88"/>
    <p:sldId id="1543" r:id="rId89"/>
    <p:sldId id="276" r:id="rId90"/>
    <p:sldId id="982" r:id="rId91"/>
    <p:sldId id="847" r:id="rId92"/>
    <p:sldId id="1544" r:id="rId93"/>
    <p:sldId id="983" r:id="rId94"/>
    <p:sldId id="1545" r:id="rId95"/>
    <p:sldId id="277" r:id="rId96"/>
    <p:sldId id="1667" r:id="rId97"/>
    <p:sldId id="1569" r:id="rId98"/>
    <p:sldId id="279" r:id="rId99"/>
    <p:sldId id="281" r:id="rId100"/>
    <p:sldId id="984" r:id="rId101"/>
    <p:sldId id="985" r:id="rId102"/>
    <p:sldId id="282" r:id="rId103"/>
    <p:sldId id="283" r:id="rId104"/>
    <p:sldId id="284" r:id="rId105"/>
    <p:sldId id="848" r:id="rId106"/>
    <p:sldId id="1649" r:id="rId107"/>
    <p:sldId id="1570" r:id="rId108"/>
    <p:sldId id="285" r:id="rId109"/>
    <p:sldId id="286" r:id="rId110"/>
    <p:sldId id="1622" r:id="rId111"/>
    <p:sldId id="287" r:id="rId112"/>
    <p:sldId id="1621" r:id="rId113"/>
    <p:sldId id="851" r:id="rId114"/>
    <p:sldId id="288" r:id="rId115"/>
    <p:sldId id="988" r:id="rId116"/>
    <p:sldId id="989" r:id="rId117"/>
    <p:sldId id="990" r:id="rId118"/>
    <p:sldId id="289" r:id="rId119"/>
    <p:sldId id="852" r:id="rId120"/>
    <p:sldId id="991" r:id="rId121"/>
    <p:sldId id="1571" r:id="rId122"/>
    <p:sldId id="291" r:id="rId123"/>
    <p:sldId id="853" r:id="rId124"/>
    <p:sldId id="992" r:id="rId125"/>
    <p:sldId id="1648" r:id="rId126"/>
    <p:sldId id="1673" r:id="rId127"/>
    <p:sldId id="1666" r:id="rId128"/>
    <p:sldId id="1609" r:id="rId129"/>
    <p:sldId id="293" r:id="rId130"/>
    <p:sldId id="854" r:id="rId131"/>
    <p:sldId id="1532" r:id="rId132"/>
    <p:sldId id="294" r:id="rId133"/>
    <p:sldId id="855" r:id="rId134"/>
    <p:sldId id="993" r:id="rId135"/>
    <p:sldId id="295" r:id="rId136"/>
    <p:sldId id="1651" r:id="rId137"/>
    <p:sldId id="297" r:id="rId138"/>
    <p:sldId id="298" r:id="rId139"/>
    <p:sldId id="995" r:id="rId140"/>
    <p:sldId id="299" r:id="rId141"/>
    <p:sldId id="997" r:id="rId142"/>
    <p:sldId id="300" r:id="rId143"/>
    <p:sldId id="301" r:id="rId144"/>
    <p:sldId id="998" r:id="rId145"/>
    <p:sldId id="999" r:id="rId146"/>
    <p:sldId id="302" r:id="rId147"/>
    <p:sldId id="1652" r:id="rId148"/>
    <p:sldId id="304" r:id="rId149"/>
    <p:sldId id="1000" r:id="rId150"/>
    <p:sldId id="857" r:id="rId151"/>
    <p:sldId id="305" r:id="rId152"/>
    <p:sldId id="306" r:id="rId153"/>
    <p:sldId id="1001" r:id="rId154"/>
    <p:sldId id="307" r:id="rId155"/>
    <p:sldId id="1002" r:id="rId156"/>
    <p:sldId id="308" r:id="rId157"/>
    <p:sldId id="1004" r:id="rId158"/>
    <p:sldId id="1003" r:id="rId159"/>
    <p:sldId id="309" r:id="rId160"/>
    <p:sldId id="1006" r:id="rId161"/>
    <p:sldId id="1007" r:id="rId162"/>
    <p:sldId id="310" r:id="rId163"/>
    <p:sldId id="859" r:id="rId164"/>
    <p:sldId id="311" r:id="rId165"/>
    <p:sldId id="860" r:id="rId166"/>
    <p:sldId id="1008" r:id="rId167"/>
    <p:sldId id="312" r:id="rId168"/>
    <p:sldId id="1009" r:id="rId169"/>
    <p:sldId id="862" r:id="rId170"/>
    <p:sldId id="313" r:id="rId171"/>
    <p:sldId id="1010" r:id="rId172"/>
    <p:sldId id="314" r:id="rId173"/>
    <p:sldId id="863" r:id="rId174"/>
    <p:sldId id="316" r:id="rId175"/>
    <p:sldId id="1011" r:id="rId176"/>
    <p:sldId id="1013" r:id="rId177"/>
    <p:sldId id="1014" r:id="rId178"/>
    <p:sldId id="317" r:id="rId179"/>
    <p:sldId id="1015" r:id="rId180"/>
    <p:sldId id="1016" r:id="rId181"/>
    <p:sldId id="1017" r:id="rId182"/>
    <p:sldId id="318" r:id="rId183"/>
    <p:sldId id="1018" r:id="rId184"/>
    <p:sldId id="319" r:id="rId185"/>
    <p:sldId id="321" r:id="rId186"/>
    <p:sldId id="864" r:id="rId187"/>
    <p:sldId id="1019" r:id="rId188"/>
    <p:sldId id="1623" r:id="rId189"/>
    <p:sldId id="322" r:id="rId190"/>
    <p:sldId id="323" r:id="rId191"/>
    <p:sldId id="1020" r:id="rId192"/>
    <p:sldId id="1021" r:id="rId193"/>
    <p:sldId id="324" r:id="rId194"/>
    <p:sldId id="865" r:id="rId195"/>
    <p:sldId id="325" r:id="rId196"/>
    <p:sldId id="1023" r:id="rId197"/>
    <p:sldId id="326" r:id="rId198"/>
    <p:sldId id="1024" r:id="rId199"/>
    <p:sldId id="1025" r:id="rId200"/>
    <p:sldId id="866" r:id="rId201"/>
    <p:sldId id="328" r:id="rId202"/>
    <p:sldId id="867" r:id="rId203"/>
    <p:sldId id="329" r:id="rId204"/>
    <p:sldId id="1027" r:id="rId205"/>
    <p:sldId id="1028" r:id="rId206"/>
    <p:sldId id="1029" r:id="rId207"/>
    <p:sldId id="330" r:id="rId208"/>
    <p:sldId id="1030" r:id="rId209"/>
    <p:sldId id="1031" r:id="rId210"/>
    <p:sldId id="1665" r:id="rId211"/>
    <p:sldId id="1664" r:id="rId212"/>
    <p:sldId id="332" r:id="rId213"/>
    <p:sldId id="1032" r:id="rId214"/>
    <p:sldId id="333" r:id="rId215"/>
    <p:sldId id="1033" r:id="rId216"/>
    <p:sldId id="334" r:id="rId217"/>
    <p:sldId id="335" r:id="rId218"/>
    <p:sldId id="868" r:id="rId219"/>
    <p:sldId id="336" r:id="rId220"/>
    <p:sldId id="1653" r:id="rId221"/>
    <p:sldId id="1037" r:id="rId222"/>
    <p:sldId id="339" r:id="rId223"/>
    <p:sldId id="1038" r:id="rId224"/>
    <p:sldId id="341" r:id="rId225"/>
    <p:sldId id="869" r:id="rId226"/>
    <p:sldId id="342" r:id="rId227"/>
    <p:sldId id="870" r:id="rId228"/>
    <p:sldId id="343" r:id="rId229"/>
    <p:sldId id="344" r:id="rId230"/>
    <p:sldId id="871" r:id="rId231"/>
    <p:sldId id="1039" r:id="rId232"/>
    <p:sldId id="345" r:id="rId233"/>
    <p:sldId id="346" r:id="rId234"/>
    <p:sldId id="1533" r:id="rId235"/>
    <p:sldId id="1040" r:id="rId236"/>
    <p:sldId id="347" r:id="rId237"/>
    <p:sldId id="1624" r:id="rId238"/>
    <p:sldId id="349" r:id="rId239"/>
    <p:sldId id="872" r:id="rId240"/>
    <p:sldId id="1041" r:id="rId241"/>
    <p:sldId id="350" r:id="rId242"/>
    <p:sldId id="1042" r:id="rId243"/>
    <p:sldId id="873" r:id="rId244"/>
    <p:sldId id="351" r:id="rId245"/>
    <p:sldId id="352" r:id="rId246"/>
    <p:sldId id="1043" r:id="rId247"/>
    <p:sldId id="353" r:id="rId248"/>
    <p:sldId id="1044" r:id="rId249"/>
    <p:sldId id="1045" r:id="rId250"/>
    <p:sldId id="1046" r:id="rId251"/>
    <p:sldId id="354" r:id="rId252"/>
    <p:sldId id="1047" r:id="rId253"/>
    <p:sldId id="356" r:id="rId254"/>
    <p:sldId id="1048" r:id="rId255"/>
    <p:sldId id="874" r:id="rId256"/>
    <p:sldId id="357" r:id="rId257"/>
    <p:sldId id="358" r:id="rId258"/>
    <p:sldId id="875" r:id="rId259"/>
    <p:sldId id="360" r:id="rId260"/>
    <p:sldId id="1049" r:id="rId261"/>
    <p:sldId id="361" r:id="rId262"/>
    <p:sldId id="1050" r:id="rId263"/>
    <p:sldId id="1051" r:id="rId264"/>
    <p:sldId id="362" r:id="rId265"/>
    <p:sldId id="1052" r:id="rId266"/>
    <p:sldId id="363" r:id="rId267"/>
    <p:sldId id="1053" r:id="rId268"/>
    <p:sldId id="1054" r:id="rId269"/>
    <p:sldId id="364" r:id="rId270"/>
    <p:sldId id="1055" r:id="rId271"/>
    <p:sldId id="1056" r:id="rId272"/>
    <p:sldId id="876" r:id="rId273"/>
    <p:sldId id="1057" r:id="rId274"/>
    <p:sldId id="365" r:id="rId275"/>
    <p:sldId id="1058" r:id="rId276"/>
    <p:sldId id="1059" r:id="rId277"/>
    <p:sldId id="367" r:id="rId278"/>
    <p:sldId id="1060" r:id="rId279"/>
    <p:sldId id="368" r:id="rId280"/>
    <p:sldId id="1061" r:id="rId281"/>
    <p:sldId id="877" r:id="rId282"/>
    <p:sldId id="1062" r:id="rId283"/>
    <p:sldId id="369" r:id="rId284"/>
    <p:sldId id="1063" r:id="rId285"/>
    <p:sldId id="1064" r:id="rId286"/>
    <p:sldId id="1065" r:id="rId287"/>
    <p:sldId id="370" r:id="rId288"/>
    <p:sldId id="1066" r:id="rId289"/>
    <p:sldId id="1067" r:id="rId290"/>
    <p:sldId id="1675" r:id="rId291"/>
    <p:sldId id="1625" r:id="rId292"/>
    <p:sldId id="372" r:id="rId293"/>
    <p:sldId id="878" r:id="rId294"/>
    <p:sldId id="373" r:id="rId295"/>
    <p:sldId id="879" r:id="rId296"/>
    <p:sldId id="374" r:id="rId297"/>
    <p:sldId id="1069" r:id="rId298"/>
    <p:sldId id="376" r:id="rId299"/>
    <p:sldId id="1070" r:id="rId300"/>
    <p:sldId id="880" r:id="rId301"/>
    <p:sldId id="1071" r:id="rId302"/>
    <p:sldId id="377" r:id="rId303"/>
    <p:sldId id="1072" r:id="rId304"/>
    <p:sldId id="881" r:id="rId305"/>
    <p:sldId id="1073" r:id="rId306"/>
    <p:sldId id="378" r:id="rId307"/>
    <p:sldId id="882" r:id="rId308"/>
    <p:sldId id="380" r:id="rId309"/>
    <p:sldId id="381" r:id="rId310"/>
    <p:sldId id="383" r:id="rId311"/>
    <p:sldId id="883" r:id="rId312"/>
    <p:sldId id="384" r:id="rId313"/>
    <p:sldId id="1078" r:id="rId314"/>
    <p:sldId id="884" r:id="rId315"/>
    <p:sldId id="1079" r:id="rId316"/>
    <p:sldId id="1080" r:id="rId317"/>
    <p:sldId id="385" r:id="rId318"/>
    <p:sldId id="386" r:id="rId319"/>
    <p:sldId id="1081" r:id="rId320"/>
    <p:sldId id="387" r:id="rId321"/>
    <p:sldId id="388" r:id="rId322"/>
    <p:sldId id="1082" r:id="rId323"/>
    <p:sldId id="885" r:id="rId324"/>
    <p:sldId id="389" r:id="rId325"/>
    <p:sldId id="887" r:id="rId326"/>
    <p:sldId id="1083" r:id="rId327"/>
    <p:sldId id="1535" r:id="rId328"/>
    <p:sldId id="391" r:id="rId329"/>
    <p:sldId id="1084" r:id="rId330"/>
    <p:sldId id="888" r:id="rId331"/>
    <p:sldId id="1085" r:id="rId332"/>
    <p:sldId id="1086" r:id="rId333"/>
    <p:sldId id="392" r:id="rId334"/>
    <p:sldId id="889" r:id="rId335"/>
    <p:sldId id="1087" r:id="rId336"/>
    <p:sldId id="393" r:id="rId337"/>
    <p:sldId id="1088" r:id="rId338"/>
    <p:sldId id="890" r:id="rId339"/>
    <p:sldId id="394" r:id="rId340"/>
    <p:sldId id="892" r:id="rId341"/>
    <p:sldId id="1089" r:id="rId342"/>
    <p:sldId id="1626" r:id="rId343"/>
    <p:sldId id="395" r:id="rId344"/>
    <p:sldId id="1090" r:id="rId345"/>
    <p:sldId id="396" r:id="rId346"/>
    <p:sldId id="1091" r:id="rId347"/>
    <p:sldId id="1092" r:id="rId348"/>
    <p:sldId id="397" r:id="rId349"/>
    <p:sldId id="1093" r:id="rId350"/>
    <p:sldId id="398" r:id="rId351"/>
    <p:sldId id="1094" r:id="rId352"/>
    <p:sldId id="399" r:id="rId353"/>
    <p:sldId id="400" r:id="rId354"/>
    <p:sldId id="1095" r:id="rId355"/>
    <p:sldId id="1096" r:id="rId356"/>
    <p:sldId id="401" r:id="rId357"/>
    <p:sldId id="1097" r:id="rId358"/>
    <p:sldId id="1098" r:id="rId359"/>
    <p:sldId id="1099" r:id="rId360"/>
    <p:sldId id="402" r:id="rId361"/>
    <p:sldId id="894" r:id="rId362"/>
    <p:sldId id="1100" r:id="rId363"/>
    <p:sldId id="403" r:id="rId364"/>
    <p:sldId id="1101" r:id="rId365"/>
    <p:sldId id="404" r:id="rId366"/>
    <p:sldId id="1102" r:id="rId367"/>
    <p:sldId id="405" r:id="rId368"/>
    <p:sldId id="406" r:id="rId369"/>
    <p:sldId id="1103" r:id="rId370"/>
    <p:sldId id="1104" r:id="rId371"/>
    <p:sldId id="407" r:id="rId372"/>
    <p:sldId id="1105" r:id="rId373"/>
    <p:sldId id="1106" r:id="rId374"/>
    <p:sldId id="895" r:id="rId375"/>
    <p:sldId id="408" r:id="rId376"/>
    <p:sldId id="409" r:id="rId377"/>
    <p:sldId id="1107" r:id="rId378"/>
    <p:sldId id="1108" r:id="rId379"/>
    <p:sldId id="1109" r:id="rId380"/>
    <p:sldId id="1110" r:id="rId381"/>
    <p:sldId id="411" r:id="rId382"/>
    <p:sldId id="1111" r:id="rId383"/>
    <p:sldId id="1112" r:id="rId384"/>
    <p:sldId id="1627" r:id="rId385"/>
    <p:sldId id="413" r:id="rId386"/>
    <p:sldId id="1113" r:id="rId387"/>
    <p:sldId id="1114" r:id="rId388"/>
    <p:sldId id="414" r:id="rId389"/>
    <p:sldId id="415" r:id="rId390"/>
    <p:sldId id="1115" r:id="rId391"/>
    <p:sldId id="896" r:id="rId392"/>
    <p:sldId id="1116" r:id="rId393"/>
    <p:sldId id="417" r:id="rId394"/>
    <p:sldId id="1117" r:id="rId395"/>
    <p:sldId id="418" r:id="rId396"/>
    <p:sldId id="1118" r:id="rId397"/>
    <p:sldId id="897" r:id="rId398"/>
    <p:sldId id="1119" r:id="rId399"/>
    <p:sldId id="419" r:id="rId400"/>
    <p:sldId id="1120" r:id="rId401"/>
    <p:sldId id="1121" r:id="rId402"/>
    <p:sldId id="421" r:id="rId403"/>
    <p:sldId id="1122" r:id="rId404"/>
    <p:sldId id="1123" r:id="rId405"/>
    <p:sldId id="1124" r:id="rId406"/>
    <p:sldId id="422" r:id="rId407"/>
    <p:sldId id="1125" r:id="rId408"/>
    <p:sldId id="423" r:id="rId409"/>
    <p:sldId id="1126" r:id="rId410"/>
    <p:sldId id="424" r:id="rId411"/>
    <p:sldId id="1127" r:id="rId412"/>
    <p:sldId id="425" r:id="rId413"/>
    <p:sldId id="1128" r:id="rId414"/>
    <p:sldId id="898" r:id="rId415"/>
    <p:sldId id="1129" r:id="rId416"/>
    <p:sldId id="1130" r:id="rId417"/>
    <p:sldId id="426" r:id="rId418"/>
    <p:sldId id="1131" r:id="rId419"/>
    <p:sldId id="1677" r:id="rId420"/>
    <p:sldId id="1678" r:id="rId421"/>
    <p:sldId id="428" r:id="rId422"/>
    <p:sldId id="1132" r:id="rId423"/>
    <p:sldId id="899" r:id="rId424"/>
    <p:sldId id="1133" r:id="rId425"/>
    <p:sldId id="429" r:id="rId426"/>
    <p:sldId id="1134" r:id="rId427"/>
    <p:sldId id="900" r:id="rId428"/>
    <p:sldId id="1135" r:id="rId429"/>
    <p:sldId id="1628" r:id="rId430"/>
    <p:sldId id="431" r:id="rId431"/>
    <p:sldId id="1136" r:id="rId432"/>
    <p:sldId id="432" r:id="rId433"/>
    <p:sldId id="1137" r:id="rId434"/>
    <p:sldId id="433" r:id="rId435"/>
    <p:sldId id="1138" r:id="rId436"/>
    <p:sldId id="434" r:id="rId437"/>
    <p:sldId id="1139" r:id="rId438"/>
    <p:sldId id="435" r:id="rId439"/>
    <p:sldId id="1140" r:id="rId440"/>
    <p:sldId id="1141" r:id="rId441"/>
    <p:sldId id="436" r:id="rId442"/>
    <p:sldId id="1142" r:id="rId443"/>
    <p:sldId id="437" r:id="rId444"/>
    <p:sldId id="1143" r:id="rId445"/>
    <p:sldId id="1144" r:id="rId446"/>
    <p:sldId id="1676" r:id="rId447"/>
    <p:sldId id="1681" r:id="rId448"/>
    <p:sldId id="438" r:id="rId449"/>
    <p:sldId id="1145" r:id="rId450"/>
    <p:sldId id="1146" r:id="rId451"/>
    <p:sldId id="439" r:id="rId452"/>
    <p:sldId id="1147" r:id="rId453"/>
    <p:sldId id="440" r:id="rId454"/>
    <p:sldId id="1148" r:id="rId455"/>
    <p:sldId id="1149" r:id="rId456"/>
    <p:sldId id="441" r:id="rId457"/>
    <p:sldId id="1150" r:id="rId458"/>
    <p:sldId id="443" r:id="rId459"/>
    <p:sldId id="1151" r:id="rId460"/>
    <p:sldId id="447" r:id="rId461"/>
    <p:sldId id="1152" r:id="rId462"/>
    <p:sldId id="1153" r:id="rId463"/>
    <p:sldId id="1154" r:id="rId464"/>
    <p:sldId id="448" r:id="rId465"/>
    <p:sldId id="1155" r:id="rId466"/>
    <p:sldId id="449" r:id="rId467"/>
    <p:sldId id="1156" r:id="rId468"/>
    <p:sldId id="901" r:id="rId469"/>
    <p:sldId id="1157" r:id="rId470"/>
    <p:sldId id="450" r:id="rId471"/>
    <p:sldId id="1158" r:id="rId472"/>
    <p:sldId id="1159" r:id="rId473"/>
    <p:sldId id="451" r:id="rId474"/>
    <p:sldId id="1160" r:id="rId475"/>
    <p:sldId id="1161" r:id="rId476"/>
    <p:sldId id="452" r:id="rId477"/>
    <p:sldId id="1162" r:id="rId478"/>
    <p:sldId id="453" r:id="rId479"/>
    <p:sldId id="1163" r:id="rId480"/>
    <p:sldId id="1164" r:id="rId481"/>
    <p:sldId id="1165" r:id="rId482"/>
    <p:sldId id="454" r:id="rId483"/>
    <p:sldId id="1166" r:id="rId484"/>
    <p:sldId id="1167" r:id="rId485"/>
    <p:sldId id="455" r:id="rId486"/>
    <p:sldId id="1168" r:id="rId487"/>
    <p:sldId id="1169" r:id="rId488"/>
    <p:sldId id="1629" r:id="rId489"/>
    <p:sldId id="456" r:id="rId490"/>
    <p:sldId id="457" r:id="rId491"/>
    <p:sldId id="1612" r:id="rId492"/>
    <p:sldId id="458" r:id="rId493"/>
    <p:sldId id="1679" r:id="rId494"/>
    <p:sldId id="459" r:id="rId495"/>
    <p:sldId id="460" r:id="rId496"/>
    <p:sldId id="1680" r:id="rId497"/>
    <p:sldId id="461" r:id="rId498"/>
    <p:sldId id="1616" r:id="rId499"/>
    <p:sldId id="462" r:id="rId500"/>
    <p:sldId id="463" r:id="rId501"/>
    <p:sldId id="1615" r:id="rId502"/>
    <p:sldId id="464" r:id="rId503"/>
    <p:sldId id="465" r:id="rId504"/>
    <p:sldId id="466" r:id="rId505"/>
    <p:sldId id="902" r:id="rId506"/>
    <p:sldId id="1170" r:id="rId507"/>
    <p:sldId id="467" r:id="rId508"/>
    <p:sldId id="1171" r:id="rId509"/>
    <p:sldId id="468" r:id="rId510"/>
    <p:sldId id="1172" r:id="rId511"/>
    <p:sldId id="1630" r:id="rId512"/>
    <p:sldId id="470" r:id="rId513"/>
    <p:sldId id="1173" r:id="rId514"/>
    <p:sldId id="903" r:id="rId515"/>
    <p:sldId id="1174" r:id="rId516"/>
    <p:sldId id="471" r:id="rId517"/>
    <p:sldId id="1175" r:id="rId518"/>
    <p:sldId id="1176" r:id="rId519"/>
    <p:sldId id="1177" r:id="rId520"/>
    <p:sldId id="472" r:id="rId521"/>
    <p:sldId id="1178" r:id="rId522"/>
    <p:sldId id="1179" r:id="rId523"/>
    <p:sldId id="1180" r:id="rId524"/>
    <p:sldId id="473" r:id="rId525"/>
    <p:sldId id="1181" r:id="rId526"/>
    <p:sldId id="1182" r:id="rId527"/>
    <p:sldId id="474" r:id="rId528"/>
    <p:sldId id="1183" r:id="rId529"/>
    <p:sldId id="475" r:id="rId530"/>
    <p:sldId id="476" r:id="rId531"/>
    <p:sldId id="1184" r:id="rId532"/>
    <p:sldId id="1185" r:id="rId533"/>
    <p:sldId id="1186" r:id="rId534"/>
    <p:sldId id="478" r:id="rId535"/>
    <p:sldId id="1187" r:id="rId536"/>
    <p:sldId id="1188" r:id="rId537"/>
    <p:sldId id="1189" r:id="rId538"/>
    <p:sldId id="479" r:id="rId539"/>
    <p:sldId id="1190" r:id="rId540"/>
    <p:sldId id="1191" r:id="rId541"/>
    <p:sldId id="480" r:id="rId542"/>
    <p:sldId id="1192" r:id="rId543"/>
    <p:sldId id="1193" r:id="rId544"/>
    <p:sldId id="481" r:id="rId545"/>
    <p:sldId id="482" r:id="rId546"/>
    <p:sldId id="1194" r:id="rId547"/>
    <p:sldId id="483" r:id="rId548"/>
    <p:sldId id="1195" r:id="rId549"/>
    <p:sldId id="484" r:id="rId550"/>
    <p:sldId id="1196" r:id="rId551"/>
    <p:sldId id="1197" r:id="rId552"/>
    <p:sldId id="485" r:id="rId553"/>
    <p:sldId id="486" r:id="rId554"/>
    <p:sldId id="904" r:id="rId555"/>
    <p:sldId id="487" r:id="rId556"/>
    <p:sldId id="905" r:id="rId557"/>
    <p:sldId id="488" r:id="rId558"/>
    <p:sldId id="1198" r:id="rId559"/>
    <p:sldId id="1199" r:id="rId560"/>
    <p:sldId id="489" r:id="rId561"/>
    <p:sldId id="1200" r:id="rId562"/>
    <p:sldId id="1201" r:id="rId563"/>
    <p:sldId id="1202" r:id="rId564"/>
    <p:sldId id="490" r:id="rId565"/>
    <p:sldId id="1203" r:id="rId566"/>
    <p:sldId id="491" r:id="rId567"/>
    <p:sldId id="1205" r:id="rId568"/>
    <p:sldId id="1204" r:id="rId569"/>
    <p:sldId id="1631" r:id="rId570"/>
    <p:sldId id="493" r:id="rId571"/>
    <p:sldId id="907" r:id="rId572"/>
    <p:sldId id="1206" r:id="rId573"/>
    <p:sldId id="906" r:id="rId574"/>
    <p:sldId id="494" r:id="rId575"/>
    <p:sldId id="1207" r:id="rId576"/>
    <p:sldId id="1208" r:id="rId577"/>
    <p:sldId id="1209" r:id="rId578"/>
    <p:sldId id="495" r:id="rId579"/>
    <p:sldId id="496" r:id="rId580"/>
    <p:sldId id="1210" r:id="rId581"/>
    <p:sldId id="908" r:id="rId582"/>
    <p:sldId id="1211" r:id="rId583"/>
    <p:sldId id="497" r:id="rId584"/>
    <p:sldId id="910" r:id="rId585"/>
    <p:sldId id="1546" r:id="rId586"/>
    <p:sldId id="498" r:id="rId587"/>
    <p:sldId id="1212" r:id="rId588"/>
    <p:sldId id="1213" r:id="rId589"/>
    <p:sldId id="911" r:id="rId590"/>
    <p:sldId id="1214" r:id="rId591"/>
    <p:sldId id="1215" r:id="rId592"/>
    <p:sldId id="499" r:id="rId593"/>
    <p:sldId id="1216" r:id="rId594"/>
    <p:sldId id="1217" r:id="rId595"/>
    <p:sldId id="1218" r:id="rId596"/>
    <p:sldId id="500" r:id="rId597"/>
    <p:sldId id="1547" r:id="rId598"/>
    <p:sldId id="502" r:id="rId599"/>
    <p:sldId id="1219" r:id="rId600"/>
    <p:sldId id="503" r:id="rId601"/>
    <p:sldId id="912" r:id="rId602"/>
    <p:sldId id="504" r:id="rId603"/>
    <p:sldId id="913" r:id="rId604"/>
    <p:sldId id="505" r:id="rId605"/>
    <p:sldId id="914" r:id="rId606"/>
    <p:sldId id="1220" r:id="rId607"/>
    <p:sldId id="506" r:id="rId608"/>
    <p:sldId id="1221" r:id="rId609"/>
    <p:sldId id="1222" r:id="rId610"/>
    <p:sldId id="507" r:id="rId611"/>
    <p:sldId id="1632" r:id="rId612"/>
    <p:sldId id="508" r:id="rId613"/>
    <p:sldId id="915" r:id="rId614"/>
    <p:sldId id="1223" r:id="rId615"/>
    <p:sldId id="509" r:id="rId616"/>
    <p:sldId id="916" r:id="rId617"/>
    <p:sldId id="1224" r:id="rId618"/>
    <p:sldId id="1225" r:id="rId619"/>
    <p:sldId id="510" r:id="rId620"/>
    <p:sldId id="1226" r:id="rId621"/>
    <p:sldId id="1227" r:id="rId622"/>
    <p:sldId id="1228" r:id="rId623"/>
    <p:sldId id="511" r:id="rId624"/>
    <p:sldId id="512" r:id="rId625"/>
    <p:sldId id="1229" r:id="rId626"/>
    <p:sldId id="1230" r:id="rId627"/>
    <p:sldId id="1231" r:id="rId628"/>
    <p:sldId id="513" r:id="rId629"/>
    <p:sldId id="514" r:id="rId630"/>
    <p:sldId id="1232" r:id="rId631"/>
    <p:sldId id="515" r:id="rId632"/>
    <p:sldId id="1233" r:id="rId633"/>
    <p:sldId id="1234" r:id="rId634"/>
    <p:sldId id="1235" r:id="rId635"/>
    <p:sldId id="516" r:id="rId636"/>
    <p:sldId id="1236" r:id="rId637"/>
    <p:sldId id="1237" r:id="rId638"/>
    <p:sldId id="517" r:id="rId639"/>
    <p:sldId id="1238" r:id="rId640"/>
    <p:sldId id="1239" r:id="rId641"/>
    <p:sldId id="1240" r:id="rId642"/>
    <p:sldId id="518" r:id="rId643"/>
    <p:sldId id="1241" r:id="rId644"/>
    <p:sldId id="1242" r:id="rId645"/>
    <p:sldId id="1243" r:id="rId646"/>
    <p:sldId id="519" r:id="rId647"/>
    <p:sldId id="1244" r:id="rId648"/>
    <p:sldId id="1245" r:id="rId649"/>
    <p:sldId id="520" r:id="rId650"/>
    <p:sldId id="1246" r:id="rId651"/>
    <p:sldId id="1633" r:id="rId652"/>
    <p:sldId id="522" r:id="rId653"/>
    <p:sldId id="1247" r:id="rId654"/>
    <p:sldId id="1248" r:id="rId655"/>
    <p:sldId id="1249" r:id="rId656"/>
    <p:sldId id="523" r:id="rId657"/>
    <p:sldId id="1250" r:id="rId658"/>
    <p:sldId id="1251" r:id="rId659"/>
    <p:sldId id="917" r:id="rId660"/>
    <p:sldId id="1252" r:id="rId661"/>
    <p:sldId id="1253" r:id="rId662"/>
    <p:sldId id="524" r:id="rId663"/>
    <p:sldId id="1254" r:id="rId664"/>
    <p:sldId id="1255" r:id="rId665"/>
    <p:sldId id="1256" r:id="rId666"/>
    <p:sldId id="918" r:id="rId667"/>
    <p:sldId id="1257" r:id="rId668"/>
    <p:sldId id="525" r:id="rId669"/>
    <p:sldId id="526" r:id="rId670"/>
    <p:sldId id="1258" r:id="rId671"/>
    <p:sldId id="527" r:id="rId672"/>
    <p:sldId id="1259" r:id="rId673"/>
    <p:sldId id="1260" r:id="rId674"/>
    <p:sldId id="528" r:id="rId675"/>
    <p:sldId id="529" r:id="rId676"/>
    <p:sldId id="530" r:id="rId677"/>
    <p:sldId id="1261" r:id="rId678"/>
    <p:sldId id="533" r:id="rId679"/>
    <p:sldId id="1263" r:id="rId680"/>
    <p:sldId id="1264" r:id="rId681"/>
    <p:sldId id="534" r:id="rId682"/>
    <p:sldId id="1265" r:id="rId683"/>
    <p:sldId id="535" r:id="rId684"/>
    <p:sldId id="1266" r:id="rId685"/>
    <p:sldId id="1267" r:id="rId686"/>
    <p:sldId id="1268" r:id="rId687"/>
    <p:sldId id="536" r:id="rId688"/>
    <p:sldId id="1269" r:id="rId689"/>
    <p:sldId id="1270" r:id="rId690"/>
    <p:sldId id="537" r:id="rId691"/>
    <p:sldId id="1271" r:id="rId692"/>
    <p:sldId id="1272" r:id="rId693"/>
    <p:sldId id="1273" r:id="rId694"/>
    <p:sldId id="1274" r:id="rId695"/>
    <p:sldId id="541" r:id="rId696"/>
    <p:sldId id="1275" r:id="rId697"/>
    <p:sldId id="1276" r:id="rId698"/>
    <p:sldId id="539" r:id="rId699"/>
    <p:sldId id="1277" r:id="rId700"/>
    <p:sldId id="540" r:id="rId701"/>
    <p:sldId id="1278" r:id="rId702"/>
    <p:sldId id="919" r:id="rId703"/>
    <p:sldId id="1279" r:id="rId704"/>
    <p:sldId id="542" r:id="rId705"/>
    <p:sldId id="1280" r:id="rId706"/>
    <p:sldId id="1634" r:id="rId707"/>
    <p:sldId id="1550" r:id="rId708"/>
    <p:sldId id="544" r:id="rId709"/>
    <p:sldId id="1281" r:id="rId710"/>
    <p:sldId id="545" r:id="rId711"/>
    <p:sldId id="1282" r:id="rId712"/>
    <p:sldId id="1283" r:id="rId713"/>
    <p:sldId id="546" r:id="rId714"/>
    <p:sldId id="1284" r:id="rId715"/>
    <p:sldId id="1285" r:id="rId716"/>
    <p:sldId id="1286" r:id="rId717"/>
    <p:sldId id="1287" r:id="rId718"/>
    <p:sldId id="547" r:id="rId719"/>
    <p:sldId id="1288" r:id="rId720"/>
    <p:sldId id="1289" r:id="rId721"/>
    <p:sldId id="549" r:id="rId722"/>
    <p:sldId id="1290" r:id="rId723"/>
    <p:sldId id="1291" r:id="rId724"/>
    <p:sldId id="1292" r:id="rId725"/>
    <p:sldId id="1293" r:id="rId726"/>
    <p:sldId id="1295" r:id="rId727"/>
    <p:sldId id="1294" r:id="rId728"/>
    <p:sldId id="1296" r:id="rId729"/>
    <p:sldId id="551" r:id="rId730"/>
    <p:sldId id="552" r:id="rId731"/>
    <p:sldId id="1297" r:id="rId732"/>
    <p:sldId id="1298" r:id="rId733"/>
    <p:sldId id="553" r:id="rId734"/>
    <p:sldId id="1299" r:id="rId735"/>
    <p:sldId id="1300" r:id="rId736"/>
    <p:sldId id="1301" r:id="rId737"/>
    <p:sldId id="554" r:id="rId738"/>
    <p:sldId id="1302" r:id="rId739"/>
    <p:sldId id="1635" r:id="rId740"/>
    <p:sldId id="1551" r:id="rId741"/>
    <p:sldId id="556" r:id="rId742"/>
    <p:sldId id="1303" r:id="rId743"/>
    <p:sldId id="1304" r:id="rId744"/>
    <p:sldId id="557" r:id="rId745"/>
    <p:sldId id="1305" r:id="rId746"/>
    <p:sldId id="558" r:id="rId747"/>
    <p:sldId id="1306" r:id="rId748"/>
    <p:sldId id="1307" r:id="rId749"/>
    <p:sldId id="559" r:id="rId750"/>
    <p:sldId id="1308" r:id="rId751"/>
    <p:sldId id="1309" r:id="rId752"/>
    <p:sldId id="1310" r:id="rId753"/>
    <p:sldId id="560" r:id="rId754"/>
    <p:sldId id="1311" r:id="rId755"/>
    <p:sldId id="561" r:id="rId756"/>
    <p:sldId id="562" r:id="rId757"/>
    <p:sldId id="563" r:id="rId758"/>
    <p:sldId id="1312" r:id="rId759"/>
    <p:sldId id="1313" r:id="rId760"/>
    <p:sldId id="1314" r:id="rId761"/>
    <p:sldId id="564" r:id="rId762"/>
    <p:sldId id="920" r:id="rId763"/>
    <p:sldId id="1315" r:id="rId764"/>
    <p:sldId id="565" r:id="rId765"/>
    <p:sldId id="1316" r:id="rId766"/>
    <p:sldId id="1317" r:id="rId767"/>
    <p:sldId id="566" r:id="rId768"/>
    <p:sldId id="1318" r:id="rId769"/>
    <p:sldId id="567" r:id="rId770"/>
    <p:sldId id="1319" r:id="rId771"/>
    <p:sldId id="1320" r:id="rId772"/>
    <p:sldId id="1321" r:id="rId773"/>
    <p:sldId id="1322" r:id="rId774"/>
    <p:sldId id="1552" r:id="rId775"/>
    <p:sldId id="569" r:id="rId776"/>
    <p:sldId id="1323" r:id="rId777"/>
    <p:sldId id="1554" r:id="rId778"/>
    <p:sldId id="1324" r:id="rId779"/>
    <p:sldId id="570" r:id="rId780"/>
    <p:sldId id="571" r:id="rId781"/>
    <p:sldId id="1325" r:id="rId782"/>
    <p:sldId id="1326" r:id="rId783"/>
    <p:sldId id="572" r:id="rId784"/>
    <p:sldId id="1327" r:id="rId785"/>
    <p:sldId id="1637" r:id="rId786"/>
    <p:sldId id="1555" r:id="rId787"/>
    <p:sldId id="574" r:id="rId788"/>
    <p:sldId id="1328" r:id="rId789"/>
    <p:sldId id="575" r:id="rId790"/>
    <p:sldId id="1329" r:id="rId791"/>
    <p:sldId id="921" r:id="rId792"/>
    <p:sldId id="576" r:id="rId793"/>
    <p:sldId id="1330" r:id="rId794"/>
    <p:sldId id="577" r:id="rId795"/>
    <p:sldId id="578" r:id="rId796"/>
    <p:sldId id="1331" r:id="rId797"/>
    <p:sldId id="922" r:id="rId798"/>
    <p:sldId id="1333" r:id="rId799"/>
    <p:sldId id="579" r:id="rId800"/>
    <p:sldId id="1556" r:id="rId801"/>
    <p:sldId id="1557" r:id="rId802"/>
    <p:sldId id="580" r:id="rId803"/>
    <p:sldId id="1334" r:id="rId804"/>
    <p:sldId id="923" r:id="rId805"/>
    <p:sldId id="1335" r:id="rId806"/>
    <p:sldId id="581" r:id="rId807"/>
    <p:sldId id="924" r:id="rId808"/>
    <p:sldId id="1336" r:id="rId809"/>
    <p:sldId id="1638" r:id="rId810"/>
    <p:sldId id="1558" r:id="rId811"/>
    <p:sldId id="925" r:id="rId812"/>
    <p:sldId id="583" r:id="rId813"/>
    <p:sldId id="1337" r:id="rId814"/>
    <p:sldId id="1338" r:id="rId815"/>
    <p:sldId id="584" r:id="rId816"/>
    <p:sldId id="1339" r:id="rId817"/>
    <p:sldId id="1340" r:id="rId818"/>
    <p:sldId id="926" r:id="rId819"/>
    <p:sldId id="1341" r:id="rId820"/>
    <p:sldId id="1342" r:id="rId821"/>
    <p:sldId id="585" r:id="rId822"/>
    <p:sldId id="1560" r:id="rId823"/>
    <p:sldId id="1343" r:id="rId824"/>
    <p:sldId id="927" r:id="rId825"/>
    <p:sldId id="586" r:id="rId826"/>
    <p:sldId id="1559" r:id="rId827"/>
    <p:sldId id="1344" r:id="rId828"/>
    <p:sldId id="1345" r:id="rId829"/>
    <p:sldId id="1561" r:id="rId830"/>
    <p:sldId id="589" r:id="rId831"/>
    <p:sldId id="1346" r:id="rId832"/>
    <p:sldId id="928" r:id="rId833"/>
    <p:sldId id="1347" r:id="rId834"/>
    <p:sldId id="1348" r:id="rId835"/>
    <p:sldId id="590" r:id="rId836"/>
    <p:sldId id="1349" r:id="rId837"/>
    <p:sldId id="929" r:id="rId838"/>
    <p:sldId id="1350" r:id="rId839"/>
    <p:sldId id="1351" r:id="rId840"/>
    <p:sldId id="591" r:id="rId841"/>
    <p:sldId id="1352" r:id="rId842"/>
    <p:sldId id="1354" r:id="rId843"/>
    <p:sldId id="1353" r:id="rId844"/>
    <p:sldId id="592" r:id="rId845"/>
    <p:sldId id="1356" r:id="rId846"/>
    <p:sldId id="1355" r:id="rId847"/>
    <p:sldId id="931" r:id="rId848"/>
    <p:sldId id="1357" r:id="rId849"/>
    <p:sldId id="1358" r:id="rId850"/>
    <p:sldId id="593" r:id="rId851"/>
    <p:sldId id="1359" r:id="rId852"/>
    <p:sldId id="1360" r:id="rId853"/>
    <p:sldId id="1361" r:id="rId854"/>
    <p:sldId id="1639" r:id="rId855"/>
    <p:sldId id="594" r:id="rId856"/>
    <p:sldId id="1362" r:id="rId857"/>
    <p:sldId id="1363" r:id="rId858"/>
    <p:sldId id="595" r:id="rId859"/>
    <p:sldId id="1364" r:id="rId860"/>
    <p:sldId id="1541" r:id="rId861"/>
    <p:sldId id="932" r:id="rId862"/>
    <p:sldId id="1365" r:id="rId863"/>
    <p:sldId id="596" r:id="rId864"/>
    <p:sldId id="597" r:id="rId865"/>
    <p:sldId id="1367" r:id="rId866"/>
    <p:sldId id="1366" r:id="rId867"/>
    <p:sldId id="1537" r:id="rId868"/>
    <p:sldId id="1538" r:id="rId869"/>
    <p:sldId id="933" r:id="rId870"/>
    <p:sldId id="1368" r:id="rId871"/>
    <p:sldId id="598" r:id="rId872"/>
    <p:sldId id="1369" r:id="rId873"/>
    <p:sldId id="599" r:id="rId874"/>
    <p:sldId id="1539" r:id="rId875"/>
    <p:sldId id="1370" r:id="rId876"/>
    <p:sldId id="1540" r:id="rId877"/>
    <p:sldId id="600" r:id="rId878"/>
    <p:sldId id="1372" r:id="rId879"/>
    <p:sldId id="1371" r:id="rId880"/>
    <p:sldId id="601" r:id="rId881"/>
    <p:sldId id="1374" r:id="rId882"/>
    <p:sldId id="1375" r:id="rId883"/>
    <p:sldId id="602" r:id="rId884"/>
    <p:sldId id="1640" r:id="rId885"/>
    <p:sldId id="603" r:id="rId886"/>
    <p:sldId id="604" r:id="rId887"/>
    <p:sldId id="1376" r:id="rId888"/>
    <p:sldId id="934" r:id="rId889"/>
    <p:sldId id="1377" r:id="rId890"/>
    <p:sldId id="1378" r:id="rId891"/>
    <p:sldId id="605" r:id="rId892"/>
    <p:sldId id="1379" r:id="rId893"/>
    <p:sldId id="1380" r:id="rId894"/>
    <p:sldId id="1381" r:id="rId895"/>
    <p:sldId id="1382" r:id="rId896"/>
    <p:sldId id="606" r:id="rId897"/>
    <p:sldId id="1383" r:id="rId898"/>
    <p:sldId id="1384" r:id="rId899"/>
    <p:sldId id="1385" r:id="rId900"/>
    <p:sldId id="1386" r:id="rId901"/>
    <p:sldId id="607" r:id="rId902"/>
    <p:sldId id="1387" r:id="rId903"/>
    <p:sldId id="1388" r:id="rId904"/>
    <p:sldId id="608" r:id="rId905"/>
    <p:sldId id="609" r:id="rId906"/>
    <p:sldId id="1389" r:id="rId907"/>
    <p:sldId id="610" r:id="rId908"/>
    <p:sldId id="1390" r:id="rId909"/>
    <p:sldId id="1391" r:id="rId910"/>
    <p:sldId id="1392" r:id="rId911"/>
    <p:sldId id="1393" r:id="rId912"/>
    <p:sldId id="1394" r:id="rId913"/>
    <p:sldId id="611" r:id="rId914"/>
    <p:sldId id="1562" r:id="rId915"/>
    <p:sldId id="1395" r:id="rId916"/>
    <p:sldId id="1396" r:id="rId917"/>
    <p:sldId id="1397" r:id="rId918"/>
    <p:sldId id="612" r:id="rId919"/>
    <p:sldId id="613" r:id="rId920"/>
    <p:sldId id="1398" r:id="rId921"/>
    <p:sldId id="1399" r:id="rId922"/>
    <p:sldId id="615" r:id="rId923"/>
    <p:sldId id="1400" r:id="rId924"/>
    <p:sldId id="1401" r:id="rId925"/>
    <p:sldId id="1402" r:id="rId926"/>
    <p:sldId id="616" r:id="rId927"/>
    <p:sldId id="1403" r:id="rId928"/>
    <p:sldId id="1404" r:id="rId929"/>
    <p:sldId id="1405" r:id="rId930"/>
    <p:sldId id="617" r:id="rId931"/>
    <p:sldId id="1406" r:id="rId932"/>
    <p:sldId id="1407" r:id="rId933"/>
    <p:sldId id="1408" r:id="rId934"/>
    <p:sldId id="1409" r:id="rId935"/>
    <p:sldId id="1563" r:id="rId936"/>
    <p:sldId id="618" r:id="rId937"/>
    <p:sldId id="1410" r:id="rId938"/>
    <p:sldId id="1411" r:id="rId939"/>
    <p:sldId id="1412" r:id="rId940"/>
    <p:sldId id="1641" r:id="rId941"/>
    <p:sldId id="620" r:id="rId942"/>
    <p:sldId id="1414" r:id="rId943"/>
    <p:sldId id="1415" r:id="rId944"/>
    <p:sldId id="1416" r:id="rId945"/>
    <p:sldId id="621" r:id="rId946"/>
    <p:sldId id="622" r:id="rId947"/>
    <p:sldId id="1417" r:id="rId948"/>
    <p:sldId id="1418" r:id="rId949"/>
    <p:sldId id="1419" r:id="rId950"/>
    <p:sldId id="1420" r:id="rId951"/>
    <p:sldId id="623" r:id="rId952"/>
    <p:sldId id="1421" r:id="rId953"/>
    <p:sldId id="1422" r:id="rId954"/>
    <p:sldId id="624" r:id="rId955"/>
    <p:sldId id="1423" r:id="rId956"/>
    <p:sldId id="1424" r:id="rId957"/>
    <p:sldId id="1425" r:id="rId958"/>
    <p:sldId id="625" r:id="rId959"/>
    <p:sldId id="1426" r:id="rId960"/>
    <p:sldId id="626" r:id="rId961"/>
    <p:sldId id="1427" r:id="rId962"/>
    <p:sldId id="1428" r:id="rId963"/>
    <p:sldId id="1429" r:id="rId964"/>
    <p:sldId id="1430" r:id="rId965"/>
    <p:sldId id="627" r:id="rId966"/>
    <p:sldId id="1433" r:id="rId967"/>
    <p:sldId id="1431" r:id="rId968"/>
    <p:sldId id="1432" r:id="rId969"/>
    <p:sldId id="628" r:id="rId970"/>
    <p:sldId id="1434" r:id="rId971"/>
    <p:sldId id="1435" r:id="rId972"/>
    <p:sldId id="1436" r:id="rId973"/>
    <p:sldId id="1439" r:id="rId974"/>
    <p:sldId id="1437" r:id="rId975"/>
    <p:sldId id="1642" r:id="rId976"/>
    <p:sldId id="630" r:id="rId977"/>
    <p:sldId id="631" r:id="rId978"/>
    <p:sldId id="1441" r:id="rId979"/>
    <p:sldId id="1442" r:id="rId980"/>
    <p:sldId id="1443" r:id="rId981"/>
    <p:sldId id="1444" r:id="rId982"/>
    <p:sldId id="632" r:id="rId983"/>
    <p:sldId id="1445" r:id="rId984"/>
    <p:sldId id="1446" r:id="rId985"/>
    <p:sldId id="1447" r:id="rId986"/>
    <p:sldId id="1448" r:id="rId987"/>
    <p:sldId id="1449" r:id="rId988"/>
    <p:sldId id="633" r:id="rId989"/>
    <p:sldId id="1450" r:id="rId990"/>
    <p:sldId id="634" r:id="rId991"/>
    <p:sldId id="1451" r:id="rId992"/>
    <p:sldId id="1452" r:id="rId993"/>
    <p:sldId id="1453" r:id="rId994"/>
    <p:sldId id="1454" r:id="rId995"/>
    <p:sldId id="635" r:id="rId996"/>
    <p:sldId id="1455" r:id="rId997"/>
    <p:sldId id="1456" r:id="rId998"/>
    <p:sldId id="1457" r:id="rId999"/>
    <p:sldId id="1458" r:id="rId1000"/>
    <p:sldId id="636" r:id="rId1001"/>
    <p:sldId id="1459" r:id="rId1002"/>
    <p:sldId id="1460" r:id="rId1003"/>
    <p:sldId id="637" r:id="rId1004"/>
    <p:sldId id="1461" r:id="rId1005"/>
    <p:sldId id="1462" r:id="rId1006"/>
    <p:sldId id="1463" r:id="rId1007"/>
    <p:sldId id="638" r:id="rId1008"/>
    <p:sldId id="1464" r:id="rId1009"/>
    <p:sldId id="935" r:id="rId1010"/>
    <p:sldId id="1617" r:id="rId1011"/>
    <p:sldId id="639" r:id="rId1012"/>
    <p:sldId id="1465" r:id="rId1013"/>
    <p:sldId id="1466" r:id="rId1014"/>
    <p:sldId id="640" r:id="rId1015"/>
    <p:sldId id="1467" r:id="rId1016"/>
    <p:sldId id="1468" r:id="rId1017"/>
    <p:sldId id="1469" r:id="rId1018"/>
    <p:sldId id="1643" r:id="rId1019"/>
    <p:sldId id="641" r:id="rId1020"/>
    <p:sldId id="936" r:id="rId1021"/>
    <p:sldId id="1470" r:id="rId1022"/>
    <p:sldId id="1471" r:id="rId1023"/>
    <p:sldId id="1472" r:id="rId1024"/>
    <p:sldId id="1473" r:id="rId1025"/>
    <p:sldId id="1474" r:id="rId1026"/>
    <p:sldId id="642" r:id="rId1027"/>
    <p:sldId id="1475" r:id="rId1028"/>
    <p:sldId id="1476" r:id="rId1029"/>
    <p:sldId id="1477" r:id="rId1030"/>
    <p:sldId id="643" r:id="rId1031"/>
    <p:sldId id="1478" r:id="rId1032"/>
    <p:sldId id="1479" r:id="rId1033"/>
    <p:sldId id="1480" r:id="rId1034"/>
    <p:sldId id="644" r:id="rId1035"/>
    <p:sldId id="1481" r:id="rId1036"/>
    <p:sldId id="1482" r:id="rId1037"/>
    <p:sldId id="1483" r:id="rId1038"/>
    <p:sldId id="1565" r:id="rId1039"/>
    <p:sldId id="645" r:id="rId1040"/>
    <p:sldId id="1484" r:id="rId1041"/>
    <p:sldId id="1485" r:id="rId1042"/>
    <p:sldId id="1486" r:id="rId1043"/>
    <p:sldId id="939" r:id="rId1044"/>
    <p:sldId id="1487" r:id="rId1045"/>
    <p:sldId id="1488" r:id="rId1046"/>
    <p:sldId id="1489" r:id="rId1047"/>
    <p:sldId id="1490" r:id="rId1048"/>
    <p:sldId id="646" r:id="rId1049"/>
    <p:sldId id="1491" r:id="rId1050"/>
    <p:sldId id="1492" r:id="rId1051"/>
    <p:sldId id="940" r:id="rId1052"/>
    <p:sldId id="1493" r:id="rId1053"/>
    <p:sldId id="1494" r:id="rId1054"/>
    <p:sldId id="1495" r:id="rId1055"/>
    <p:sldId id="1496" r:id="rId1056"/>
    <p:sldId id="938" r:id="rId1057"/>
    <p:sldId id="1497" r:id="rId1058"/>
    <p:sldId id="1498" r:id="rId1059"/>
    <p:sldId id="1499" r:id="rId1060"/>
    <p:sldId id="647" r:id="rId1061"/>
    <p:sldId id="1500" r:id="rId1062"/>
    <p:sldId id="648" r:id="rId1063"/>
    <p:sldId id="1501" r:id="rId1064"/>
    <p:sldId id="1502" r:id="rId1065"/>
    <p:sldId id="1503" r:id="rId1066"/>
    <p:sldId id="1504" r:id="rId1067"/>
    <p:sldId id="1644" r:id="rId1068"/>
    <p:sldId id="649" r:id="rId1069"/>
    <p:sldId id="1505" r:id="rId1070"/>
    <p:sldId id="1506" r:id="rId1071"/>
    <p:sldId id="1507" r:id="rId1072"/>
    <p:sldId id="1508" r:id="rId1073"/>
    <p:sldId id="941" r:id="rId1074"/>
    <p:sldId id="1509" r:id="rId1075"/>
    <p:sldId id="1510" r:id="rId1076"/>
    <p:sldId id="1511" r:id="rId1077"/>
    <p:sldId id="1512" r:id="rId1078"/>
    <p:sldId id="1513" r:id="rId1079"/>
    <p:sldId id="650" r:id="rId1080"/>
    <p:sldId id="1514" r:id="rId1081"/>
    <p:sldId id="1515" r:id="rId1082"/>
    <p:sldId id="1516" r:id="rId1083"/>
    <p:sldId id="942" r:id="rId1084"/>
    <p:sldId id="1519" r:id="rId1085"/>
    <p:sldId id="1520" r:id="rId1086"/>
    <p:sldId id="1566" r:id="rId1087"/>
    <p:sldId id="652" r:id="rId1088"/>
    <p:sldId id="943" r:id="rId1089"/>
    <p:sldId id="1521" r:id="rId1090"/>
    <p:sldId id="1522" r:id="rId1091"/>
    <p:sldId id="1523" r:id="rId1092"/>
    <p:sldId id="1524" r:id="rId1093"/>
    <p:sldId id="653" r:id="rId1094"/>
    <p:sldId id="1525" r:id="rId1095"/>
    <p:sldId id="1526" r:id="rId1096"/>
    <p:sldId id="1527" r:id="rId1097"/>
    <p:sldId id="1528" r:id="rId1098"/>
    <p:sldId id="1645" r:id="rId1099"/>
  </p:sldIdLst>
  <p:sldSz cx="9144000" cy="6858000" type="screen4x3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309BF600-85AB-45D5-AABB-73D823E9BAE9}">
          <p14:sldIdLst>
            <p14:sldId id="1654"/>
            <p14:sldId id="1655"/>
            <p14:sldId id="1656"/>
            <p14:sldId id="1658"/>
            <p14:sldId id="1659"/>
            <p14:sldId id="1657"/>
            <p14:sldId id="1660"/>
            <p14:sldId id="1661"/>
            <p14:sldId id="1662"/>
            <p14:sldId id="1663"/>
            <p14:sldId id="1576"/>
            <p14:sldId id="1577"/>
            <p14:sldId id="1578"/>
            <p14:sldId id="1579"/>
            <p14:sldId id="257"/>
            <p14:sldId id="962"/>
            <p14:sldId id="963"/>
            <p14:sldId id="1573"/>
            <p14:sldId id="1574"/>
            <p14:sldId id="1575"/>
            <p14:sldId id="964"/>
            <p14:sldId id="258"/>
            <p14:sldId id="965"/>
            <p14:sldId id="966"/>
            <p14:sldId id="259"/>
            <p14:sldId id="967"/>
            <p14:sldId id="260"/>
            <p14:sldId id="1542"/>
            <p14:sldId id="841"/>
            <p14:sldId id="968"/>
            <p14:sldId id="261"/>
            <p14:sldId id="1672"/>
            <p14:sldId id="1567"/>
            <p14:sldId id="262"/>
            <p14:sldId id="263"/>
            <p14:sldId id="843"/>
            <p14:sldId id="969"/>
            <p14:sldId id="1581"/>
            <p14:sldId id="1582"/>
            <p14:sldId id="1583"/>
            <p14:sldId id="1584"/>
            <p14:sldId id="1585"/>
            <p14:sldId id="1671"/>
            <p14:sldId id="1611"/>
            <p14:sldId id="265"/>
            <p14:sldId id="844"/>
            <p14:sldId id="970"/>
            <p14:sldId id="1586"/>
            <p14:sldId id="1587"/>
            <p14:sldId id="1588"/>
            <p14:sldId id="1589"/>
            <p14:sldId id="1590"/>
            <p14:sldId id="1591"/>
            <p14:sldId id="1592"/>
            <p14:sldId id="1593"/>
            <p14:sldId id="266"/>
            <p14:sldId id="971"/>
            <p14:sldId id="1670"/>
            <p14:sldId id="1614"/>
            <p14:sldId id="1594"/>
            <p14:sldId id="1595"/>
            <p14:sldId id="1600"/>
            <p14:sldId id="1601"/>
            <p14:sldId id="1596"/>
            <p14:sldId id="1618"/>
            <p14:sldId id="1646"/>
            <p14:sldId id="1674"/>
            <p14:sldId id="1568"/>
            <p14:sldId id="268"/>
            <p14:sldId id="972"/>
            <p14:sldId id="845"/>
            <p14:sldId id="973"/>
            <p14:sldId id="1669"/>
            <p14:sldId id="269"/>
            <p14:sldId id="270"/>
            <p14:sldId id="846"/>
            <p14:sldId id="974"/>
            <p14:sldId id="271"/>
            <p14:sldId id="272"/>
            <p14:sldId id="273"/>
            <p14:sldId id="980"/>
            <p14:sldId id="981"/>
            <p14:sldId id="1602"/>
            <p14:sldId id="1603"/>
            <p14:sldId id="1604"/>
            <p14:sldId id="1605"/>
            <p14:sldId id="1668"/>
            <p14:sldId id="1543"/>
            <p14:sldId id="276"/>
            <p14:sldId id="982"/>
            <p14:sldId id="847"/>
            <p14:sldId id="1544"/>
            <p14:sldId id="983"/>
            <p14:sldId id="1545"/>
            <p14:sldId id="277"/>
            <p14:sldId id="1667"/>
            <p14:sldId id="1569"/>
            <p14:sldId id="279"/>
            <p14:sldId id="281"/>
            <p14:sldId id="984"/>
            <p14:sldId id="985"/>
            <p14:sldId id="282"/>
            <p14:sldId id="283"/>
            <p14:sldId id="284"/>
            <p14:sldId id="848"/>
            <p14:sldId id="1649"/>
            <p14:sldId id="1570"/>
            <p14:sldId id="285"/>
            <p14:sldId id="286"/>
            <p14:sldId id="1622"/>
            <p14:sldId id="287"/>
            <p14:sldId id="1621"/>
            <p14:sldId id="851"/>
            <p14:sldId id="288"/>
            <p14:sldId id="988"/>
            <p14:sldId id="989"/>
            <p14:sldId id="990"/>
            <p14:sldId id="289"/>
            <p14:sldId id="852"/>
            <p14:sldId id="991"/>
            <p14:sldId id="1571"/>
            <p14:sldId id="291"/>
            <p14:sldId id="853"/>
            <p14:sldId id="992"/>
            <p14:sldId id="1648"/>
            <p14:sldId id="1673"/>
            <p14:sldId id="1666"/>
            <p14:sldId id="1609"/>
            <p14:sldId id="293"/>
            <p14:sldId id="854"/>
            <p14:sldId id="1532"/>
            <p14:sldId id="294"/>
            <p14:sldId id="855"/>
            <p14:sldId id="993"/>
            <p14:sldId id="295"/>
            <p14:sldId id="1651"/>
            <p14:sldId id="297"/>
            <p14:sldId id="298"/>
            <p14:sldId id="995"/>
            <p14:sldId id="299"/>
            <p14:sldId id="997"/>
            <p14:sldId id="300"/>
            <p14:sldId id="301"/>
            <p14:sldId id="998"/>
            <p14:sldId id="999"/>
            <p14:sldId id="302"/>
            <p14:sldId id="1652"/>
            <p14:sldId id="304"/>
            <p14:sldId id="1000"/>
            <p14:sldId id="857"/>
            <p14:sldId id="305"/>
            <p14:sldId id="306"/>
            <p14:sldId id="1001"/>
            <p14:sldId id="307"/>
            <p14:sldId id="1002"/>
            <p14:sldId id="308"/>
            <p14:sldId id="1004"/>
            <p14:sldId id="1003"/>
            <p14:sldId id="309"/>
            <p14:sldId id="1006"/>
            <p14:sldId id="1007"/>
            <p14:sldId id="310"/>
            <p14:sldId id="859"/>
            <p14:sldId id="311"/>
            <p14:sldId id="860"/>
            <p14:sldId id="1008"/>
            <p14:sldId id="312"/>
            <p14:sldId id="1009"/>
            <p14:sldId id="862"/>
            <p14:sldId id="313"/>
            <p14:sldId id="1010"/>
            <p14:sldId id="314"/>
            <p14:sldId id="863"/>
            <p14:sldId id="316"/>
            <p14:sldId id="1011"/>
            <p14:sldId id="1013"/>
            <p14:sldId id="1014"/>
            <p14:sldId id="317"/>
            <p14:sldId id="1015"/>
            <p14:sldId id="1016"/>
            <p14:sldId id="1017"/>
            <p14:sldId id="318"/>
            <p14:sldId id="1018"/>
            <p14:sldId id="319"/>
            <p14:sldId id="321"/>
            <p14:sldId id="864"/>
            <p14:sldId id="1019"/>
            <p14:sldId id="1623"/>
            <p14:sldId id="322"/>
            <p14:sldId id="323"/>
            <p14:sldId id="1020"/>
            <p14:sldId id="1021"/>
            <p14:sldId id="324"/>
            <p14:sldId id="865"/>
            <p14:sldId id="325"/>
            <p14:sldId id="1023"/>
            <p14:sldId id="326"/>
            <p14:sldId id="1024"/>
            <p14:sldId id="1025"/>
            <p14:sldId id="866"/>
            <p14:sldId id="328"/>
            <p14:sldId id="867"/>
            <p14:sldId id="329"/>
            <p14:sldId id="1027"/>
            <p14:sldId id="1028"/>
            <p14:sldId id="1029"/>
            <p14:sldId id="330"/>
            <p14:sldId id="1030"/>
            <p14:sldId id="1031"/>
            <p14:sldId id="1665"/>
            <p14:sldId id="1664"/>
            <p14:sldId id="332"/>
            <p14:sldId id="1032"/>
            <p14:sldId id="333"/>
            <p14:sldId id="1033"/>
            <p14:sldId id="334"/>
            <p14:sldId id="335"/>
            <p14:sldId id="868"/>
            <p14:sldId id="336"/>
            <p14:sldId id="1653"/>
            <p14:sldId id="1037"/>
            <p14:sldId id="339"/>
            <p14:sldId id="1038"/>
            <p14:sldId id="341"/>
            <p14:sldId id="869"/>
            <p14:sldId id="342"/>
            <p14:sldId id="870"/>
            <p14:sldId id="343"/>
            <p14:sldId id="344"/>
            <p14:sldId id="871"/>
            <p14:sldId id="1039"/>
            <p14:sldId id="345"/>
            <p14:sldId id="346"/>
            <p14:sldId id="1533"/>
            <p14:sldId id="1040"/>
            <p14:sldId id="347"/>
            <p14:sldId id="1624"/>
            <p14:sldId id="349"/>
            <p14:sldId id="872"/>
            <p14:sldId id="1041"/>
            <p14:sldId id="350"/>
            <p14:sldId id="1042"/>
            <p14:sldId id="873"/>
            <p14:sldId id="351"/>
            <p14:sldId id="352"/>
            <p14:sldId id="1043"/>
            <p14:sldId id="353"/>
            <p14:sldId id="1044"/>
            <p14:sldId id="1045"/>
            <p14:sldId id="1046"/>
            <p14:sldId id="354"/>
            <p14:sldId id="1047"/>
            <p14:sldId id="356"/>
            <p14:sldId id="1048"/>
            <p14:sldId id="874"/>
            <p14:sldId id="357"/>
            <p14:sldId id="358"/>
            <p14:sldId id="875"/>
            <p14:sldId id="360"/>
            <p14:sldId id="1049"/>
            <p14:sldId id="361"/>
            <p14:sldId id="1050"/>
            <p14:sldId id="1051"/>
            <p14:sldId id="362"/>
            <p14:sldId id="1052"/>
            <p14:sldId id="363"/>
            <p14:sldId id="1053"/>
            <p14:sldId id="1054"/>
            <p14:sldId id="364"/>
            <p14:sldId id="1055"/>
            <p14:sldId id="1056"/>
            <p14:sldId id="876"/>
            <p14:sldId id="1057"/>
            <p14:sldId id="365"/>
            <p14:sldId id="1058"/>
            <p14:sldId id="1059"/>
            <p14:sldId id="367"/>
            <p14:sldId id="1060"/>
            <p14:sldId id="368"/>
            <p14:sldId id="1061"/>
            <p14:sldId id="877"/>
            <p14:sldId id="1062"/>
            <p14:sldId id="369"/>
            <p14:sldId id="1063"/>
            <p14:sldId id="1064"/>
            <p14:sldId id="1065"/>
            <p14:sldId id="370"/>
            <p14:sldId id="1066"/>
            <p14:sldId id="1067"/>
            <p14:sldId id="1675"/>
            <p14:sldId id="1625"/>
            <p14:sldId id="372"/>
            <p14:sldId id="878"/>
            <p14:sldId id="373"/>
            <p14:sldId id="879"/>
            <p14:sldId id="374"/>
            <p14:sldId id="1069"/>
            <p14:sldId id="376"/>
            <p14:sldId id="1070"/>
            <p14:sldId id="880"/>
            <p14:sldId id="1071"/>
            <p14:sldId id="377"/>
            <p14:sldId id="1072"/>
            <p14:sldId id="881"/>
            <p14:sldId id="1073"/>
            <p14:sldId id="378"/>
            <p14:sldId id="882"/>
            <p14:sldId id="380"/>
            <p14:sldId id="381"/>
            <p14:sldId id="383"/>
            <p14:sldId id="883"/>
            <p14:sldId id="384"/>
            <p14:sldId id="1078"/>
            <p14:sldId id="884"/>
            <p14:sldId id="1079"/>
            <p14:sldId id="1080"/>
            <p14:sldId id="385"/>
            <p14:sldId id="386"/>
            <p14:sldId id="1081"/>
            <p14:sldId id="387"/>
            <p14:sldId id="388"/>
            <p14:sldId id="1082"/>
            <p14:sldId id="885"/>
          </p14:sldIdLst>
        </p14:section>
        <p14:section name="Untitled Section" id="{D09E8E5D-A759-4046-B7CD-BB647C9F40DC}">
          <p14:sldIdLst>
            <p14:sldId id="389"/>
            <p14:sldId id="887"/>
            <p14:sldId id="1083"/>
            <p14:sldId id="1535"/>
            <p14:sldId id="391"/>
            <p14:sldId id="1084"/>
            <p14:sldId id="888"/>
            <p14:sldId id="1085"/>
            <p14:sldId id="1086"/>
            <p14:sldId id="392"/>
            <p14:sldId id="889"/>
            <p14:sldId id="1087"/>
            <p14:sldId id="393"/>
            <p14:sldId id="1088"/>
            <p14:sldId id="890"/>
            <p14:sldId id="394"/>
            <p14:sldId id="892"/>
            <p14:sldId id="1089"/>
            <p14:sldId id="1626"/>
            <p14:sldId id="395"/>
            <p14:sldId id="1090"/>
            <p14:sldId id="396"/>
            <p14:sldId id="1091"/>
            <p14:sldId id="1092"/>
            <p14:sldId id="397"/>
            <p14:sldId id="1093"/>
            <p14:sldId id="398"/>
            <p14:sldId id="1094"/>
            <p14:sldId id="399"/>
            <p14:sldId id="400"/>
            <p14:sldId id="1095"/>
            <p14:sldId id="1096"/>
            <p14:sldId id="401"/>
            <p14:sldId id="1097"/>
            <p14:sldId id="1098"/>
            <p14:sldId id="1099"/>
            <p14:sldId id="402"/>
            <p14:sldId id="894"/>
            <p14:sldId id="1100"/>
            <p14:sldId id="403"/>
            <p14:sldId id="1101"/>
            <p14:sldId id="404"/>
            <p14:sldId id="1102"/>
            <p14:sldId id="405"/>
            <p14:sldId id="406"/>
            <p14:sldId id="1103"/>
            <p14:sldId id="1104"/>
            <p14:sldId id="407"/>
            <p14:sldId id="1105"/>
            <p14:sldId id="1106"/>
            <p14:sldId id="895"/>
            <p14:sldId id="408"/>
            <p14:sldId id="409"/>
            <p14:sldId id="1107"/>
            <p14:sldId id="1108"/>
            <p14:sldId id="1109"/>
            <p14:sldId id="1110"/>
            <p14:sldId id="411"/>
            <p14:sldId id="1111"/>
            <p14:sldId id="1112"/>
            <p14:sldId id="1627"/>
            <p14:sldId id="413"/>
            <p14:sldId id="1113"/>
            <p14:sldId id="1114"/>
            <p14:sldId id="414"/>
            <p14:sldId id="415"/>
            <p14:sldId id="1115"/>
            <p14:sldId id="896"/>
            <p14:sldId id="1116"/>
            <p14:sldId id="417"/>
            <p14:sldId id="1117"/>
            <p14:sldId id="418"/>
            <p14:sldId id="1118"/>
            <p14:sldId id="897"/>
            <p14:sldId id="1119"/>
            <p14:sldId id="419"/>
            <p14:sldId id="1120"/>
            <p14:sldId id="1121"/>
            <p14:sldId id="421"/>
            <p14:sldId id="1122"/>
            <p14:sldId id="1123"/>
            <p14:sldId id="1124"/>
            <p14:sldId id="422"/>
            <p14:sldId id="1125"/>
            <p14:sldId id="423"/>
            <p14:sldId id="1126"/>
            <p14:sldId id="424"/>
            <p14:sldId id="1127"/>
            <p14:sldId id="425"/>
            <p14:sldId id="1128"/>
            <p14:sldId id="898"/>
            <p14:sldId id="1129"/>
            <p14:sldId id="1130"/>
            <p14:sldId id="426"/>
            <p14:sldId id="1131"/>
            <p14:sldId id="1677"/>
            <p14:sldId id="1678"/>
            <p14:sldId id="428"/>
            <p14:sldId id="1132"/>
            <p14:sldId id="899"/>
            <p14:sldId id="1133"/>
            <p14:sldId id="429"/>
            <p14:sldId id="1134"/>
            <p14:sldId id="900"/>
            <p14:sldId id="1135"/>
            <p14:sldId id="1628"/>
            <p14:sldId id="431"/>
            <p14:sldId id="1136"/>
            <p14:sldId id="432"/>
            <p14:sldId id="1137"/>
            <p14:sldId id="433"/>
            <p14:sldId id="1138"/>
            <p14:sldId id="434"/>
            <p14:sldId id="1139"/>
            <p14:sldId id="435"/>
            <p14:sldId id="1140"/>
            <p14:sldId id="1141"/>
            <p14:sldId id="436"/>
            <p14:sldId id="1142"/>
            <p14:sldId id="437"/>
            <p14:sldId id="1143"/>
            <p14:sldId id="1144"/>
            <p14:sldId id="1676"/>
            <p14:sldId id="1681"/>
            <p14:sldId id="438"/>
            <p14:sldId id="1145"/>
            <p14:sldId id="1146"/>
            <p14:sldId id="439"/>
            <p14:sldId id="1147"/>
            <p14:sldId id="440"/>
            <p14:sldId id="1148"/>
            <p14:sldId id="1149"/>
            <p14:sldId id="441"/>
            <p14:sldId id="1150"/>
            <p14:sldId id="443"/>
            <p14:sldId id="1151"/>
            <p14:sldId id="447"/>
            <p14:sldId id="1152"/>
            <p14:sldId id="1153"/>
            <p14:sldId id="1154"/>
            <p14:sldId id="448"/>
            <p14:sldId id="1155"/>
            <p14:sldId id="449"/>
            <p14:sldId id="1156"/>
            <p14:sldId id="901"/>
            <p14:sldId id="1157"/>
            <p14:sldId id="450"/>
            <p14:sldId id="1158"/>
            <p14:sldId id="1159"/>
            <p14:sldId id="451"/>
            <p14:sldId id="1160"/>
            <p14:sldId id="1161"/>
            <p14:sldId id="452"/>
            <p14:sldId id="1162"/>
            <p14:sldId id="453"/>
            <p14:sldId id="1163"/>
            <p14:sldId id="1164"/>
            <p14:sldId id="1165"/>
            <p14:sldId id="454"/>
            <p14:sldId id="1166"/>
            <p14:sldId id="1167"/>
            <p14:sldId id="455"/>
            <p14:sldId id="1168"/>
            <p14:sldId id="1169"/>
            <p14:sldId id="1629"/>
            <p14:sldId id="456"/>
            <p14:sldId id="457"/>
            <p14:sldId id="1612"/>
            <p14:sldId id="458"/>
            <p14:sldId id="1679"/>
            <p14:sldId id="459"/>
            <p14:sldId id="460"/>
            <p14:sldId id="1680"/>
            <p14:sldId id="461"/>
            <p14:sldId id="1616"/>
            <p14:sldId id="462"/>
            <p14:sldId id="463"/>
            <p14:sldId id="1615"/>
            <p14:sldId id="464"/>
            <p14:sldId id="465"/>
            <p14:sldId id="466"/>
            <p14:sldId id="902"/>
            <p14:sldId id="1170"/>
            <p14:sldId id="467"/>
            <p14:sldId id="1171"/>
            <p14:sldId id="468"/>
            <p14:sldId id="1172"/>
            <p14:sldId id="1630"/>
            <p14:sldId id="470"/>
            <p14:sldId id="1173"/>
            <p14:sldId id="903"/>
            <p14:sldId id="1174"/>
            <p14:sldId id="471"/>
            <p14:sldId id="1175"/>
            <p14:sldId id="1176"/>
            <p14:sldId id="1177"/>
            <p14:sldId id="472"/>
            <p14:sldId id="1178"/>
            <p14:sldId id="1179"/>
            <p14:sldId id="1180"/>
            <p14:sldId id="473"/>
            <p14:sldId id="1181"/>
            <p14:sldId id="1182"/>
            <p14:sldId id="474"/>
            <p14:sldId id="1183"/>
            <p14:sldId id="475"/>
            <p14:sldId id="476"/>
            <p14:sldId id="1184"/>
            <p14:sldId id="1185"/>
            <p14:sldId id="1186"/>
            <p14:sldId id="478"/>
            <p14:sldId id="1187"/>
            <p14:sldId id="1188"/>
            <p14:sldId id="1189"/>
            <p14:sldId id="479"/>
            <p14:sldId id="1190"/>
            <p14:sldId id="1191"/>
            <p14:sldId id="480"/>
            <p14:sldId id="1192"/>
            <p14:sldId id="1193"/>
            <p14:sldId id="481"/>
            <p14:sldId id="482"/>
            <p14:sldId id="1194"/>
            <p14:sldId id="483"/>
            <p14:sldId id="1195"/>
            <p14:sldId id="484"/>
            <p14:sldId id="1196"/>
            <p14:sldId id="1197"/>
            <p14:sldId id="485"/>
            <p14:sldId id="486"/>
            <p14:sldId id="904"/>
            <p14:sldId id="487"/>
            <p14:sldId id="905"/>
            <p14:sldId id="488"/>
            <p14:sldId id="1198"/>
            <p14:sldId id="1199"/>
            <p14:sldId id="489"/>
            <p14:sldId id="1200"/>
            <p14:sldId id="1201"/>
            <p14:sldId id="1202"/>
            <p14:sldId id="490"/>
            <p14:sldId id="1203"/>
            <p14:sldId id="491"/>
            <p14:sldId id="1205"/>
            <p14:sldId id="1204"/>
            <p14:sldId id="1631"/>
            <p14:sldId id="493"/>
            <p14:sldId id="907"/>
            <p14:sldId id="1206"/>
            <p14:sldId id="906"/>
            <p14:sldId id="494"/>
            <p14:sldId id="1207"/>
            <p14:sldId id="1208"/>
            <p14:sldId id="1209"/>
            <p14:sldId id="495"/>
            <p14:sldId id="496"/>
            <p14:sldId id="1210"/>
            <p14:sldId id="908"/>
            <p14:sldId id="1211"/>
            <p14:sldId id="497"/>
            <p14:sldId id="910"/>
            <p14:sldId id="1546"/>
            <p14:sldId id="498"/>
            <p14:sldId id="1212"/>
            <p14:sldId id="1213"/>
            <p14:sldId id="911"/>
            <p14:sldId id="1214"/>
            <p14:sldId id="1215"/>
            <p14:sldId id="499"/>
            <p14:sldId id="1216"/>
            <p14:sldId id="1217"/>
            <p14:sldId id="1218"/>
            <p14:sldId id="500"/>
            <p14:sldId id="1547"/>
            <p14:sldId id="502"/>
            <p14:sldId id="1219"/>
            <p14:sldId id="503"/>
            <p14:sldId id="912"/>
            <p14:sldId id="504"/>
            <p14:sldId id="913"/>
            <p14:sldId id="505"/>
            <p14:sldId id="914"/>
            <p14:sldId id="1220"/>
            <p14:sldId id="506"/>
            <p14:sldId id="1221"/>
            <p14:sldId id="1222"/>
            <p14:sldId id="507"/>
            <p14:sldId id="1632"/>
            <p14:sldId id="508"/>
            <p14:sldId id="915"/>
            <p14:sldId id="1223"/>
            <p14:sldId id="509"/>
            <p14:sldId id="916"/>
            <p14:sldId id="1224"/>
            <p14:sldId id="1225"/>
            <p14:sldId id="510"/>
            <p14:sldId id="1226"/>
            <p14:sldId id="1227"/>
            <p14:sldId id="1228"/>
            <p14:sldId id="511"/>
            <p14:sldId id="512"/>
            <p14:sldId id="1229"/>
            <p14:sldId id="1230"/>
            <p14:sldId id="1231"/>
            <p14:sldId id="513"/>
            <p14:sldId id="514"/>
            <p14:sldId id="1232"/>
            <p14:sldId id="515"/>
            <p14:sldId id="1233"/>
            <p14:sldId id="1234"/>
            <p14:sldId id="1235"/>
            <p14:sldId id="516"/>
            <p14:sldId id="1236"/>
            <p14:sldId id="1237"/>
            <p14:sldId id="517"/>
            <p14:sldId id="1238"/>
            <p14:sldId id="1239"/>
            <p14:sldId id="1240"/>
            <p14:sldId id="518"/>
            <p14:sldId id="1241"/>
            <p14:sldId id="1242"/>
            <p14:sldId id="1243"/>
            <p14:sldId id="519"/>
            <p14:sldId id="1244"/>
            <p14:sldId id="1245"/>
            <p14:sldId id="520"/>
            <p14:sldId id="1246"/>
            <p14:sldId id="1633"/>
            <p14:sldId id="522"/>
            <p14:sldId id="1247"/>
            <p14:sldId id="1248"/>
            <p14:sldId id="1249"/>
            <p14:sldId id="523"/>
            <p14:sldId id="1250"/>
            <p14:sldId id="1251"/>
            <p14:sldId id="917"/>
            <p14:sldId id="1252"/>
            <p14:sldId id="1253"/>
            <p14:sldId id="524"/>
            <p14:sldId id="1254"/>
            <p14:sldId id="1255"/>
            <p14:sldId id="1256"/>
            <p14:sldId id="918"/>
            <p14:sldId id="1257"/>
            <p14:sldId id="525"/>
            <p14:sldId id="526"/>
            <p14:sldId id="1258"/>
            <p14:sldId id="527"/>
            <p14:sldId id="1259"/>
            <p14:sldId id="1260"/>
            <p14:sldId id="528"/>
            <p14:sldId id="529"/>
            <p14:sldId id="530"/>
            <p14:sldId id="1261"/>
            <p14:sldId id="533"/>
            <p14:sldId id="1263"/>
            <p14:sldId id="1264"/>
            <p14:sldId id="534"/>
            <p14:sldId id="1265"/>
            <p14:sldId id="535"/>
            <p14:sldId id="1266"/>
            <p14:sldId id="1267"/>
            <p14:sldId id="1268"/>
            <p14:sldId id="536"/>
            <p14:sldId id="1269"/>
            <p14:sldId id="1270"/>
            <p14:sldId id="537"/>
            <p14:sldId id="1271"/>
            <p14:sldId id="1272"/>
            <p14:sldId id="1273"/>
            <p14:sldId id="1274"/>
            <p14:sldId id="541"/>
            <p14:sldId id="1275"/>
            <p14:sldId id="1276"/>
            <p14:sldId id="539"/>
            <p14:sldId id="1277"/>
            <p14:sldId id="540"/>
            <p14:sldId id="1278"/>
            <p14:sldId id="919"/>
            <p14:sldId id="1279"/>
            <p14:sldId id="542"/>
            <p14:sldId id="1280"/>
            <p14:sldId id="1634"/>
            <p14:sldId id="1550"/>
            <p14:sldId id="544"/>
            <p14:sldId id="1281"/>
            <p14:sldId id="545"/>
            <p14:sldId id="1282"/>
            <p14:sldId id="1283"/>
            <p14:sldId id="546"/>
            <p14:sldId id="1284"/>
            <p14:sldId id="1285"/>
            <p14:sldId id="1286"/>
            <p14:sldId id="1287"/>
            <p14:sldId id="547"/>
            <p14:sldId id="1288"/>
            <p14:sldId id="1289"/>
            <p14:sldId id="549"/>
            <p14:sldId id="1290"/>
            <p14:sldId id="1291"/>
            <p14:sldId id="1292"/>
            <p14:sldId id="1293"/>
            <p14:sldId id="1295"/>
            <p14:sldId id="1294"/>
            <p14:sldId id="1296"/>
            <p14:sldId id="551"/>
            <p14:sldId id="552"/>
            <p14:sldId id="1297"/>
            <p14:sldId id="1298"/>
            <p14:sldId id="553"/>
            <p14:sldId id="1299"/>
            <p14:sldId id="1300"/>
            <p14:sldId id="1301"/>
            <p14:sldId id="554"/>
            <p14:sldId id="1302"/>
            <p14:sldId id="1635"/>
            <p14:sldId id="1551"/>
            <p14:sldId id="556"/>
            <p14:sldId id="1303"/>
            <p14:sldId id="1304"/>
            <p14:sldId id="557"/>
            <p14:sldId id="1305"/>
            <p14:sldId id="558"/>
            <p14:sldId id="1306"/>
            <p14:sldId id="1307"/>
            <p14:sldId id="559"/>
            <p14:sldId id="1308"/>
            <p14:sldId id="1309"/>
            <p14:sldId id="1310"/>
            <p14:sldId id="560"/>
            <p14:sldId id="1311"/>
            <p14:sldId id="561"/>
            <p14:sldId id="562"/>
            <p14:sldId id="563"/>
            <p14:sldId id="1312"/>
            <p14:sldId id="1313"/>
            <p14:sldId id="1314"/>
            <p14:sldId id="564"/>
            <p14:sldId id="920"/>
            <p14:sldId id="1315"/>
            <p14:sldId id="565"/>
            <p14:sldId id="1316"/>
            <p14:sldId id="1317"/>
            <p14:sldId id="566"/>
            <p14:sldId id="1318"/>
            <p14:sldId id="567"/>
            <p14:sldId id="1319"/>
            <p14:sldId id="1320"/>
            <p14:sldId id="1321"/>
            <p14:sldId id="1322"/>
            <p14:sldId id="1552"/>
            <p14:sldId id="569"/>
            <p14:sldId id="1323"/>
            <p14:sldId id="1554"/>
            <p14:sldId id="1324"/>
            <p14:sldId id="570"/>
            <p14:sldId id="571"/>
            <p14:sldId id="1325"/>
            <p14:sldId id="1326"/>
            <p14:sldId id="572"/>
            <p14:sldId id="1327"/>
            <p14:sldId id="1637"/>
            <p14:sldId id="1555"/>
            <p14:sldId id="574"/>
            <p14:sldId id="1328"/>
            <p14:sldId id="575"/>
            <p14:sldId id="1329"/>
            <p14:sldId id="921"/>
            <p14:sldId id="576"/>
            <p14:sldId id="1330"/>
            <p14:sldId id="577"/>
            <p14:sldId id="578"/>
            <p14:sldId id="1331"/>
            <p14:sldId id="922"/>
            <p14:sldId id="1333"/>
            <p14:sldId id="579"/>
            <p14:sldId id="1556"/>
            <p14:sldId id="1557"/>
            <p14:sldId id="580"/>
            <p14:sldId id="1334"/>
            <p14:sldId id="923"/>
            <p14:sldId id="1335"/>
            <p14:sldId id="581"/>
            <p14:sldId id="924"/>
            <p14:sldId id="1336"/>
            <p14:sldId id="1638"/>
            <p14:sldId id="1558"/>
            <p14:sldId id="925"/>
            <p14:sldId id="583"/>
            <p14:sldId id="1337"/>
            <p14:sldId id="1338"/>
            <p14:sldId id="584"/>
            <p14:sldId id="1339"/>
            <p14:sldId id="1340"/>
            <p14:sldId id="926"/>
            <p14:sldId id="1341"/>
            <p14:sldId id="1342"/>
            <p14:sldId id="585"/>
            <p14:sldId id="1560"/>
            <p14:sldId id="1343"/>
            <p14:sldId id="927"/>
            <p14:sldId id="586"/>
            <p14:sldId id="1559"/>
            <p14:sldId id="1344"/>
            <p14:sldId id="1345"/>
            <p14:sldId id="1561"/>
            <p14:sldId id="589"/>
            <p14:sldId id="1346"/>
            <p14:sldId id="928"/>
            <p14:sldId id="1347"/>
            <p14:sldId id="1348"/>
            <p14:sldId id="590"/>
            <p14:sldId id="1349"/>
            <p14:sldId id="929"/>
            <p14:sldId id="1350"/>
            <p14:sldId id="1351"/>
            <p14:sldId id="591"/>
            <p14:sldId id="1352"/>
            <p14:sldId id="1354"/>
            <p14:sldId id="1353"/>
            <p14:sldId id="592"/>
            <p14:sldId id="1356"/>
            <p14:sldId id="1355"/>
            <p14:sldId id="931"/>
            <p14:sldId id="1357"/>
            <p14:sldId id="1358"/>
            <p14:sldId id="593"/>
            <p14:sldId id="1359"/>
            <p14:sldId id="1360"/>
            <p14:sldId id="1361"/>
            <p14:sldId id="1639"/>
            <p14:sldId id="594"/>
            <p14:sldId id="1362"/>
            <p14:sldId id="1363"/>
            <p14:sldId id="595"/>
            <p14:sldId id="1364"/>
            <p14:sldId id="1541"/>
            <p14:sldId id="932"/>
            <p14:sldId id="1365"/>
            <p14:sldId id="596"/>
            <p14:sldId id="597"/>
            <p14:sldId id="1367"/>
            <p14:sldId id="1366"/>
            <p14:sldId id="1537"/>
            <p14:sldId id="1538"/>
            <p14:sldId id="933"/>
            <p14:sldId id="1368"/>
            <p14:sldId id="598"/>
            <p14:sldId id="1369"/>
            <p14:sldId id="599"/>
            <p14:sldId id="1539"/>
            <p14:sldId id="1370"/>
            <p14:sldId id="1540"/>
            <p14:sldId id="600"/>
            <p14:sldId id="1372"/>
            <p14:sldId id="1371"/>
            <p14:sldId id="601"/>
            <p14:sldId id="1374"/>
            <p14:sldId id="1375"/>
            <p14:sldId id="602"/>
            <p14:sldId id="1640"/>
            <p14:sldId id="603"/>
            <p14:sldId id="604"/>
            <p14:sldId id="1376"/>
            <p14:sldId id="934"/>
            <p14:sldId id="1377"/>
            <p14:sldId id="1378"/>
            <p14:sldId id="605"/>
            <p14:sldId id="1379"/>
            <p14:sldId id="1380"/>
            <p14:sldId id="1381"/>
            <p14:sldId id="1382"/>
            <p14:sldId id="606"/>
            <p14:sldId id="1383"/>
            <p14:sldId id="1384"/>
            <p14:sldId id="1385"/>
            <p14:sldId id="1386"/>
            <p14:sldId id="607"/>
            <p14:sldId id="1387"/>
            <p14:sldId id="1388"/>
            <p14:sldId id="608"/>
            <p14:sldId id="609"/>
            <p14:sldId id="1389"/>
            <p14:sldId id="610"/>
            <p14:sldId id="1390"/>
            <p14:sldId id="1391"/>
            <p14:sldId id="1392"/>
            <p14:sldId id="1393"/>
            <p14:sldId id="1394"/>
            <p14:sldId id="611"/>
            <p14:sldId id="1562"/>
            <p14:sldId id="1395"/>
            <p14:sldId id="1396"/>
            <p14:sldId id="1397"/>
            <p14:sldId id="612"/>
            <p14:sldId id="613"/>
            <p14:sldId id="1398"/>
            <p14:sldId id="1399"/>
            <p14:sldId id="615"/>
            <p14:sldId id="1400"/>
            <p14:sldId id="1401"/>
            <p14:sldId id="1402"/>
            <p14:sldId id="616"/>
            <p14:sldId id="1403"/>
            <p14:sldId id="1404"/>
            <p14:sldId id="1405"/>
            <p14:sldId id="617"/>
            <p14:sldId id="1406"/>
            <p14:sldId id="1407"/>
            <p14:sldId id="1408"/>
            <p14:sldId id="1409"/>
            <p14:sldId id="1563"/>
            <p14:sldId id="618"/>
            <p14:sldId id="1410"/>
            <p14:sldId id="1411"/>
            <p14:sldId id="1412"/>
            <p14:sldId id="1641"/>
            <p14:sldId id="620"/>
            <p14:sldId id="1414"/>
            <p14:sldId id="1415"/>
            <p14:sldId id="1416"/>
            <p14:sldId id="621"/>
            <p14:sldId id="622"/>
            <p14:sldId id="1417"/>
            <p14:sldId id="1418"/>
            <p14:sldId id="1419"/>
            <p14:sldId id="1420"/>
            <p14:sldId id="623"/>
            <p14:sldId id="1421"/>
            <p14:sldId id="1422"/>
            <p14:sldId id="624"/>
            <p14:sldId id="1423"/>
            <p14:sldId id="1424"/>
            <p14:sldId id="1425"/>
            <p14:sldId id="625"/>
            <p14:sldId id="1426"/>
            <p14:sldId id="626"/>
            <p14:sldId id="1427"/>
            <p14:sldId id="1428"/>
            <p14:sldId id="1429"/>
            <p14:sldId id="1430"/>
            <p14:sldId id="627"/>
            <p14:sldId id="1433"/>
            <p14:sldId id="1431"/>
            <p14:sldId id="1432"/>
            <p14:sldId id="628"/>
            <p14:sldId id="1434"/>
            <p14:sldId id="1435"/>
            <p14:sldId id="1436"/>
            <p14:sldId id="1439"/>
            <p14:sldId id="1437"/>
            <p14:sldId id="1642"/>
            <p14:sldId id="630"/>
            <p14:sldId id="631"/>
            <p14:sldId id="1441"/>
            <p14:sldId id="1442"/>
            <p14:sldId id="1443"/>
            <p14:sldId id="1444"/>
            <p14:sldId id="632"/>
            <p14:sldId id="1445"/>
            <p14:sldId id="1446"/>
            <p14:sldId id="1447"/>
            <p14:sldId id="1448"/>
            <p14:sldId id="1449"/>
            <p14:sldId id="633"/>
            <p14:sldId id="1450"/>
            <p14:sldId id="634"/>
            <p14:sldId id="1451"/>
            <p14:sldId id="1452"/>
            <p14:sldId id="1453"/>
            <p14:sldId id="1454"/>
            <p14:sldId id="635"/>
            <p14:sldId id="1455"/>
            <p14:sldId id="1456"/>
            <p14:sldId id="1457"/>
            <p14:sldId id="1458"/>
            <p14:sldId id="636"/>
            <p14:sldId id="1459"/>
            <p14:sldId id="1460"/>
            <p14:sldId id="637"/>
            <p14:sldId id="1461"/>
            <p14:sldId id="1462"/>
            <p14:sldId id="1463"/>
            <p14:sldId id="638"/>
            <p14:sldId id="1464"/>
            <p14:sldId id="935"/>
            <p14:sldId id="1617"/>
            <p14:sldId id="639"/>
            <p14:sldId id="1465"/>
            <p14:sldId id="1466"/>
            <p14:sldId id="640"/>
            <p14:sldId id="1467"/>
            <p14:sldId id="1468"/>
            <p14:sldId id="1469"/>
            <p14:sldId id="1643"/>
            <p14:sldId id="641"/>
            <p14:sldId id="936"/>
            <p14:sldId id="1470"/>
            <p14:sldId id="1471"/>
            <p14:sldId id="1472"/>
            <p14:sldId id="1473"/>
            <p14:sldId id="1474"/>
            <p14:sldId id="642"/>
            <p14:sldId id="1475"/>
            <p14:sldId id="1476"/>
            <p14:sldId id="1477"/>
            <p14:sldId id="643"/>
            <p14:sldId id="1478"/>
            <p14:sldId id="1479"/>
            <p14:sldId id="1480"/>
            <p14:sldId id="644"/>
            <p14:sldId id="1481"/>
            <p14:sldId id="1482"/>
            <p14:sldId id="1483"/>
            <p14:sldId id="1565"/>
            <p14:sldId id="645"/>
            <p14:sldId id="1484"/>
            <p14:sldId id="1485"/>
            <p14:sldId id="1486"/>
            <p14:sldId id="939"/>
            <p14:sldId id="1487"/>
            <p14:sldId id="1488"/>
            <p14:sldId id="1489"/>
            <p14:sldId id="1490"/>
            <p14:sldId id="646"/>
            <p14:sldId id="1491"/>
            <p14:sldId id="1492"/>
            <p14:sldId id="940"/>
            <p14:sldId id="1493"/>
            <p14:sldId id="1494"/>
            <p14:sldId id="1495"/>
            <p14:sldId id="1496"/>
            <p14:sldId id="938"/>
            <p14:sldId id="1497"/>
            <p14:sldId id="1498"/>
            <p14:sldId id="1499"/>
            <p14:sldId id="647"/>
            <p14:sldId id="1500"/>
            <p14:sldId id="648"/>
            <p14:sldId id="1501"/>
            <p14:sldId id="1502"/>
            <p14:sldId id="1503"/>
            <p14:sldId id="1504"/>
            <p14:sldId id="1644"/>
            <p14:sldId id="649"/>
            <p14:sldId id="1505"/>
            <p14:sldId id="1506"/>
            <p14:sldId id="1507"/>
            <p14:sldId id="1508"/>
            <p14:sldId id="941"/>
            <p14:sldId id="1509"/>
            <p14:sldId id="1510"/>
            <p14:sldId id="1511"/>
            <p14:sldId id="1512"/>
            <p14:sldId id="1513"/>
            <p14:sldId id="650"/>
            <p14:sldId id="1514"/>
            <p14:sldId id="1515"/>
            <p14:sldId id="1516"/>
            <p14:sldId id="942"/>
            <p14:sldId id="1519"/>
            <p14:sldId id="1520"/>
            <p14:sldId id="1566"/>
            <p14:sldId id="652"/>
            <p14:sldId id="943"/>
            <p14:sldId id="1521"/>
            <p14:sldId id="1522"/>
            <p14:sldId id="1523"/>
            <p14:sldId id="1524"/>
            <p14:sldId id="653"/>
            <p14:sldId id="1525"/>
            <p14:sldId id="1526"/>
            <p14:sldId id="1527"/>
            <p14:sldId id="1528"/>
            <p14:sldId id="1645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2" autoAdjust="0"/>
    <p:restoredTop sz="94629" autoAdjust="0"/>
  </p:normalViewPr>
  <p:slideViewPr>
    <p:cSldViewPr>
      <p:cViewPr>
        <p:scale>
          <a:sx n="100" d="100"/>
          <a:sy n="100" d="100"/>
        </p:scale>
        <p:origin x="-504" y="4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671" Type="http://schemas.openxmlformats.org/officeDocument/2006/relationships/slide" Target="slides/slide670.xml"/><Relationship Id="rId769" Type="http://schemas.openxmlformats.org/officeDocument/2006/relationships/slide" Target="slides/slide768.xml"/><Relationship Id="rId976" Type="http://schemas.openxmlformats.org/officeDocument/2006/relationships/slide" Target="slides/slide975.xml"/><Relationship Id="rId21" Type="http://schemas.openxmlformats.org/officeDocument/2006/relationships/slide" Target="slides/slide20.xml"/><Relationship Id="rId324" Type="http://schemas.openxmlformats.org/officeDocument/2006/relationships/slide" Target="slides/slide323.xml"/><Relationship Id="rId531" Type="http://schemas.openxmlformats.org/officeDocument/2006/relationships/slide" Target="slides/slide530.xml"/><Relationship Id="rId629" Type="http://schemas.openxmlformats.org/officeDocument/2006/relationships/slide" Target="slides/slide628.xml"/><Relationship Id="rId170" Type="http://schemas.openxmlformats.org/officeDocument/2006/relationships/slide" Target="slides/slide169.xml"/><Relationship Id="rId836" Type="http://schemas.openxmlformats.org/officeDocument/2006/relationships/slide" Target="slides/slide835.xml"/><Relationship Id="rId1021" Type="http://schemas.openxmlformats.org/officeDocument/2006/relationships/slide" Target="slides/slide1020.xml"/><Relationship Id="rId268" Type="http://schemas.openxmlformats.org/officeDocument/2006/relationships/slide" Target="slides/slide267.xml"/><Relationship Id="rId475" Type="http://schemas.openxmlformats.org/officeDocument/2006/relationships/slide" Target="slides/slide474.xml"/><Relationship Id="rId682" Type="http://schemas.openxmlformats.org/officeDocument/2006/relationships/slide" Target="slides/slide681.xml"/><Relationship Id="rId903" Type="http://schemas.openxmlformats.org/officeDocument/2006/relationships/slide" Target="slides/slide902.xml"/><Relationship Id="rId32" Type="http://schemas.openxmlformats.org/officeDocument/2006/relationships/slide" Target="slides/slide31.xml"/><Relationship Id="rId128" Type="http://schemas.openxmlformats.org/officeDocument/2006/relationships/slide" Target="slides/slide127.xml"/><Relationship Id="rId335" Type="http://schemas.openxmlformats.org/officeDocument/2006/relationships/slide" Target="slides/slide334.xml"/><Relationship Id="rId542" Type="http://schemas.openxmlformats.org/officeDocument/2006/relationships/slide" Target="slides/slide541.xml"/><Relationship Id="rId987" Type="http://schemas.openxmlformats.org/officeDocument/2006/relationships/slide" Target="slides/slide986.xml"/><Relationship Id="rId181" Type="http://schemas.openxmlformats.org/officeDocument/2006/relationships/slide" Target="slides/slide180.xml"/><Relationship Id="rId402" Type="http://schemas.openxmlformats.org/officeDocument/2006/relationships/slide" Target="slides/slide401.xml"/><Relationship Id="rId847" Type="http://schemas.openxmlformats.org/officeDocument/2006/relationships/slide" Target="slides/slide846.xml"/><Relationship Id="rId1032" Type="http://schemas.openxmlformats.org/officeDocument/2006/relationships/slide" Target="slides/slide1031.xml"/><Relationship Id="rId279" Type="http://schemas.openxmlformats.org/officeDocument/2006/relationships/slide" Target="slides/slide278.xml"/><Relationship Id="rId486" Type="http://schemas.openxmlformats.org/officeDocument/2006/relationships/slide" Target="slides/slide485.xml"/><Relationship Id="rId693" Type="http://schemas.openxmlformats.org/officeDocument/2006/relationships/slide" Target="slides/slide692.xml"/><Relationship Id="rId707" Type="http://schemas.openxmlformats.org/officeDocument/2006/relationships/slide" Target="slides/slide706.xml"/><Relationship Id="rId914" Type="http://schemas.openxmlformats.org/officeDocument/2006/relationships/slide" Target="slides/slide913.xml"/><Relationship Id="rId43" Type="http://schemas.openxmlformats.org/officeDocument/2006/relationships/slide" Target="slides/slide42.xml"/><Relationship Id="rId139" Type="http://schemas.openxmlformats.org/officeDocument/2006/relationships/slide" Target="slides/slide138.xml"/><Relationship Id="rId346" Type="http://schemas.openxmlformats.org/officeDocument/2006/relationships/slide" Target="slides/slide345.xml"/><Relationship Id="rId553" Type="http://schemas.openxmlformats.org/officeDocument/2006/relationships/slide" Target="slides/slide552.xml"/><Relationship Id="rId760" Type="http://schemas.openxmlformats.org/officeDocument/2006/relationships/slide" Target="slides/slide759.xml"/><Relationship Id="rId998" Type="http://schemas.openxmlformats.org/officeDocument/2006/relationships/slide" Target="slides/slide997.xml"/><Relationship Id="rId192" Type="http://schemas.openxmlformats.org/officeDocument/2006/relationships/slide" Target="slides/slide191.xml"/><Relationship Id="rId206" Type="http://schemas.openxmlformats.org/officeDocument/2006/relationships/slide" Target="slides/slide205.xml"/><Relationship Id="rId413" Type="http://schemas.openxmlformats.org/officeDocument/2006/relationships/slide" Target="slides/slide412.xml"/><Relationship Id="rId858" Type="http://schemas.openxmlformats.org/officeDocument/2006/relationships/slide" Target="slides/slide857.xml"/><Relationship Id="rId1043" Type="http://schemas.openxmlformats.org/officeDocument/2006/relationships/slide" Target="slides/slide1042.xml"/><Relationship Id="rId497" Type="http://schemas.openxmlformats.org/officeDocument/2006/relationships/slide" Target="slides/slide496.xml"/><Relationship Id="rId620" Type="http://schemas.openxmlformats.org/officeDocument/2006/relationships/slide" Target="slides/slide619.xml"/><Relationship Id="rId718" Type="http://schemas.openxmlformats.org/officeDocument/2006/relationships/slide" Target="slides/slide717.xml"/><Relationship Id="rId925" Type="http://schemas.openxmlformats.org/officeDocument/2006/relationships/slide" Target="slides/slide924.xml"/><Relationship Id="rId357" Type="http://schemas.openxmlformats.org/officeDocument/2006/relationships/slide" Target="slides/slide356.xml"/><Relationship Id="rId54" Type="http://schemas.openxmlformats.org/officeDocument/2006/relationships/slide" Target="slides/slide53.xml"/><Relationship Id="rId217" Type="http://schemas.openxmlformats.org/officeDocument/2006/relationships/slide" Target="slides/slide216.xml"/><Relationship Id="rId564" Type="http://schemas.openxmlformats.org/officeDocument/2006/relationships/slide" Target="slides/slide563.xml"/><Relationship Id="rId771" Type="http://schemas.openxmlformats.org/officeDocument/2006/relationships/slide" Target="slides/slide770.xml"/><Relationship Id="rId869" Type="http://schemas.openxmlformats.org/officeDocument/2006/relationships/slide" Target="slides/slide868.xml"/><Relationship Id="rId424" Type="http://schemas.openxmlformats.org/officeDocument/2006/relationships/slide" Target="slides/slide423.xml"/><Relationship Id="rId631" Type="http://schemas.openxmlformats.org/officeDocument/2006/relationships/slide" Target="slides/slide630.xml"/><Relationship Id="rId729" Type="http://schemas.openxmlformats.org/officeDocument/2006/relationships/slide" Target="slides/slide728.xml"/><Relationship Id="rId1054" Type="http://schemas.openxmlformats.org/officeDocument/2006/relationships/slide" Target="slides/slide1053.xml"/><Relationship Id="rId270" Type="http://schemas.openxmlformats.org/officeDocument/2006/relationships/slide" Target="slides/slide269.xml"/><Relationship Id="rId936" Type="http://schemas.openxmlformats.org/officeDocument/2006/relationships/slide" Target="slides/slide935.xml"/><Relationship Id="rId65" Type="http://schemas.openxmlformats.org/officeDocument/2006/relationships/slide" Target="slides/slide64.xml"/><Relationship Id="rId130" Type="http://schemas.openxmlformats.org/officeDocument/2006/relationships/slide" Target="slides/slide129.xml"/><Relationship Id="rId368" Type="http://schemas.openxmlformats.org/officeDocument/2006/relationships/slide" Target="slides/slide367.xml"/><Relationship Id="rId575" Type="http://schemas.openxmlformats.org/officeDocument/2006/relationships/slide" Target="slides/slide574.xml"/><Relationship Id="rId782" Type="http://schemas.openxmlformats.org/officeDocument/2006/relationships/slide" Target="slides/slide781.xml"/><Relationship Id="rId228" Type="http://schemas.openxmlformats.org/officeDocument/2006/relationships/slide" Target="slides/slide227.xml"/><Relationship Id="rId435" Type="http://schemas.openxmlformats.org/officeDocument/2006/relationships/slide" Target="slides/slide434.xml"/><Relationship Id="rId642" Type="http://schemas.openxmlformats.org/officeDocument/2006/relationships/slide" Target="slides/slide641.xml"/><Relationship Id="rId1065" Type="http://schemas.openxmlformats.org/officeDocument/2006/relationships/slide" Target="slides/slide1064.xml"/><Relationship Id="rId281" Type="http://schemas.openxmlformats.org/officeDocument/2006/relationships/slide" Target="slides/slide280.xml"/><Relationship Id="rId502" Type="http://schemas.openxmlformats.org/officeDocument/2006/relationships/slide" Target="slides/slide501.xml"/><Relationship Id="rId947" Type="http://schemas.openxmlformats.org/officeDocument/2006/relationships/slide" Target="slides/slide946.xml"/><Relationship Id="rId76" Type="http://schemas.openxmlformats.org/officeDocument/2006/relationships/slide" Target="slides/slide75.xml"/><Relationship Id="rId141" Type="http://schemas.openxmlformats.org/officeDocument/2006/relationships/slide" Target="slides/slide140.xml"/><Relationship Id="rId379" Type="http://schemas.openxmlformats.org/officeDocument/2006/relationships/slide" Target="slides/slide378.xml"/><Relationship Id="rId586" Type="http://schemas.openxmlformats.org/officeDocument/2006/relationships/slide" Target="slides/slide585.xml"/><Relationship Id="rId793" Type="http://schemas.openxmlformats.org/officeDocument/2006/relationships/slide" Target="slides/slide792.xml"/><Relationship Id="rId807" Type="http://schemas.openxmlformats.org/officeDocument/2006/relationships/slide" Target="slides/slide806.xml"/><Relationship Id="rId7" Type="http://schemas.openxmlformats.org/officeDocument/2006/relationships/slide" Target="slides/slide6.xml"/><Relationship Id="rId239" Type="http://schemas.openxmlformats.org/officeDocument/2006/relationships/slide" Target="slides/slide238.xml"/><Relationship Id="rId446" Type="http://schemas.openxmlformats.org/officeDocument/2006/relationships/slide" Target="slides/slide445.xml"/><Relationship Id="rId653" Type="http://schemas.openxmlformats.org/officeDocument/2006/relationships/slide" Target="slides/slide652.xml"/><Relationship Id="rId1076" Type="http://schemas.openxmlformats.org/officeDocument/2006/relationships/slide" Target="slides/slide1075.xml"/><Relationship Id="rId292" Type="http://schemas.openxmlformats.org/officeDocument/2006/relationships/slide" Target="slides/slide291.xml"/><Relationship Id="rId306" Type="http://schemas.openxmlformats.org/officeDocument/2006/relationships/slide" Target="slides/slide305.xml"/><Relationship Id="rId860" Type="http://schemas.openxmlformats.org/officeDocument/2006/relationships/slide" Target="slides/slide859.xml"/><Relationship Id="rId958" Type="http://schemas.openxmlformats.org/officeDocument/2006/relationships/slide" Target="slides/slide957.xml"/><Relationship Id="rId87" Type="http://schemas.openxmlformats.org/officeDocument/2006/relationships/slide" Target="slides/slide86.xml"/><Relationship Id="rId513" Type="http://schemas.openxmlformats.org/officeDocument/2006/relationships/slide" Target="slides/slide512.xml"/><Relationship Id="rId597" Type="http://schemas.openxmlformats.org/officeDocument/2006/relationships/slide" Target="slides/slide596.xml"/><Relationship Id="rId720" Type="http://schemas.openxmlformats.org/officeDocument/2006/relationships/slide" Target="slides/slide719.xml"/><Relationship Id="rId818" Type="http://schemas.openxmlformats.org/officeDocument/2006/relationships/slide" Target="slides/slide817.xml"/><Relationship Id="rId152" Type="http://schemas.openxmlformats.org/officeDocument/2006/relationships/slide" Target="slides/slide151.xml"/><Relationship Id="rId457" Type="http://schemas.openxmlformats.org/officeDocument/2006/relationships/slide" Target="slides/slide456.xml"/><Relationship Id="rId1003" Type="http://schemas.openxmlformats.org/officeDocument/2006/relationships/slide" Target="slides/slide1002.xml"/><Relationship Id="rId1087" Type="http://schemas.openxmlformats.org/officeDocument/2006/relationships/slide" Target="slides/slide1086.xml"/><Relationship Id="rId664" Type="http://schemas.openxmlformats.org/officeDocument/2006/relationships/slide" Target="slides/slide663.xml"/><Relationship Id="rId871" Type="http://schemas.openxmlformats.org/officeDocument/2006/relationships/slide" Target="slides/slide870.xml"/><Relationship Id="rId969" Type="http://schemas.openxmlformats.org/officeDocument/2006/relationships/slide" Target="slides/slide968.xml"/><Relationship Id="rId14" Type="http://schemas.openxmlformats.org/officeDocument/2006/relationships/slide" Target="slides/slide13.xml"/><Relationship Id="rId317" Type="http://schemas.openxmlformats.org/officeDocument/2006/relationships/slide" Target="slides/slide316.xml"/><Relationship Id="rId524" Type="http://schemas.openxmlformats.org/officeDocument/2006/relationships/slide" Target="slides/slide523.xml"/><Relationship Id="rId731" Type="http://schemas.openxmlformats.org/officeDocument/2006/relationships/slide" Target="slides/slide730.xml"/><Relationship Id="rId98" Type="http://schemas.openxmlformats.org/officeDocument/2006/relationships/slide" Target="slides/slide97.xml"/><Relationship Id="rId163" Type="http://schemas.openxmlformats.org/officeDocument/2006/relationships/slide" Target="slides/slide162.xml"/><Relationship Id="rId370" Type="http://schemas.openxmlformats.org/officeDocument/2006/relationships/slide" Target="slides/slide369.xml"/><Relationship Id="rId829" Type="http://schemas.openxmlformats.org/officeDocument/2006/relationships/slide" Target="slides/slide828.xml"/><Relationship Id="rId1014" Type="http://schemas.openxmlformats.org/officeDocument/2006/relationships/slide" Target="slides/slide1013.xml"/><Relationship Id="rId230" Type="http://schemas.openxmlformats.org/officeDocument/2006/relationships/slide" Target="slides/slide229.xml"/><Relationship Id="rId468" Type="http://schemas.openxmlformats.org/officeDocument/2006/relationships/slide" Target="slides/slide467.xml"/><Relationship Id="rId675" Type="http://schemas.openxmlformats.org/officeDocument/2006/relationships/slide" Target="slides/slide674.xml"/><Relationship Id="rId882" Type="http://schemas.openxmlformats.org/officeDocument/2006/relationships/slide" Target="slides/slide881.xml"/><Relationship Id="rId1098" Type="http://schemas.openxmlformats.org/officeDocument/2006/relationships/slide" Target="slides/slide1097.xml"/><Relationship Id="rId25" Type="http://schemas.openxmlformats.org/officeDocument/2006/relationships/slide" Target="slides/slide24.xml"/><Relationship Id="rId328" Type="http://schemas.openxmlformats.org/officeDocument/2006/relationships/slide" Target="slides/slide327.xml"/><Relationship Id="rId535" Type="http://schemas.openxmlformats.org/officeDocument/2006/relationships/slide" Target="slides/slide534.xml"/><Relationship Id="rId742" Type="http://schemas.openxmlformats.org/officeDocument/2006/relationships/slide" Target="slides/slide741.xml"/><Relationship Id="rId174" Type="http://schemas.openxmlformats.org/officeDocument/2006/relationships/slide" Target="slides/slide173.xml"/><Relationship Id="rId381" Type="http://schemas.openxmlformats.org/officeDocument/2006/relationships/slide" Target="slides/slide380.xml"/><Relationship Id="rId602" Type="http://schemas.openxmlformats.org/officeDocument/2006/relationships/slide" Target="slides/slide601.xml"/><Relationship Id="rId1025" Type="http://schemas.openxmlformats.org/officeDocument/2006/relationships/slide" Target="slides/slide1024.xml"/><Relationship Id="rId241" Type="http://schemas.openxmlformats.org/officeDocument/2006/relationships/slide" Target="slides/slide240.xml"/><Relationship Id="rId479" Type="http://schemas.openxmlformats.org/officeDocument/2006/relationships/slide" Target="slides/slide478.xml"/><Relationship Id="rId686" Type="http://schemas.openxmlformats.org/officeDocument/2006/relationships/slide" Target="slides/slide685.xml"/><Relationship Id="rId893" Type="http://schemas.openxmlformats.org/officeDocument/2006/relationships/slide" Target="slides/slide892.xml"/><Relationship Id="rId907" Type="http://schemas.openxmlformats.org/officeDocument/2006/relationships/slide" Target="slides/slide906.xml"/><Relationship Id="rId36" Type="http://schemas.openxmlformats.org/officeDocument/2006/relationships/slide" Target="slides/slide35.xml"/><Relationship Id="rId339" Type="http://schemas.openxmlformats.org/officeDocument/2006/relationships/slide" Target="slides/slide338.xml"/><Relationship Id="rId546" Type="http://schemas.openxmlformats.org/officeDocument/2006/relationships/slide" Target="slides/slide545.xml"/><Relationship Id="rId753" Type="http://schemas.openxmlformats.org/officeDocument/2006/relationships/slide" Target="slides/slide752.xml"/><Relationship Id="rId101" Type="http://schemas.openxmlformats.org/officeDocument/2006/relationships/slide" Target="slides/slide100.xml"/><Relationship Id="rId185" Type="http://schemas.openxmlformats.org/officeDocument/2006/relationships/slide" Target="slides/slide184.xml"/><Relationship Id="rId406" Type="http://schemas.openxmlformats.org/officeDocument/2006/relationships/slide" Target="slides/slide405.xml"/><Relationship Id="rId960" Type="http://schemas.openxmlformats.org/officeDocument/2006/relationships/slide" Target="slides/slide959.xml"/><Relationship Id="rId1036" Type="http://schemas.openxmlformats.org/officeDocument/2006/relationships/slide" Target="slides/slide1035.xml"/><Relationship Id="rId392" Type="http://schemas.openxmlformats.org/officeDocument/2006/relationships/slide" Target="slides/slide391.xml"/><Relationship Id="rId613" Type="http://schemas.openxmlformats.org/officeDocument/2006/relationships/slide" Target="slides/slide612.xml"/><Relationship Id="rId697" Type="http://schemas.openxmlformats.org/officeDocument/2006/relationships/slide" Target="slides/slide696.xml"/><Relationship Id="rId820" Type="http://schemas.openxmlformats.org/officeDocument/2006/relationships/slide" Target="slides/slide819.xml"/><Relationship Id="rId918" Type="http://schemas.openxmlformats.org/officeDocument/2006/relationships/slide" Target="slides/slide917.xml"/><Relationship Id="rId252" Type="http://schemas.openxmlformats.org/officeDocument/2006/relationships/slide" Target="slides/slide251.xml"/><Relationship Id="rId1103" Type="http://schemas.openxmlformats.org/officeDocument/2006/relationships/theme" Target="theme/theme1.xml"/><Relationship Id="rId47" Type="http://schemas.openxmlformats.org/officeDocument/2006/relationships/slide" Target="slides/slide46.xml"/><Relationship Id="rId112" Type="http://schemas.openxmlformats.org/officeDocument/2006/relationships/slide" Target="slides/slide111.xml"/><Relationship Id="rId557" Type="http://schemas.openxmlformats.org/officeDocument/2006/relationships/slide" Target="slides/slide556.xml"/><Relationship Id="rId764" Type="http://schemas.openxmlformats.org/officeDocument/2006/relationships/slide" Target="slides/slide763.xml"/><Relationship Id="rId971" Type="http://schemas.openxmlformats.org/officeDocument/2006/relationships/slide" Target="slides/slide970.xml"/><Relationship Id="rId196" Type="http://schemas.openxmlformats.org/officeDocument/2006/relationships/slide" Target="slides/slide195.xml"/><Relationship Id="rId417" Type="http://schemas.openxmlformats.org/officeDocument/2006/relationships/slide" Target="slides/slide416.xml"/><Relationship Id="rId624" Type="http://schemas.openxmlformats.org/officeDocument/2006/relationships/slide" Target="slides/slide623.xml"/><Relationship Id="rId831" Type="http://schemas.openxmlformats.org/officeDocument/2006/relationships/slide" Target="slides/slide830.xml"/><Relationship Id="rId1047" Type="http://schemas.openxmlformats.org/officeDocument/2006/relationships/slide" Target="slides/slide1046.xml"/><Relationship Id="rId263" Type="http://schemas.openxmlformats.org/officeDocument/2006/relationships/slide" Target="slides/slide262.xml"/><Relationship Id="rId470" Type="http://schemas.openxmlformats.org/officeDocument/2006/relationships/slide" Target="slides/slide469.xml"/><Relationship Id="rId929" Type="http://schemas.openxmlformats.org/officeDocument/2006/relationships/slide" Target="slides/slide928.xml"/><Relationship Id="rId58" Type="http://schemas.openxmlformats.org/officeDocument/2006/relationships/slide" Target="slides/slide57.xml"/><Relationship Id="rId123" Type="http://schemas.openxmlformats.org/officeDocument/2006/relationships/slide" Target="slides/slide122.xml"/><Relationship Id="rId330" Type="http://schemas.openxmlformats.org/officeDocument/2006/relationships/slide" Target="slides/slide329.xml"/><Relationship Id="rId568" Type="http://schemas.openxmlformats.org/officeDocument/2006/relationships/slide" Target="slides/slide567.xml"/><Relationship Id="rId775" Type="http://schemas.openxmlformats.org/officeDocument/2006/relationships/slide" Target="slides/slide774.xml"/><Relationship Id="rId982" Type="http://schemas.openxmlformats.org/officeDocument/2006/relationships/slide" Target="slides/slide981.xml"/><Relationship Id="rId428" Type="http://schemas.openxmlformats.org/officeDocument/2006/relationships/slide" Target="slides/slide427.xml"/><Relationship Id="rId635" Type="http://schemas.openxmlformats.org/officeDocument/2006/relationships/slide" Target="slides/slide634.xml"/><Relationship Id="rId842" Type="http://schemas.openxmlformats.org/officeDocument/2006/relationships/slide" Target="slides/slide841.xml"/><Relationship Id="rId1058" Type="http://schemas.openxmlformats.org/officeDocument/2006/relationships/slide" Target="slides/slide1057.xml"/><Relationship Id="rId274" Type="http://schemas.openxmlformats.org/officeDocument/2006/relationships/slide" Target="slides/slide273.xml"/><Relationship Id="rId481" Type="http://schemas.openxmlformats.org/officeDocument/2006/relationships/slide" Target="slides/slide480.xml"/><Relationship Id="rId702" Type="http://schemas.openxmlformats.org/officeDocument/2006/relationships/slide" Target="slides/slide701.xml"/><Relationship Id="rId69" Type="http://schemas.openxmlformats.org/officeDocument/2006/relationships/slide" Target="slides/slide68.xml"/><Relationship Id="rId134" Type="http://schemas.openxmlformats.org/officeDocument/2006/relationships/slide" Target="slides/slide133.xml"/><Relationship Id="rId579" Type="http://schemas.openxmlformats.org/officeDocument/2006/relationships/slide" Target="slides/slide578.xml"/><Relationship Id="rId786" Type="http://schemas.openxmlformats.org/officeDocument/2006/relationships/slide" Target="slides/slide785.xml"/><Relationship Id="rId993" Type="http://schemas.openxmlformats.org/officeDocument/2006/relationships/slide" Target="slides/slide992.xml"/><Relationship Id="rId341" Type="http://schemas.openxmlformats.org/officeDocument/2006/relationships/slide" Target="slides/slide340.xml"/><Relationship Id="rId439" Type="http://schemas.openxmlformats.org/officeDocument/2006/relationships/slide" Target="slides/slide438.xml"/><Relationship Id="rId646" Type="http://schemas.openxmlformats.org/officeDocument/2006/relationships/slide" Target="slides/slide645.xml"/><Relationship Id="rId1069" Type="http://schemas.openxmlformats.org/officeDocument/2006/relationships/slide" Target="slides/slide1068.xml"/><Relationship Id="rId201" Type="http://schemas.openxmlformats.org/officeDocument/2006/relationships/slide" Target="slides/slide200.xml"/><Relationship Id="rId285" Type="http://schemas.openxmlformats.org/officeDocument/2006/relationships/slide" Target="slides/slide284.xml"/><Relationship Id="rId506" Type="http://schemas.openxmlformats.org/officeDocument/2006/relationships/slide" Target="slides/slide505.xml"/><Relationship Id="rId853" Type="http://schemas.openxmlformats.org/officeDocument/2006/relationships/slide" Target="slides/slide852.xml"/><Relationship Id="rId492" Type="http://schemas.openxmlformats.org/officeDocument/2006/relationships/slide" Target="slides/slide491.xml"/><Relationship Id="rId713" Type="http://schemas.openxmlformats.org/officeDocument/2006/relationships/slide" Target="slides/slide712.xml"/><Relationship Id="rId797" Type="http://schemas.openxmlformats.org/officeDocument/2006/relationships/slide" Target="slides/slide796.xml"/><Relationship Id="rId920" Type="http://schemas.openxmlformats.org/officeDocument/2006/relationships/slide" Target="slides/slide919.xml"/><Relationship Id="rId145" Type="http://schemas.openxmlformats.org/officeDocument/2006/relationships/slide" Target="slides/slide144.xml"/><Relationship Id="rId352" Type="http://schemas.openxmlformats.org/officeDocument/2006/relationships/slide" Target="slides/slide351.xml"/><Relationship Id="rId212" Type="http://schemas.openxmlformats.org/officeDocument/2006/relationships/slide" Target="slides/slide211.xml"/><Relationship Id="rId657" Type="http://schemas.openxmlformats.org/officeDocument/2006/relationships/slide" Target="slides/slide656.xml"/><Relationship Id="rId864" Type="http://schemas.openxmlformats.org/officeDocument/2006/relationships/slide" Target="slides/slide863.xml"/><Relationship Id="rId296" Type="http://schemas.openxmlformats.org/officeDocument/2006/relationships/slide" Target="slides/slide295.xml"/><Relationship Id="rId517" Type="http://schemas.openxmlformats.org/officeDocument/2006/relationships/slide" Target="slides/slide516.xml"/><Relationship Id="rId724" Type="http://schemas.openxmlformats.org/officeDocument/2006/relationships/slide" Target="slides/slide723.xml"/><Relationship Id="rId931" Type="http://schemas.openxmlformats.org/officeDocument/2006/relationships/slide" Target="slides/slide930.xml"/><Relationship Id="rId60" Type="http://schemas.openxmlformats.org/officeDocument/2006/relationships/slide" Target="slides/slide59.xml"/><Relationship Id="rId156" Type="http://schemas.openxmlformats.org/officeDocument/2006/relationships/slide" Target="slides/slide155.xml"/><Relationship Id="rId363" Type="http://schemas.openxmlformats.org/officeDocument/2006/relationships/slide" Target="slides/slide362.xml"/><Relationship Id="rId570" Type="http://schemas.openxmlformats.org/officeDocument/2006/relationships/slide" Target="slides/slide569.xml"/><Relationship Id="rId1007" Type="http://schemas.openxmlformats.org/officeDocument/2006/relationships/slide" Target="slides/slide1006.xml"/><Relationship Id="rId223" Type="http://schemas.openxmlformats.org/officeDocument/2006/relationships/slide" Target="slides/slide222.xml"/><Relationship Id="rId430" Type="http://schemas.openxmlformats.org/officeDocument/2006/relationships/slide" Target="slides/slide429.xml"/><Relationship Id="rId668" Type="http://schemas.openxmlformats.org/officeDocument/2006/relationships/slide" Target="slides/slide667.xml"/><Relationship Id="rId875" Type="http://schemas.openxmlformats.org/officeDocument/2006/relationships/slide" Target="slides/slide874.xml"/><Relationship Id="rId1060" Type="http://schemas.openxmlformats.org/officeDocument/2006/relationships/slide" Target="slides/slide1059.xml"/><Relationship Id="rId18" Type="http://schemas.openxmlformats.org/officeDocument/2006/relationships/slide" Target="slides/slide17.xml"/><Relationship Id="rId528" Type="http://schemas.openxmlformats.org/officeDocument/2006/relationships/slide" Target="slides/slide527.xml"/><Relationship Id="rId735" Type="http://schemas.openxmlformats.org/officeDocument/2006/relationships/slide" Target="slides/slide734.xml"/><Relationship Id="rId942" Type="http://schemas.openxmlformats.org/officeDocument/2006/relationships/slide" Target="slides/slide941.xml"/><Relationship Id="rId167" Type="http://schemas.openxmlformats.org/officeDocument/2006/relationships/slide" Target="slides/slide166.xml"/><Relationship Id="rId374" Type="http://schemas.openxmlformats.org/officeDocument/2006/relationships/slide" Target="slides/slide373.xml"/><Relationship Id="rId581" Type="http://schemas.openxmlformats.org/officeDocument/2006/relationships/slide" Target="slides/slide580.xml"/><Relationship Id="rId1018" Type="http://schemas.openxmlformats.org/officeDocument/2006/relationships/slide" Target="slides/slide1017.xml"/><Relationship Id="rId71" Type="http://schemas.openxmlformats.org/officeDocument/2006/relationships/slide" Target="slides/slide70.xml"/><Relationship Id="rId234" Type="http://schemas.openxmlformats.org/officeDocument/2006/relationships/slide" Target="slides/slide233.xml"/><Relationship Id="rId679" Type="http://schemas.openxmlformats.org/officeDocument/2006/relationships/slide" Target="slides/slide678.xml"/><Relationship Id="rId802" Type="http://schemas.openxmlformats.org/officeDocument/2006/relationships/slide" Target="slides/slide801.xml"/><Relationship Id="rId886" Type="http://schemas.openxmlformats.org/officeDocument/2006/relationships/slide" Target="slides/slide885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441" Type="http://schemas.openxmlformats.org/officeDocument/2006/relationships/slide" Target="slides/slide440.xml"/><Relationship Id="rId539" Type="http://schemas.openxmlformats.org/officeDocument/2006/relationships/slide" Target="slides/slide538.xml"/><Relationship Id="rId746" Type="http://schemas.openxmlformats.org/officeDocument/2006/relationships/slide" Target="slides/slide745.xml"/><Relationship Id="rId1071" Type="http://schemas.openxmlformats.org/officeDocument/2006/relationships/slide" Target="slides/slide1070.xml"/><Relationship Id="rId178" Type="http://schemas.openxmlformats.org/officeDocument/2006/relationships/slide" Target="slides/slide177.xml"/><Relationship Id="rId301" Type="http://schemas.openxmlformats.org/officeDocument/2006/relationships/slide" Target="slides/slide300.xml"/><Relationship Id="rId953" Type="http://schemas.openxmlformats.org/officeDocument/2006/relationships/slide" Target="slides/slide952.xml"/><Relationship Id="rId1029" Type="http://schemas.openxmlformats.org/officeDocument/2006/relationships/slide" Target="slides/slide1028.xml"/><Relationship Id="rId82" Type="http://schemas.openxmlformats.org/officeDocument/2006/relationships/slide" Target="slides/slide81.xml"/><Relationship Id="rId385" Type="http://schemas.openxmlformats.org/officeDocument/2006/relationships/slide" Target="slides/slide384.xml"/><Relationship Id="rId592" Type="http://schemas.openxmlformats.org/officeDocument/2006/relationships/slide" Target="slides/slide591.xml"/><Relationship Id="rId606" Type="http://schemas.openxmlformats.org/officeDocument/2006/relationships/slide" Target="slides/slide605.xml"/><Relationship Id="rId813" Type="http://schemas.openxmlformats.org/officeDocument/2006/relationships/slide" Target="slides/slide812.xml"/><Relationship Id="rId245" Type="http://schemas.openxmlformats.org/officeDocument/2006/relationships/slide" Target="slides/slide244.xml"/><Relationship Id="rId452" Type="http://schemas.openxmlformats.org/officeDocument/2006/relationships/slide" Target="slides/slide451.xml"/><Relationship Id="rId897" Type="http://schemas.openxmlformats.org/officeDocument/2006/relationships/slide" Target="slides/slide896.xml"/><Relationship Id="rId1082" Type="http://schemas.openxmlformats.org/officeDocument/2006/relationships/slide" Target="slides/slide1081.xml"/><Relationship Id="rId105" Type="http://schemas.openxmlformats.org/officeDocument/2006/relationships/slide" Target="slides/slide104.xml"/><Relationship Id="rId312" Type="http://schemas.openxmlformats.org/officeDocument/2006/relationships/slide" Target="slides/slide311.xml"/><Relationship Id="rId757" Type="http://schemas.openxmlformats.org/officeDocument/2006/relationships/slide" Target="slides/slide756.xml"/><Relationship Id="rId964" Type="http://schemas.openxmlformats.org/officeDocument/2006/relationships/slide" Target="slides/slide963.xml"/><Relationship Id="rId51" Type="http://schemas.openxmlformats.org/officeDocument/2006/relationships/slide" Target="slides/slide50.xml"/><Relationship Id="rId93" Type="http://schemas.openxmlformats.org/officeDocument/2006/relationships/slide" Target="slides/slide92.xml"/><Relationship Id="rId189" Type="http://schemas.openxmlformats.org/officeDocument/2006/relationships/slide" Target="slides/slide188.xml"/><Relationship Id="rId396" Type="http://schemas.openxmlformats.org/officeDocument/2006/relationships/slide" Target="slides/slide395.xml"/><Relationship Id="rId561" Type="http://schemas.openxmlformats.org/officeDocument/2006/relationships/slide" Target="slides/slide560.xml"/><Relationship Id="rId617" Type="http://schemas.openxmlformats.org/officeDocument/2006/relationships/slide" Target="slides/slide616.xml"/><Relationship Id="rId659" Type="http://schemas.openxmlformats.org/officeDocument/2006/relationships/slide" Target="slides/slide658.xml"/><Relationship Id="rId824" Type="http://schemas.openxmlformats.org/officeDocument/2006/relationships/slide" Target="slides/slide823.xml"/><Relationship Id="rId866" Type="http://schemas.openxmlformats.org/officeDocument/2006/relationships/slide" Target="slides/slide865.xml"/><Relationship Id="rId214" Type="http://schemas.openxmlformats.org/officeDocument/2006/relationships/slide" Target="slides/slide213.xml"/><Relationship Id="rId256" Type="http://schemas.openxmlformats.org/officeDocument/2006/relationships/slide" Target="slides/slide255.xml"/><Relationship Id="rId298" Type="http://schemas.openxmlformats.org/officeDocument/2006/relationships/slide" Target="slides/slide297.xml"/><Relationship Id="rId421" Type="http://schemas.openxmlformats.org/officeDocument/2006/relationships/slide" Target="slides/slide420.xml"/><Relationship Id="rId463" Type="http://schemas.openxmlformats.org/officeDocument/2006/relationships/slide" Target="slides/slide462.xml"/><Relationship Id="rId519" Type="http://schemas.openxmlformats.org/officeDocument/2006/relationships/slide" Target="slides/slide518.xml"/><Relationship Id="rId670" Type="http://schemas.openxmlformats.org/officeDocument/2006/relationships/slide" Target="slides/slide669.xml"/><Relationship Id="rId1051" Type="http://schemas.openxmlformats.org/officeDocument/2006/relationships/slide" Target="slides/slide1050.xml"/><Relationship Id="rId1093" Type="http://schemas.openxmlformats.org/officeDocument/2006/relationships/slide" Target="slides/slide1092.xml"/><Relationship Id="rId116" Type="http://schemas.openxmlformats.org/officeDocument/2006/relationships/slide" Target="slides/slide115.xml"/><Relationship Id="rId158" Type="http://schemas.openxmlformats.org/officeDocument/2006/relationships/slide" Target="slides/slide157.xml"/><Relationship Id="rId323" Type="http://schemas.openxmlformats.org/officeDocument/2006/relationships/slide" Target="slides/slide322.xml"/><Relationship Id="rId530" Type="http://schemas.openxmlformats.org/officeDocument/2006/relationships/slide" Target="slides/slide529.xml"/><Relationship Id="rId726" Type="http://schemas.openxmlformats.org/officeDocument/2006/relationships/slide" Target="slides/slide725.xml"/><Relationship Id="rId768" Type="http://schemas.openxmlformats.org/officeDocument/2006/relationships/slide" Target="slides/slide767.xml"/><Relationship Id="rId933" Type="http://schemas.openxmlformats.org/officeDocument/2006/relationships/slide" Target="slides/slide932.xml"/><Relationship Id="rId975" Type="http://schemas.openxmlformats.org/officeDocument/2006/relationships/slide" Target="slides/slide974.xml"/><Relationship Id="rId1009" Type="http://schemas.openxmlformats.org/officeDocument/2006/relationships/slide" Target="slides/slide1008.xml"/><Relationship Id="rId20" Type="http://schemas.openxmlformats.org/officeDocument/2006/relationships/slide" Target="slides/slide19.xml"/><Relationship Id="rId62" Type="http://schemas.openxmlformats.org/officeDocument/2006/relationships/slide" Target="slides/slide61.xml"/><Relationship Id="rId365" Type="http://schemas.openxmlformats.org/officeDocument/2006/relationships/slide" Target="slides/slide364.xml"/><Relationship Id="rId572" Type="http://schemas.openxmlformats.org/officeDocument/2006/relationships/slide" Target="slides/slide571.xml"/><Relationship Id="rId628" Type="http://schemas.openxmlformats.org/officeDocument/2006/relationships/slide" Target="slides/slide627.xml"/><Relationship Id="rId835" Type="http://schemas.openxmlformats.org/officeDocument/2006/relationships/slide" Target="slides/slide834.xml"/><Relationship Id="rId225" Type="http://schemas.openxmlformats.org/officeDocument/2006/relationships/slide" Target="slides/slide224.xml"/><Relationship Id="rId267" Type="http://schemas.openxmlformats.org/officeDocument/2006/relationships/slide" Target="slides/slide266.xml"/><Relationship Id="rId432" Type="http://schemas.openxmlformats.org/officeDocument/2006/relationships/slide" Target="slides/slide431.xml"/><Relationship Id="rId474" Type="http://schemas.openxmlformats.org/officeDocument/2006/relationships/slide" Target="slides/slide473.xml"/><Relationship Id="rId877" Type="http://schemas.openxmlformats.org/officeDocument/2006/relationships/slide" Target="slides/slide876.xml"/><Relationship Id="rId1020" Type="http://schemas.openxmlformats.org/officeDocument/2006/relationships/slide" Target="slides/slide1019.xml"/><Relationship Id="rId1062" Type="http://schemas.openxmlformats.org/officeDocument/2006/relationships/slide" Target="slides/slide1061.xml"/><Relationship Id="rId127" Type="http://schemas.openxmlformats.org/officeDocument/2006/relationships/slide" Target="slides/slide126.xml"/><Relationship Id="rId681" Type="http://schemas.openxmlformats.org/officeDocument/2006/relationships/slide" Target="slides/slide680.xml"/><Relationship Id="rId737" Type="http://schemas.openxmlformats.org/officeDocument/2006/relationships/slide" Target="slides/slide736.xml"/><Relationship Id="rId779" Type="http://schemas.openxmlformats.org/officeDocument/2006/relationships/slide" Target="slides/slide778.xml"/><Relationship Id="rId902" Type="http://schemas.openxmlformats.org/officeDocument/2006/relationships/slide" Target="slides/slide901.xml"/><Relationship Id="rId944" Type="http://schemas.openxmlformats.org/officeDocument/2006/relationships/slide" Target="slides/slide943.xml"/><Relationship Id="rId986" Type="http://schemas.openxmlformats.org/officeDocument/2006/relationships/slide" Target="slides/slide985.xml"/><Relationship Id="rId31" Type="http://schemas.openxmlformats.org/officeDocument/2006/relationships/slide" Target="slides/slide30.xml"/><Relationship Id="rId73" Type="http://schemas.openxmlformats.org/officeDocument/2006/relationships/slide" Target="slides/slide72.xml"/><Relationship Id="rId169" Type="http://schemas.openxmlformats.org/officeDocument/2006/relationships/slide" Target="slides/slide168.xml"/><Relationship Id="rId334" Type="http://schemas.openxmlformats.org/officeDocument/2006/relationships/slide" Target="slides/slide333.xml"/><Relationship Id="rId376" Type="http://schemas.openxmlformats.org/officeDocument/2006/relationships/slide" Target="slides/slide375.xml"/><Relationship Id="rId541" Type="http://schemas.openxmlformats.org/officeDocument/2006/relationships/slide" Target="slides/slide540.xml"/><Relationship Id="rId583" Type="http://schemas.openxmlformats.org/officeDocument/2006/relationships/slide" Target="slides/slide582.xml"/><Relationship Id="rId639" Type="http://schemas.openxmlformats.org/officeDocument/2006/relationships/slide" Target="slides/slide638.xml"/><Relationship Id="rId790" Type="http://schemas.openxmlformats.org/officeDocument/2006/relationships/slide" Target="slides/slide789.xml"/><Relationship Id="rId804" Type="http://schemas.openxmlformats.org/officeDocument/2006/relationships/slide" Target="slides/slide803.xml"/><Relationship Id="rId4" Type="http://schemas.openxmlformats.org/officeDocument/2006/relationships/slide" Target="slides/slide3.xml"/><Relationship Id="rId180" Type="http://schemas.openxmlformats.org/officeDocument/2006/relationships/slide" Target="slides/slide179.xml"/><Relationship Id="rId236" Type="http://schemas.openxmlformats.org/officeDocument/2006/relationships/slide" Target="slides/slide235.xml"/><Relationship Id="rId278" Type="http://schemas.openxmlformats.org/officeDocument/2006/relationships/slide" Target="slides/slide277.xml"/><Relationship Id="rId401" Type="http://schemas.openxmlformats.org/officeDocument/2006/relationships/slide" Target="slides/slide400.xml"/><Relationship Id="rId443" Type="http://schemas.openxmlformats.org/officeDocument/2006/relationships/slide" Target="slides/slide442.xml"/><Relationship Id="rId650" Type="http://schemas.openxmlformats.org/officeDocument/2006/relationships/slide" Target="slides/slide649.xml"/><Relationship Id="rId846" Type="http://schemas.openxmlformats.org/officeDocument/2006/relationships/slide" Target="slides/slide845.xml"/><Relationship Id="rId888" Type="http://schemas.openxmlformats.org/officeDocument/2006/relationships/slide" Target="slides/slide887.xml"/><Relationship Id="rId1031" Type="http://schemas.openxmlformats.org/officeDocument/2006/relationships/slide" Target="slides/slide1030.xml"/><Relationship Id="rId1073" Type="http://schemas.openxmlformats.org/officeDocument/2006/relationships/slide" Target="slides/slide1072.xml"/><Relationship Id="rId303" Type="http://schemas.openxmlformats.org/officeDocument/2006/relationships/slide" Target="slides/slide302.xml"/><Relationship Id="rId485" Type="http://schemas.openxmlformats.org/officeDocument/2006/relationships/slide" Target="slides/slide484.xml"/><Relationship Id="rId692" Type="http://schemas.openxmlformats.org/officeDocument/2006/relationships/slide" Target="slides/slide691.xml"/><Relationship Id="rId706" Type="http://schemas.openxmlformats.org/officeDocument/2006/relationships/slide" Target="slides/slide705.xml"/><Relationship Id="rId748" Type="http://schemas.openxmlformats.org/officeDocument/2006/relationships/slide" Target="slides/slide747.xml"/><Relationship Id="rId913" Type="http://schemas.openxmlformats.org/officeDocument/2006/relationships/slide" Target="slides/slide912.xml"/><Relationship Id="rId955" Type="http://schemas.openxmlformats.org/officeDocument/2006/relationships/slide" Target="slides/slide954.xml"/><Relationship Id="rId42" Type="http://schemas.openxmlformats.org/officeDocument/2006/relationships/slide" Target="slides/slide41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345" Type="http://schemas.openxmlformats.org/officeDocument/2006/relationships/slide" Target="slides/slide344.xml"/><Relationship Id="rId387" Type="http://schemas.openxmlformats.org/officeDocument/2006/relationships/slide" Target="slides/slide386.xml"/><Relationship Id="rId510" Type="http://schemas.openxmlformats.org/officeDocument/2006/relationships/slide" Target="slides/slide509.xml"/><Relationship Id="rId552" Type="http://schemas.openxmlformats.org/officeDocument/2006/relationships/slide" Target="slides/slide551.xml"/><Relationship Id="rId594" Type="http://schemas.openxmlformats.org/officeDocument/2006/relationships/slide" Target="slides/slide593.xml"/><Relationship Id="rId608" Type="http://schemas.openxmlformats.org/officeDocument/2006/relationships/slide" Target="slides/slide607.xml"/><Relationship Id="rId815" Type="http://schemas.openxmlformats.org/officeDocument/2006/relationships/slide" Target="slides/slide814.xml"/><Relationship Id="rId997" Type="http://schemas.openxmlformats.org/officeDocument/2006/relationships/slide" Target="slides/slide996.xml"/><Relationship Id="rId191" Type="http://schemas.openxmlformats.org/officeDocument/2006/relationships/slide" Target="slides/slide190.xml"/><Relationship Id="rId205" Type="http://schemas.openxmlformats.org/officeDocument/2006/relationships/slide" Target="slides/slide204.xml"/><Relationship Id="rId247" Type="http://schemas.openxmlformats.org/officeDocument/2006/relationships/slide" Target="slides/slide246.xml"/><Relationship Id="rId412" Type="http://schemas.openxmlformats.org/officeDocument/2006/relationships/slide" Target="slides/slide411.xml"/><Relationship Id="rId857" Type="http://schemas.openxmlformats.org/officeDocument/2006/relationships/slide" Target="slides/slide856.xml"/><Relationship Id="rId899" Type="http://schemas.openxmlformats.org/officeDocument/2006/relationships/slide" Target="slides/slide898.xml"/><Relationship Id="rId1000" Type="http://schemas.openxmlformats.org/officeDocument/2006/relationships/slide" Target="slides/slide999.xml"/><Relationship Id="rId1042" Type="http://schemas.openxmlformats.org/officeDocument/2006/relationships/slide" Target="slides/slide1041.xml"/><Relationship Id="rId1084" Type="http://schemas.openxmlformats.org/officeDocument/2006/relationships/slide" Target="slides/slide1083.xml"/><Relationship Id="rId107" Type="http://schemas.openxmlformats.org/officeDocument/2006/relationships/slide" Target="slides/slide106.xml"/><Relationship Id="rId289" Type="http://schemas.openxmlformats.org/officeDocument/2006/relationships/slide" Target="slides/slide288.xml"/><Relationship Id="rId454" Type="http://schemas.openxmlformats.org/officeDocument/2006/relationships/slide" Target="slides/slide453.xml"/><Relationship Id="rId496" Type="http://schemas.openxmlformats.org/officeDocument/2006/relationships/slide" Target="slides/slide495.xml"/><Relationship Id="rId661" Type="http://schemas.openxmlformats.org/officeDocument/2006/relationships/slide" Target="slides/slide660.xml"/><Relationship Id="rId717" Type="http://schemas.openxmlformats.org/officeDocument/2006/relationships/slide" Target="slides/slide716.xml"/><Relationship Id="rId759" Type="http://schemas.openxmlformats.org/officeDocument/2006/relationships/slide" Target="slides/slide758.xml"/><Relationship Id="rId924" Type="http://schemas.openxmlformats.org/officeDocument/2006/relationships/slide" Target="slides/slide923.xml"/><Relationship Id="rId966" Type="http://schemas.openxmlformats.org/officeDocument/2006/relationships/slide" Target="slides/slide965.xml"/><Relationship Id="rId11" Type="http://schemas.openxmlformats.org/officeDocument/2006/relationships/slide" Target="slides/slide10.xml"/><Relationship Id="rId53" Type="http://schemas.openxmlformats.org/officeDocument/2006/relationships/slide" Target="slides/slide52.xml"/><Relationship Id="rId149" Type="http://schemas.openxmlformats.org/officeDocument/2006/relationships/slide" Target="slides/slide148.xml"/><Relationship Id="rId314" Type="http://schemas.openxmlformats.org/officeDocument/2006/relationships/slide" Target="slides/slide313.xml"/><Relationship Id="rId356" Type="http://schemas.openxmlformats.org/officeDocument/2006/relationships/slide" Target="slides/slide355.xml"/><Relationship Id="rId398" Type="http://schemas.openxmlformats.org/officeDocument/2006/relationships/slide" Target="slides/slide397.xml"/><Relationship Id="rId521" Type="http://schemas.openxmlformats.org/officeDocument/2006/relationships/slide" Target="slides/slide520.xml"/><Relationship Id="rId563" Type="http://schemas.openxmlformats.org/officeDocument/2006/relationships/slide" Target="slides/slide562.xml"/><Relationship Id="rId619" Type="http://schemas.openxmlformats.org/officeDocument/2006/relationships/slide" Target="slides/slide618.xml"/><Relationship Id="rId770" Type="http://schemas.openxmlformats.org/officeDocument/2006/relationships/slide" Target="slides/slide769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216" Type="http://schemas.openxmlformats.org/officeDocument/2006/relationships/slide" Target="slides/slide215.xml"/><Relationship Id="rId423" Type="http://schemas.openxmlformats.org/officeDocument/2006/relationships/slide" Target="slides/slide422.xml"/><Relationship Id="rId826" Type="http://schemas.openxmlformats.org/officeDocument/2006/relationships/slide" Target="slides/slide825.xml"/><Relationship Id="rId868" Type="http://schemas.openxmlformats.org/officeDocument/2006/relationships/slide" Target="slides/slide867.xml"/><Relationship Id="rId1011" Type="http://schemas.openxmlformats.org/officeDocument/2006/relationships/slide" Target="slides/slide1010.xml"/><Relationship Id="rId1053" Type="http://schemas.openxmlformats.org/officeDocument/2006/relationships/slide" Target="slides/slide1052.xml"/><Relationship Id="rId258" Type="http://schemas.openxmlformats.org/officeDocument/2006/relationships/slide" Target="slides/slide257.xml"/><Relationship Id="rId465" Type="http://schemas.openxmlformats.org/officeDocument/2006/relationships/slide" Target="slides/slide464.xml"/><Relationship Id="rId630" Type="http://schemas.openxmlformats.org/officeDocument/2006/relationships/slide" Target="slides/slide629.xml"/><Relationship Id="rId672" Type="http://schemas.openxmlformats.org/officeDocument/2006/relationships/slide" Target="slides/slide671.xml"/><Relationship Id="rId728" Type="http://schemas.openxmlformats.org/officeDocument/2006/relationships/slide" Target="slides/slide727.xml"/><Relationship Id="rId935" Type="http://schemas.openxmlformats.org/officeDocument/2006/relationships/slide" Target="slides/slide934.xml"/><Relationship Id="rId1095" Type="http://schemas.openxmlformats.org/officeDocument/2006/relationships/slide" Target="slides/slide1094.xml"/><Relationship Id="rId22" Type="http://schemas.openxmlformats.org/officeDocument/2006/relationships/slide" Target="slides/slide21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325" Type="http://schemas.openxmlformats.org/officeDocument/2006/relationships/slide" Target="slides/slide324.xml"/><Relationship Id="rId367" Type="http://schemas.openxmlformats.org/officeDocument/2006/relationships/slide" Target="slides/slide366.xml"/><Relationship Id="rId532" Type="http://schemas.openxmlformats.org/officeDocument/2006/relationships/slide" Target="slides/slide531.xml"/><Relationship Id="rId574" Type="http://schemas.openxmlformats.org/officeDocument/2006/relationships/slide" Target="slides/slide573.xml"/><Relationship Id="rId977" Type="http://schemas.openxmlformats.org/officeDocument/2006/relationships/slide" Target="slides/slide976.xml"/><Relationship Id="rId171" Type="http://schemas.openxmlformats.org/officeDocument/2006/relationships/slide" Target="slides/slide170.xml"/><Relationship Id="rId227" Type="http://schemas.openxmlformats.org/officeDocument/2006/relationships/slide" Target="slides/slide226.xml"/><Relationship Id="rId781" Type="http://schemas.openxmlformats.org/officeDocument/2006/relationships/slide" Target="slides/slide780.xml"/><Relationship Id="rId837" Type="http://schemas.openxmlformats.org/officeDocument/2006/relationships/slide" Target="slides/slide836.xml"/><Relationship Id="rId879" Type="http://schemas.openxmlformats.org/officeDocument/2006/relationships/slide" Target="slides/slide878.xml"/><Relationship Id="rId1022" Type="http://schemas.openxmlformats.org/officeDocument/2006/relationships/slide" Target="slides/slide1021.xml"/><Relationship Id="rId269" Type="http://schemas.openxmlformats.org/officeDocument/2006/relationships/slide" Target="slides/slide268.xml"/><Relationship Id="rId434" Type="http://schemas.openxmlformats.org/officeDocument/2006/relationships/slide" Target="slides/slide433.xml"/><Relationship Id="rId476" Type="http://schemas.openxmlformats.org/officeDocument/2006/relationships/slide" Target="slides/slide475.xml"/><Relationship Id="rId641" Type="http://schemas.openxmlformats.org/officeDocument/2006/relationships/slide" Target="slides/slide640.xml"/><Relationship Id="rId683" Type="http://schemas.openxmlformats.org/officeDocument/2006/relationships/slide" Target="slides/slide682.xml"/><Relationship Id="rId739" Type="http://schemas.openxmlformats.org/officeDocument/2006/relationships/slide" Target="slides/slide738.xml"/><Relationship Id="rId890" Type="http://schemas.openxmlformats.org/officeDocument/2006/relationships/slide" Target="slides/slide889.xml"/><Relationship Id="rId904" Type="http://schemas.openxmlformats.org/officeDocument/2006/relationships/slide" Target="slides/slide903.xml"/><Relationship Id="rId1064" Type="http://schemas.openxmlformats.org/officeDocument/2006/relationships/slide" Target="slides/slide1063.xml"/><Relationship Id="rId33" Type="http://schemas.openxmlformats.org/officeDocument/2006/relationships/slide" Target="slides/slide32.xml"/><Relationship Id="rId129" Type="http://schemas.openxmlformats.org/officeDocument/2006/relationships/slide" Target="slides/slide128.xml"/><Relationship Id="rId280" Type="http://schemas.openxmlformats.org/officeDocument/2006/relationships/slide" Target="slides/slide279.xml"/><Relationship Id="rId336" Type="http://schemas.openxmlformats.org/officeDocument/2006/relationships/slide" Target="slides/slide335.xml"/><Relationship Id="rId501" Type="http://schemas.openxmlformats.org/officeDocument/2006/relationships/slide" Target="slides/slide500.xml"/><Relationship Id="rId543" Type="http://schemas.openxmlformats.org/officeDocument/2006/relationships/slide" Target="slides/slide542.xml"/><Relationship Id="rId946" Type="http://schemas.openxmlformats.org/officeDocument/2006/relationships/slide" Target="slides/slide945.xml"/><Relationship Id="rId988" Type="http://schemas.openxmlformats.org/officeDocument/2006/relationships/slide" Target="slides/slide987.xml"/><Relationship Id="rId75" Type="http://schemas.openxmlformats.org/officeDocument/2006/relationships/slide" Target="slides/slide74.xml"/><Relationship Id="rId140" Type="http://schemas.openxmlformats.org/officeDocument/2006/relationships/slide" Target="slides/slide139.xml"/><Relationship Id="rId182" Type="http://schemas.openxmlformats.org/officeDocument/2006/relationships/slide" Target="slides/slide181.xml"/><Relationship Id="rId378" Type="http://schemas.openxmlformats.org/officeDocument/2006/relationships/slide" Target="slides/slide377.xml"/><Relationship Id="rId403" Type="http://schemas.openxmlformats.org/officeDocument/2006/relationships/slide" Target="slides/slide402.xml"/><Relationship Id="rId585" Type="http://schemas.openxmlformats.org/officeDocument/2006/relationships/slide" Target="slides/slide584.xml"/><Relationship Id="rId750" Type="http://schemas.openxmlformats.org/officeDocument/2006/relationships/slide" Target="slides/slide749.xml"/><Relationship Id="rId792" Type="http://schemas.openxmlformats.org/officeDocument/2006/relationships/slide" Target="slides/slide791.xml"/><Relationship Id="rId806" Type="http://schemas.openxmlformats.org/officeDocument/2006/relationships/slide" Target="slides/slide805.xml"/><Relationship Id="rId848" Type="http://schemas.openxmlformats.org/officeDocument/2006/relationships/slide" Target="slides/slide847.xml"/><Relationship Id="rId1033" Type="http://schemas.openxmlformats.org/officeDocument/2006/relationships/slide" Target="slides/slide1032.xml"/><Relationship Id="rId6" Type="http://schemas.openxmlformats.org/officeDocument/2006/relationships/slide" Target="slides/slide5.xml"/><Relationship Id="rId238" Type="http://schemas.openxmlformats.org/officeDocument/2006/relationships/slide" Target="slides/slide237.xml"/><Relationship Id="rId445" Type="http://schemas.openxmlformats.org/officeDocument/2006/relationships/slide" Target="slides/slide444.xml"/><Relationship Id="rId487" Type="http://schemas.openxmlformats.org/officeDocument/2006/relationships/slide" Target="slides/slide486.xml"/><Relationship Id="rId610" Type="http://schemas.openxmlformats.org/officeDocument/2006/relationships/slide" Target="slides/slide609.xml"/><Relationship Id="rId652" Type="http://schemas.openxmlformats.org/officeDocument/2006/relationships/slide" Target="slides/slide651.xml"/><Relationship Id="rId694" Type="http://schemas.openxmlformats.org/officeDocument/2006/relationships/slide" Target="slides/slide693.xml"/><Relationship Id="rId708" Type="http://schemas.openxmlformats.org/officeDocument/2006/relationships/slide" Target="slides/slide707.xml"/><Relationship Id="rId915" Type="http://schemas.openxmlformats.org/officeDocument/2006/relationships/slide" Target="slides/slide914.xml"/><Relationship Id="rId1075" Type="http://schemas.openxmlformats.org/officeDocument/2006/relationships/slide" Target="slides/slide1074.xml"/><Relationship Id="rId291" Type="http://schemas.openxmlformats.org/officeDocument/2006/relationships/slide" Target="slides/slide290.xml"/><Relationship Id="rId305" Type="http://schemas.openxmlformats.org/officeDocument/2006/relationships/slide" Target="slides/slide304.xml"/><Relationship Id="rId347" Type="http://schemas.openxmlformats.org/officeDocument/2006/relationships/slide" Target="slides/slide346.xml"/><Relationship Id="rId512" Type="http://schemas.openxmlformats.org/officeDocument/2006/relationships/slide" Target="slides/slide511.xml"/><Relationship Id="rId957" Type="http://schemas.openxmlformats.org/officeDocument/2006/relationships/slide" Target="slides/slide956.xml"/><Relationship Id="rId999" Type="http://schemas.openxmlformats.org/officeDocument/2006/relationships/slide" Target="slides/slide998.xml"/><Relationship Id="rId1100" Type="http://schemas.openxmlformats.org/officeDocument/2006/relationships/notesMaster" Target="notesMasters/notesMaster1.xml"/><Relationship Id="rId44" Type="http://schemas.openxmlformats.org/officeDocument/2006/relationships/slide" Target="slides/slide43.xml"/><Relationship Id="rId86" Type="http://schemas.openxmlformats.org/officeDocument/2006/relationships/slide" Target="slides/slide85.xml"/><Relationship Id="rId151" Type="http://schemas.openxmlformats.org/officeDocument/2006/relationships/slide" Target="slides/slide150.xml"/><Relationship Id="rId389" Type="http://schemas.openxmlformats.org/officeDocument/2006/relationships/slide" Target="slides/slide388.xml"/><Relationship Id="rId554" Type="http://schemas.openxmlformats.org/officeDocument/2006/relationships/slide" Target="slides/slide553.xml"/><Relationship Id="rId596" Type="http://schemas.openxmlformats.org/officeDocument/2006/relationships/slide" Target="slides/slide595.xml"/><Relationship Id="rId761" Type="http://schemas.openxmlformats.org/officeDocument/2006/relationships/slide" Target="slides/slide760.xml"/><Relationship Id="rId817" Type="http://schemas.openxmlformats.org/officeDocument/2006/relationships/slide" Target="slides/slide816.xml"/><Relationship Id="rId859" Type="http://schemas.openxmlformats.org/officeDocument/2006/relationships/slide" Target="slides/slide858.xml"/><Relationship Id="rId1002" Type="http://schemas.openxmlformats.org/officeDocument/2006/relationships/slide" Target="slides/slide1001.xml"/><Relationship Id="rId193" Type="http://schemas.openxmlformats.org/officeDocument/2006/relationships/slide" Target="slides/slide192.xml"/><Relationship Id="rId207" Type="http://schemas.openxmlformats.org/officeDocument/2006/relationships/slide" Target="slides/slide206.xml"/><Relationship Id="rId249" Type="http://schemas.openxmlformats.org/officeDocument/2006/relationships/slide" Target="slides/slide248.xml"/><Relationship Id="rId414" Type="http://schemas.openxmlformats.org/officeDocument/2006/relationships/slide" Target="slides/slide413.xml"/><Relationship Id="rId456" Type="http://schemas.openxmlformats.org/officeDocument/2006/relationships/slide" Target="slides/slide455.xml"/><Relationship Id="rId498" Type="http://schemas.openxmlformats.org/officeDocument/2006/relationships/slide" Target="slides/slide497.xml"/><Relationship Id="rId621" Type="http://schemas.openxmlformats.org/officeDocument/2006/relationships/slide" Target="slides/slide620.xml"/><Relationship Id="rId663" Type="http://schemas.openxmlformats.org/officeDocument/2006/relationships/slide" Target="slides/slide662.xml"/><Relationship Id="rId870" Type="http://schemas.openxmlformats.org/officeDocument/2006/relationships/slide" Target="slides/slide869.xml"/><Relationship Id="rId1044" Type="http://schemas.openxmlformats.org/officeDocument/2006/relationships/slide" Target="slides/slide1043.xml"/><Relationship Id="rId1086" Type="http://schemas.openxmlformats.org/officeDocument/2006/relationships/slide" Target="slides/slide1085.xml"/><Relationship Id="rId13" Type="http://schemas.openxmlformats.org/officeDocument/2006/relationships/slide" Target="slides/slide12.xml"/><Relationship Id="rId109" Type="http://schemas.openxmlformats.org/officeDocument/2006/relationships/slide" Target="slides/slide108.xml"/><Relationship Id="rId260" Type="http://schemas.openxmlformats.org/officeDocument/2006/relationships/slide" Target="slides/slide259.xml"/><Relationship Id="rId316" Type="http://schemas.openxmlformats.org/officeDocument/2006/relationships/slide" Target="slides/slide315.xml"/><Relationship Id="rId523" Type="http://schemas.openxmlformats.org/officeDocument/2006/relationships/slide" Target="slides/slide522.xml"/><Relationship Id="rId719" Type="http://schemas.openxmlformats.org/officeDocument/2006/relationships/slide" Target="slides/slide718.xml"/><Relationship Id="rId926" Type="http://schemas.openxmlformats.org/officeDocument/2006/relationships/slide" Target="slides/slide925.xml"/><Relationship Id="rId968" Type="http://schemas.openxmlformats.org/officeDocument/2006/relationships/slide" Target="slides/slide967.xml"/><Relationship Id="rId55" Type="http://schemas.openxmlformats.org/officeDocument/2006/relationships/slide" Target="slides/slide54.xml"/><Relationship Id="rId97" Type="http://schemas.openxmlformats.org/officeDocument/2006/relationships/slide" Target="slides/slide96.xml"/><Relationship Id="rId120" Type="http://schemas.openxmlformats.org/officeDocument/2006/relationships/slide" Target="slides/slide119.xml"/><Relationship Id="rId358" Type="http://schemas.openxmlformats.org/officeDocument/2006/relationships/slide" Target="slides/slide357.xml"/><Relationship Id="rId565" Type="http://schemas.openxmlformats.org/officeDocument/2006/relationships/slide" Target="slides/slide564.xml"/><Relationship Id="rId730" Type="http://schemas.openxmlformats.org/officeDocument/2006/relationships/slide" Target="slides/slide729.xml"/><Relationship Id="rId772" Type="http://schemas.openxmlformats.org/officeDocument/2006/relationships/slide" Target="slides/slide771.xml"/><Relationship Id="rId828" Type="http://schemas.openxmlformats.org/officeDocument/2006/relationships/slide" Target="slides/slide827.xml"/><Relationship Id="rId1013" Type="http://schemas.openxmlformats.org/officeDocument/2006/relationships/slide" Target="slides/slide1012.xml"/><Relationship Id="rId162" Type="http://schemas.openxmlformats.org/officeDocument/2006/relationships/slide" Target="slides/slide161.xml"/><Relationship Id="rId218" Type="http://schemas.openxmlformats.org/officeDocument/2006/relationships/slide" Target="slides/slide217.xml"/><Relationship Id="rId425" Type="http://schemas.openxmlformats.org/officeDocument/2006/relationships/slide" Target="slides/slide424.xml"/><Relationship Id="rId467" Type="http://schemas.openxmlformats.org/officeDocument/2006/relationships/slide" Target="slides/slide466.xml"/><Relationship Id="rId632" Type="http://schemas.openxmlformats.org/officeDocument/2006/relationships/slide" Target="slides/slide631.xml"/><Relationship Id="rId1055" Type="http://schemas.openxmlformats.org/officeDocument/2006/relationships/slide" Target="slides/slide1054.xml"/><Relationship Id="rId1097" Type="http://schemas.openxmlformats.org/officeDocument/2006/relationships/slide" Target="slides/slide1096.xml"/><Relationship Id="rId271" Type="http://schemas.openxmlformats.org/officeDocument/2006/relationships/slide" Target="slides/slide270.xml"/><Relationship Id="rId674" Type="http://schemas.openxmlformats.org/officeDocument/2006/relationships/slide" Target="slides/slide673.xml"/><Relationship Id="rId881" Type="http://schemas.openxmlformats.org/officeDocument/2006/relationships/slide" Target="slides/slide880.xml"/><Relationship Id="rId937" Type="http://schemas.openxmlformats.org/officeDocument/2006/relationships/slide" Target="slides/slide936.xml"/><Relationship Id="rId979" Type="http://schemas.openxmlformats.org/officeDocument/2006/relationships/slide" Target="slides/slide978.xml"/><Relationship Id="rId24" Type="http://schemas.openxmlformats.org/officeDocument/2006/relationships/slide" Target="slides/slide23.xml"/><Relationship Id="rId66" Type="http://schemas.openxmlformats.org/officeDocument/2006/relationships/slide" Target="slides/slide65.xml"/><Relationship Id="rId131" Type="http://schemas.openxmlformats.org/officeDocument/2006/relationships/slide" Target="slides/slide130.xml"/><Relationship Id="rId327" Type="http://schemas.openxmlformats.org/officeDocument/2006/relationships/slide" Target="slides/slide326.xml"/><Relationship Id="rId369" Type="http://schemas.openxmlformats.org/officeDocument/2006/relationships/slide" Target="slides/slide368.xml"/><Relationship Id="rId534" Type="http://schemas.openxmlformats.org/officeDocument/2006/relationships/slide" Target="slides/slide533.xml"/><Relationship Id="rId576" Type="http://schemas.openxmlformats.org/officeDocument/2006/relationships/slide" Target="slides/slide575.xml"/><Relationship Id="rId741" Type="http://schemas.openxmlformats.org/officeDocument/2006/relationships/slide" Target="slides/slide740.xml"/><Relationship Id="rId783" Type="http://schemas.openxmlformats.org/officeDocument/2006/relationships/slide" Target="slides/slide782.xml"/><Relationship Id="rId839" Type="http://schemas.openxmlformats.org/officeDocument/2006/relationships/slide" Target="slides/slide838.xml"/><Relationship Id="rId990" Type="http://schemas.openxmlformats.org/officeDocument/2006/relationships/slide" Target="slides/slide989.xml"/><Relationship Id="rId173" Type="http://schemas.openxmlformats.org/officeDocument/2006/relationships/slide" Target="slides/slide172.xml"/><Relationship Id="rId229" Type="http://schemas.openxmlformats.org/officeDocument/2006/relationships/slide" Target="slides/slide228.xml"/><Relationship Id="rId380" Type="http://schemas.openxmlformats.org/officeDocument/2006/relationships/slide" Target="slides/slide379.xml"/><Relationship Id="rId436" Type="http://schemas.openxmlformats.org/officeDocument/2006/relationships/slide" Target="slides/slide435.xml"/><Relationship Id="rId601" Type="http://schemas.openxmlformats.org/officeDocument/2006/relationships/slide" Target="slides/slide600.xml"/><Relationship Id="rId643" Type="http://schemas.openxmlformats.org/officeDocument/2006/relationships/slide" Target="slides/slide642.xml"/><Relationship Id="rId1024" Type="http://schemas.openxmlformats.org/officeDocument/2006/relationships/slide" Target="slides/slide1023.xml"/><Relationship Id="rId1066" Type="http://schemas.openxmlformats.org/officeDocument/2006/relationships/slide" Target="slides/slide1065.xml"/><Relationship Id="rId240" Type="http://schemas.openxmlformats.org/officeDocument/2006/relationships/slide" Target="slides/slide239.xml"/><Relationship Id="rId478" Type="http://schemas.openxmlformats.org/officeDocument/2006/relationships/slide" Target="slides/slide477.xml"/><Relationship Id="rId685" Type="http://schemas.openxmlformats.org/officeDocument/2006/relationships/slide" Target="slides/slide684.xml"/><Relationship Id="rId850" Type="http://schemas.openxmlformats.org/officeDocument/2006/relationships/slide" Target="slides/slide849.xml"/><Relationship Id="rId892" Type="http://schemas.openxmlformats.org/officeDocument/2006/relationships/slide" Target="slides/slide891.xml"/><Relationship Id="rId906" Type="http://schemas.openxmlformats.org/officeDocument/2006/relationships/slide" Target="slides/slide905.xml"/><Relationship Id="rId948" Type="http://schemas.openxmlformats.org/officeDocument/2006/relationships/slide" Target="slides/slide947.xml"/><Relationship Id="rId35" Type="http://schemas.openxmlformats.org/officeDocument/2006/relationships/slide" Target="slides/slide34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282" Type="http://schemas.openxmlformats.org/officeDocument/2006/relationships/slide" Target="slides/slide281.xml"/><Relationship Id="rId338" Type="http://schemas.openxmlformats.org/officeDocument/2006/relationships/slide" Target="slides/slide337.xml"/><Relationship Id="rId503" Type="http://schemas.openxmlformats.org/officeDocument/2006/relationships/slide" Target="slides/slide502.xml"/><Relationship Id="rId545" Type="http://schemas.openxmlformats.org/officeDocument/2006/relationships/slide" Target="slides/slide544.xml"/><Relationship Id="rId587" Type="http://schemas.openxmlformats.org/officeDocument/2006/relationships/slide" Target="slides/slide586.xml"/><Relationship Id="rId710" Type="http://schemas.openxmlformats.org/officeDocument/2006/relationships/slide" Target="slides/slide709.xml"/><Relationship Id="rId752" Type="http://schemas.openxmlformats.org/officeDocument/2006/relationships/slide" Target="slides/slide751.xml"/><Relationship Id="rId808" Type="http://schemas.openxmlformats.org/officeDocument/2006/relationships/slide" Target="slides/slide807.xml"/><Relationship Id="rId8" Type="http://schemas.openxmlformats.org/officeDocument/2006/relationships/slide" Target="slides/slide7.xml"/><Relationship Id="rId142" Type="http://schemas.openxmlformats.org/officeDocument/2006/relationships/slide" Target="slides/slide141.xml"/><Relationship Id="rId184" Type="http://schemas.openxmlformats.org/officeDocument/2006/relationships/slide" Target="slides/slide183.xml"/><Relationship Id="rId391" Type="http://schemas.openxmlformats.org/officeDocument/2006/relationships/slide" Target="slides/slide390.xml"/><Relationship Id="rId405" Type="http://schemas.openxmlformats.org/officeDocument/2006/relationships/slide" Target="slides/slide404.xml"/><Relationship Id="rId447" Type="http://schemas.openxmlformats.org/officeDocument/2006/relationships/slide" Target="slides/slide446.xml"/><Relationship Id="rId612" Type="http://schemas.openxmlformats.org/officeDocument/2006/relationships/slide" Target="slides/slide611.xml"/><Relationship Id="rId794" Type="http://schemas.openxmlformats.org/officeDocument/2006/relationships/slide" Target="slides/slide793.xml"/><Relationship Id="rId1035" Type="http://schemas.openxmlformats.org/officeDocument/2006/relationships/slide" Target="slides/slide1034.xml"/><Relationship Id="rId1077" Type="http://schemas.openxmlformats.org/officeDocument/2006/relationships/slide" Target="slides/slide1076.xml"/><Relationship Id="rId251" Type="http://schemas.openxmlformats.org/officeDocument/2006/relationships/slide" Target="slides/slide250.xml"/><Relationship Id="rId489" Type="http://schemas.openxmlformats.org/officeDocument/2006/relationships/slide" Target="slides/slide488.xml"/><Relationship Id="rId654" Type="http://schemas.openxmlformats.org/officeDocument/2006/relationships/slide" Target="slides/slide653.xml"/><Relationship Id="rId696" Type="http://schemas.openxmlformats.org/officeDocument/2006/relationships/slide" Target="slides/slide695.xml"/><Relationship Id="rId861" Type="http://schemas.openxmlformats.org/officeDocument/2006/relationships/slide" Target="slides/slide860.xml"/><Relationship Id="rId917" Type="http://schemas.openxmlformats.org/officeDocument/2006/relationships/slide" Target="slides/slide916.xml"/><Relationship Id="rId959" Type="http://schemas.openxmlformats.org/officeDocument/2006/relationships/slide" Target="slides/slide958.xml"/><Relationship Id="rId1102" Type="http://schemas.openxmlformats.org/officeDocument/2006/relationships/viewProps" Target="viewProps.xml"/><Relationship Id="rId46" Type="http://schemas.openxmlformats.org/officeDocument/2006/relationships/slide" Target="slides/slide45.xml"/><Relationship Id="rId293" Type="http://schemas.openxmlformats.org/officeDocument/2006/relationships/slide" Target="slides/slide292.xml"/><Relationship Id="rId307" Type="http://schemas.openxmlformats.org/officeDocument/2006/relationships/slide" Target="slides/slide306.xml"/><Relationship Id="rId349" Type="http://schemas.openxmlformats.org/officeDocument/2006/relationships/slide" Target="slides/slide348.xml"/><Relationship Id="rId514" Type="http://schemas.openxmlformats.org/officeDocument/2006/relationships/slide" Target="slides/slide513.xml"/><Relationship Id="rId556" Type="http://schemas.openxmlformats.org/officeDocument/2006/relationships/slide" Target="slides/slide555.xml"/><Relationship Id="rId721" Type="http://schemas.openxmlformats.org/officeDocument/2006/relationships/slide" Target="slides/slide720.xml"/><Relationship Id="rId763" Type="http://schemas.openxmlformats.org/officeDocument/2006/relationships/slide" Target="slides/slide76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53" Type="http://schemas.openxmlformats.org/officeDocument/2006/relationships/slide" Target="slides/slide152.xml"/><Relationship Id="rId195" Type="http://schemas.openxmlformats.org/officeDocument/2006/relationships/slide" Target="slides/slide194.xml"/><Relationship Id="rId209" Type="http://schemas.openxmlformats.org/officeDocument/2006/relationships/slide" Target="slides/slide208.xml"/><Relationship Id="rId360" Type="http://schemas.openxmlformats.org/officeDocument/2006/relationships/slide" Target="slides/slide359.xml"/><Relationship Id="rId416" Type="http://schemas.openxmlformats.org/officeDocument/2006/relationships/slide" Target="slides/slide415.xml"/><Relationship Id="rId598" Type="http://schemas.openxmlformats.org/officeDocument/2006/relationships/slide" Target="slides/slide597.xml"/><Relationship Id="rId819" Type="http://schemas.openxmlformats.org/officeDocument/2006/relationships/slide" Target="slides/slide818.xml"/><Relationship Id="rId970" Type="http://schemas.openxmlformats.org/officeDocument/2006/relationships/slide" Target="slides/slide969.xml"/><Relationship Id="rId1004" Type="http://schemas.openxmlformats.org/officeDocument/2006/relationships/slide" Target="slides/slide1003.xml"/><Relationship Id="rId1046" Type="http://schemas.openxmlformats.org/officeDocument/2006/relationships/slide" Target="slides/slide1045.xml"/><Relationship Id="rId220" Type="http://schemas.openxmlformats.org/officeDocument/2006/relationships/slide" Target="slides/slide219.xml"/><Relationship Id="rId458" Type="http://schemas.openxmlformats.org/officeDocument/2006/relationships/slide" Target="slides/slide457.xml"/><Relationship Id="rId623" Type="http://schemas.openxmlformats.org/officeDocument/2006/relationships/slide" Target="slides/slide622.xml"/><Relationship Id="rId665" Type="http://schemas.openxmlformats.org/officeDocument/2006/relationships/slide" Target="slides/slide664.xml"/><Relationship Id="rId830" Type="http://schemas.openxmlformats.org/officeDocument/2006/relationships/slide" Target="slides/slide829.xml"/><Relationship Id="rId872" Type="http://schemas.openxmlformats.org/officeDocument/2006/relationships/slide" Target="slides/slide871.xml"/><Relationship Id="rId928" Type="http://schemas.openxmlformats.org/officeDocument/2006/relationships/slide" Target="slides/slide927.xml"/><Relationship Id="rId1088" Type="http://schemas.openxmlformats.org/officeDocument/2006/relationships/slide" Target="slides/slide1087.xml"/><Relationship Id="rId15" Type="http://schemas.openxmlformats.org/officeDocument/2006/relationships/slide" Target="slides/slide14.xml"/><Relationship Id="rId57" Type="http://schemas.openxmlformats.org/officeDocument/2006/relationships/slide" Target="slides/slide56.xml"/><Relationship Id="rId262" Type="http://schemas.openxmlformats.org/officeDocument/2006/relationships/slide" Target="slides/slide261.xml"/><Relationship Id="rId318" Type="http://schemas.openxmlformats.org/officeDocument/2006/relationships/slide" Target="slides/slide317.xml"/><Relationship Id="rId525" Type="http://schemas.openxmlformats.org/officeDocument/2006/relationships/slide" Target="slides/slide524.xml"/><Relationship Id="rId567" Type="http://schemas.openxmlformats.org/officeDocument/2006/relationships/slide" Target="slides/slide566.xml"/><Relationship Id="rId732" Type="http://schemas.openxmlformats.org/officeDocument/2006/relationships/slide" Target="slides/slide731.xml"/><Relationship Id="rId99" Type="http://schemas.openxmlformats.org/officeDocument/2006/relationships/slide" Target="slides/slide98.xml"/><Relationship Id="rId122" Type="http://schemas.openxmlformats.org/officeDocument/2006/relationships/slide" Target="slides/slide121.xml"/><Relationship Id="rId164" Type="http://schemas.openxmlformats.org/officeDocument/2006/relationships/slide" Target="slides/slide163.xml"/><Relationship Id="rId371" Type="http://schemas.openxmlformats.org/officeDocument/2006/relationships/slide" Target="slides/slide370.xml"/><Relationship Id="rId774" Type="http://schemas.openxmlformats.org/officeDocument/2006/relationships/slide" Target="slides/slide773.xml"/><Relationship Id="rId981" Type="http://schemas.openxmlformats.org/officeDocument/2006/relationships/slide" Target="slides/slide980.xml"/><Relationship Id="rId1015" Type="http://schemas.openxmlformats.org/officeDocument/2006/relationships/slide" Target="slides/slide1014.xml"/><Relationship Id="rId1057" Type="http://schemas.openxmlformats.org/officeDocument/2006/relationships/slide" Target="slides/slide1056.xml"/><Relationship Id="rId427" Type="http://schemas.openxmlformats.org/officeDocument/2006/relationships/slide" Target="slides/slide426.xml"/><Relationship Id="rId469" Type="http://schemas.openxmlformats.org/officeDocument/2006/relationships/slide" Target="slides/slide468.xml"/><Relationship Id="rId634" Type="http://schemas.openxmlformats.org/officeDocument/2006/relationships/slide" Target="slides/slide633.xml"/><Relationship Id="rId676" Type="http://schemas.openxmlformats.org/officeDocument/2006/relationships/slide" Target="slides/slide675.xml"/><Relationship Id="rId841" Type="http://schemas.openxmlformats.org/officeDocument/2006/relationships/slide" Target="slides/slide840.xml"/><Relationship Id="rId883" Type="http://schemas.openxmlformats.org/officeDocument/2006/relationships/slide" Target="slides/slide882.xml"/><Relationship Id="rId1099" Type="http://schemas.openxmlformats.org/officeDocument/2006/relationships/slide" Target="slides/slide1098.xml"/><Relationship Id="rId26" Type="http://schemas.openxmlformats.org/officeDocument/2006/relationships/slide" Target="slides/slide25.xml"/><Relationship Id="rId231" Type="http://schemas.openxmlformats.org/officeDocument/2006/relationships/slide" Target="slides/slide230.xml"/><Relationship Id="rId273" Type="http://schemas.openxmlformats.org/officeDocument/2006/relationships/slide" Target="slides/slide272.xml"/><Relationship Id="rId329" Type="http://schemas.openxmlformats.org/officeDocument/2006/relationships/slide" Target="slides/slide328.xml"/><Relationship Id="rId480" Type="http://schemas.openxmlformats.org/officeDocument/2006/relationships/slide" Target="slides/slide479.xml"/><Relationship Id="rId536" Type="http://schemas.openxmlformats.org/officeDocument/2006/relationships/slide" Target="slides/slide535.xml"/><Relationship Id="rId701" Type="http://schemas.openxmlformats.org/officeDocument/2006/relationships/slide" Target="slides/slide700.xml"/><Relationship Id="rId939" Type="http://schemas.openxmlformats.org/officeDocument/2006/relationships/slide" Target="slides/slide938.xml"/><Relationship Id="rId68" Type="http://schemas.openxmlformats.org/officeDocument/2006/relationships/slide" Target="slides/slide67.xml"/><Relationship Id="rId133" Type="http://schemas.openxmlformats.org/officeDocument/2006/relationships/slide" Target="slides/slide132.xml"/><Relationship Id="rId175" Type="http://schemas.openxmlformats.org/officeDocument/2006/relationships/slide" Target="slides/slide174.xml"/><Relationship Id="rId340" Type="http://schemas.openxmlformats.org/officeDocument/2006/relationships/slide" Target="slides/slide339.xml"/><Relationship Id="rId578" Type="http://schemas.openxmlformats.org/officeDocument/2006/relationships/slide" Target="slides/slide577.xml"/><Relationship Id="rId743" Type="http://schemas.openxmlformats.org/officeDocument/2006/relationships/slide" Target="slides/slide742.xml"/><Relationship Id="rId785" Type="http://schemas.openxmlformats.org/officeDocument/2006/relationships/slide" Target="slides/slide784.xml"/><Relationship Id="rId950" Type="http://schemas.openxmlformats.org/officeDocument/2006/relationships/slide" Target="slides/slide949.xml"/><Relationship Id="rId992" Type="http://schemas.openxmlformats.org/officeDocument/2006/relationships/slide" Target="slides/slide991.xml"/><Relationship Id="rId1026" Type="http://schemas.openxmlformats.org/officeDocument/2006/relationships/slide" Target="slides/slide1025.xml"/><Relationship Id="rId200" Type="http://schemas.openxmlformats.org/officeDocument/2006/relationships/slide" Target="slides/slide199.xml"/><Relationship Id="rId382" Type="http://schemas.openxmlformats.org/officeDocument/2006/relationships/slide" Target="slides/slide381.xml"/><Relationship Id="rId438" Type="http://schemas.openxmlformats.org/officeDocument/2006/relationships/slide" Target="slides/slide437.xml"/><Relationship Id="rId603" Type="http://schemas.openxmlformats.org/officeDocument/2006/relationships/slide" Target="slides/slide602.xml"/><Relationship Id="rId645" Type="http://schemas.openxmlformats.org/officeDocument/2006/relationships/slide" Target="slides/slide644.xml"/><Relationship Id="rId687" Type="http://schemas.openxmlformats.org/officeDocument/2006/relationships/slide" Target="slides/slide686.xml"/><Relationship Id="rId810" Type="http://schemas.openxmlformats.org/officeDocument/2006/relationships/slide" Target="slides/slide809.xml"/><Relationship Id="rId852" Type="http://schemas.openxmlformats.org/officeDocument/2006/relationships/slide" Target="slides/slide851.xml"/><Relationship Id="rId908" Type="http://schemas.openxmlformats.org/officeDocument/2006/relationships/slide" Target="slides/slide907.xml"/><Relationship Id="rId1068" Type="http://schemas.openxmlformats.org/officeDocument/2006/relationships/slide" Target="slides/slide1067.xml"/><Relationship Id="rId242" Type="http://schemas.openxmlformats.org/officeDocument/2006/relationships/slide" Target="slides/slide241.xml"/><Relationship Id="rId284" Type="http://schemas.openxmlformats.org/officeDocument/2006/relationships/slide" Target="slides/slide283.xml"/><Relationship Id="rId491" Type="http://schemas.openxmlformats.org/officeDocument/2006/relationships/slide" Target="slides/slide490.xml"/><Relationship Id="rId505" Type="http://schemas.openxmlformats.org/officeDocument/2006/relationships/slide" Target="slides/slide504.xml"/><Relationship Id="rId712" Type="http://schemas.openxmlformats.org/officeDocument/2006/relationships/slide" Target="slides/slide711.xml"/><Relationship Id="rId894" Type="http://schemas.openxmlformats.org/officeDocument/2006/relationships/slide" Target="slides/slide893.xml"/><Relationship Id="rId37" Type="http://schemas.openxmlformats.org/officeDocument/2006/relationships/slide" Target="slides/slide36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44" Type="http://schemas.openxmlformats.org/officeDocument/2006/relationships/slide" Target="slides/slide143.xml"/><Relationship Id="rId547" Type="http://schemas.openxmlformats.org/officeDocument/2006/relationships/slide" Target="slides/slide546.xml"/><Relationship Id="rId589" Type="http://schemas.openxmlformats.org/officeDocument/2006/relationships/slide" Target="slides/slide588.xml"/><Relationship Id="rId754" Type="http://schemas.openxmlformats.org/officeDocument/2006/relationships/slide" Target="slides/slide753.xml"/><Relationship Id="rId796" Type="http://schemas.openxmlformats.org/officeDocument/2006/relationships/slide" Target="slides/slide795.xml"/><Relationship Id="rId961" Type="http://schemas.openxmlformats.org/officeDocument/2006/relationships/slide" Target="slides/slide960.xml"/><Relationship Id="rId90" Type="http://schemas.openxmlformats.org/officeDocument/2006/relationships/slide" Target="slides/slide89.xml"/><Relationship Id="rId186" Type="http://schemas.openxmlformats.org/officeDocument/2006/relationships/slide" Target="slides/slide185.xml"/><Relationship Id="rId351" Type="http://schemas.openxmlformats.org/officeDocument/2006/relationships/slide" Target="slides/slide350.xml"/><Relationship Id="rId393" Type="http://schemas.openxmlformats.org/officeDocument/2006/relationships/slide" Target="slides/slide392.xml"/><Relationship Id="rId407" Type="http://schemas.openxmlformats.org/officeDocument/2006/relationships/slide" Target="slides/slide406.xml"/><Relationship Id="rId449" Type="http://schemas.openxmlformats.org/officeDocument/2006/relationships/slide" Target="slides/slide448.xml"/><Relationship Id="rId614" Type="http://schemas.openxmlformats.org/officeDocument/2006/relationships/slide" Target="slides/slide613.xml"/><Relationship Id="rId656" Type="http://schemas.openxmlformats.org/officeDocument/2006/relationships/slide" Target="slides/slide655.xml"/><Relationship Id="rId821" Type="http://schemas.openxmlformats.org/officeDocument/2006/relationships/slide" Target="slides/slide820.xml"/><Relationship Id="rId863" Type="http://schemas.openxmlformats.org/officeDocument/2006/relationships/slide" Target="slides/slide862.xml"/><Relationship Id="rId1037" Type="http://schemas.openxmlformats.org/officeDocument/2006/relationships/slide" Target="slides/slide1036.xml"/><Relationship Id="rId1079" Type="http://schemas.openxmlformats.org/officeDocument/2006/relationships/slide" Target="slides/slide1078.xml"/><Relationship Id="rId211" Type="http://schemas.openxmlformats.org/officeDocument/2006/relationships/slide" Target="slides/slide210.xml"/><Relationship Id="rId253" Type="http://schemas.openxmlformats.org/officeDocument/2006/relationships/slide" Target="slides/slide252.xml"/><Relationship Id="rId295" Type="http://schemas.openxmlformats.org/officeDocument/2006/relationships/slide" Target="slides/slide294.xml"/><Relationship Id="rId309" Type="http://schemas.openxmlformats.org/officeDocument/2006/relationships/slide" Target="slides/slide308.xml"/><Relationship Id="rId460" Type="http://schemas.openxmlformats.org/officeDocument/2006/relationships/slide" Target="slides/slide459.xml"/><Relationship Id="rId516" Type="http://schemas.openxmlformats.org/officeDocument/2006/relationships/slide" Target="slides/slide515.xml"/><Relationship Id="rId698" Type="http://schemas.openxmlformats.org/officeDocument/2006/relationships/slide" Target="slides/slide697.xml"/><Relationship Id="rId919" Type="http://schemas.openxmlformats.org/officeDocument/2006/relationships/slide" Target="slides/slide918.xml"/><Relationship Id="rId1090" Type="http://schemas.openxmlformats.org/officeDocument/2006/relationships/slide" Target="slides/slide1089.xml"/><Relationship Id="rId1104" Type="http://schemas.openxmlformats.org/officeDocument/2006/relationships/tableStyles" Target="tableStyles.xml"/><Relationship Id="rId48" Type="http://schemas.openxmlformats.org/officeDocument/2006/relationships/slide" Target="slides/slide47.xml"/><Relationship Id="rId113" Type="http://schemas.openxmlformats.org/officeDocument/2006/relationships/slide" Target="slides/slide112.xml"/><Relationship Id="rId320" Type="http://schemas.openxmlformats.org/officeDocument/2006/relationships/slide" Target="slides/slide319.xml"/><Relationship Id="rId558" Type="http://schemas.openxmlformats.org/officeDocument/2006/relationships/slide" Target="slides/slide557.xml"/><Relationship Id="rId723" Type="http://schemas.openxmlformats.org/officeDocument/2006/relationships/slide" Target="slides/slide722.xml"/><Relationship Id="rId765" Type="http://schemas.openxmlformats.org/officeDocument/2006/relationships/slide" Target="slides/slide764.xml"/><Relationship Id="rId930" Type="http://schemas.openxmlformats.org/officeDocument/2006/relationships/slide" Target="slides/slide929.xml"/><Relationship Id="rId972" Type="http://schemas.openxmlformats.org/officeDocument/2006/relationships/slide" Target="slides/slide971.xml"/><Relationship Id="rId1006" Type="http://schemas.openxmlformats.org/officeDocument/2006/relationships/slide" Target="slides/slide1005.xml"/><Relationship Id="rId155" Type="http://schemas.openxmlformats.org/officeDocument/2006/relationships/slide" Target="slides/slide154.xml"/><Relationship Id="rId197" Type="http://schemas.openxmlformats.org/officeDocument/2006/relationships/slide" Target="slides/slide196.xml"/><Relationship Id="rId362" Type="http://schemas.openxmlformats.org/officeDocument/2006/relationships/slide" Target="slides/slide361.xml"/><Relationship Id="rId418" Type="http://schemas.openxmlformats.org/officeDocument/2006/relationships/slide" Target="slides/slide417.xml"/><Relationship Id="rId625" Type="http://schemas.openxmlformats.org/officeDocument/2006/relationships/slide" Target="slides/slide624.xml"/><Relationship Id="rId832" Type="http://schemas.openxmlformats.org/officeDocument/2006/relationships/slide" Target="slides/slide831.xml"/><Relationship Id="rId1048" Type="http://schemas.openxmlformats.org/officeDocument/2006/relationships/slide" Target="slides/slide1047.xml"/><Relationship Id="rId222" Type="http://schemas.openxmlformats.org/officeDocument/2006/relationships/slide" Target="slides/slide221.xml"/><Relationship Id="rId264" Type="http://schemas.openxmlformats.org/officeDocument/2006/relationships/slide" Target="slides/slide263.xml"/><Relationship Id="rId471" Type="http://schemas.openxmlformats.org/officeDocument/2006/relationships/slide" Target="slides/slide470.xml"/><Relationship Id="rId667" Type="http://schemas.openxmlformats.org/officeDocument/2006/relationships/slide" Target="slides/slide666.xml"/><Relationship Id="rId874" Type="http://schemas.openxmlformats.org/officeDocument/2006/relationships/slide" Target="slides/slide873.xml"/><Relationship Id="rId17" Type="http://schemas.openxmlformats.org/officeDocument/2006/relationships/slide" Target="slides/slide16.xml"/><Relationship Id="rId59" Type="http://schemas.openxmlformats.org/officeDocument/2006/relationships/slide" Target="slides/slide58.xml"/><Relationship Id="rId124" Type="http://schemas.openxmlformats.org/officeDocument/2006/relationships/slide" Target="slides/slide123.xml"/><Relationship Id="rId527" Type="http://schemas.openxmlformats.org/officeDocument/2006/relationships/slide" Target="slides/slide526.xml"/><Relationship Id="rId569" Type="http://schemas.openxmlformats.org/officeDocument/2006/relationships/slide" Target="slides/slide568.xml"/><Relationship Id="rId734" Type="http://schemas.openxmlformats.org/officeDocument/2006/relationships/slide" Target="slides/slide733.xml"/><Relationship Id="rId776" Type="http://schemas.openxmlformats.org/officeDocument/2006/relationships/slide" Target="slides/slide775.xml"/><Relationship Id="rId941" Type="http://schemas.openxmlformats.org/officeDocument/2006/relationships/slide" Target="slides/slide940.xml"/><Relationship Id="rId983" Type="http://schemas.openxmlformats.org/officeDocument/2006/relationships/slide" Target="slides/slide982.xml"/><Relationship Id="rId70" Type="http://schemas.openxmlformats.org/officeDocument/2006/relationships/slide" Target="slides/slide69.xml"/><Relationship Id="rId166" Type="http://schemas.openxmlformats.org/officeDocument/2006/relationships/slide" Target="slides/slide165.xml"/><Relationship Id="rId331" Type="http://schemas.openxmlformats.org/officeDocument/2006/relationships/slide" Target="slides/slide330.xml"/><Relationship Id="rId373" Type="http://schemas.openxmlformats.org/officeDocument/2006/relationships/slide" Target="slides/slide372.xml"/><Relationship Id="rId429" Type="http://schemas.openxmlformats.org/officeDocument/2006/relationships/slide" Target="slides/slide428.xml"/><Relationship Id="rId580" Type="http://schemas.openxmlformats.org/officeDocument/2006/relationships/slide" Target="slides/slide579.xml"/><Relationship Id="rId636" Type="http://schemas.openxmlformats.org/officeDocument/2006/relationships/slide" Target="slides/slide635.xml"/><Relationship Id="rId801" Type="http://schemas.openxmlformats.org/officeDocument/2006/relationships/slide" Target="slides/slide800.xml"/><Relationship Id="rId1017" Type="http://schemas.openxmlformats.org/officeDocument/2006/relationships/slide" Target="slides/slide1016.xml"/><Relationship Id="rId1059" Type="http://schemas.openxmlformats.org/officeDocument/2006/relationships/slide" Target="slides/slide1058.xml"/><Relationship Id="rId1" Type="http://schemas.openxmlformats.org/officeDocument/2006/relationships/slideMaster" Target="slideMasters/slideMaster1.xml"/><Relationship Id="rId233" Type="http://schemas.openxmlformats.org/officeDocument/2006/relationships/slide" Target="slides/slide232.xml"/><Relationship Id="rId440" Type="http://schemas.openxmlformats.org/officeDocument/2006/relationships/slide" Target="slides/slide439.xml"/><Relationship Id="rId678" Type="http://schemas.openxmlformats.org/officeDocument/2006/relationships/slide" Target="slides/slide677.xml"/><Relationship Id="rId843" Type="http://schemas.openxmlformats.org/officeDocument/2006/relationships/slide" Target="slides/slide842.xml"/><Relationship Id="rId885" Type="http://schemas.openxmlformats.org/officeDocument/2006/relationships/slide" Target="slides/slide884.xml"/><Relationship Id="rId1070" Type="http://schemas.openxmlformats.org/officeDocument/2006/relationships/slide" Target="slides/slide1069.xml"/><Relationship Id="rId28" Type="http://schemas.openxmlformats.org/officeDocument/2006/relationships/slide" Target="slides/slide27.xml"/><Relationship Id="rId275" Type="http://schemas.openxmlformats.org/officeDocument/2006/relationships/slide" Target="slides/slide274.xml"/><Relationship Id="rId300" Type="http://schemas.openxmlformats.org/officeDocument/2006/relationships/slide" Target="slides/slide299.xml"/><Relationship Id="rId482" Type="http://schemas.openxmlformats.org/officeDocument/2006/relationships/slide" Target="slides/slide481.xml"/><Relationship Id="rId538" Type="http://schemas.openxmlformats.org/officeDocument/2006/relationships/slide" Target="slides/slide537.xml"/><Relationship Id="rId703" Type="http://schemas.openxmlformats.org/officeDocument/2006/relationships/slide" Target="slides/slide702.xml"/><Relationship Id="rId745" Type="http://schemas.openxmlformats.org/officeDocument/2006/relationships/slide" Target="slides/slide744.xml"/><Relationship Id="rId910" Type="http://schemas.openxmlformats.org/officeDocument/2006/relationships/slide" Target="slides/slide909.xml"/><Relationship Id="rId952" Type="http://schemas.openxmlformats.org/officeDocument/2006/relationships/slide" Target="slides/slide951.xml"/><Relationship Id="rId81" Type="http://schemas.openxmlformats.org/officeDocument/2006/relationships/slide" Target="slides/slide80.xml"/><Relationship Id="rId135" Type="http://schemas.openxmlformats.org/officeDocument/2006/relationships/slide" Target="slides/slide134.xml"/><Relationship Id="rId177" Type="http://schemas.openxmlformats.org/officeDocument/2006/relationships/slide" Target="slides/slide176.xml"/><Relationship Id="rId342" Type="http://schemas.openxmlformats.org/officeDocument/2006/relationships/slide" Target="slides/slide341.xml"/><Relationship Id="rId384" Type="http://schemas.openxmlformats.org/officeDocument/2006/relationships/slide" Target="slides/slide383.xml"/><Relationship Id="rId591" Type="http://schemas.openxmlformats.org/officeDocument/2006/relationships/slide" Target="slides/slide590.xml"/><Relationship Id="rId605" Type="http://schemas.openxmlformats.org/officeDocument/2006/relationships/slide" Target="slides/slide604.xml"/><Relationship Id="rId787" Type="http://schemas.openxmlformats.org/officeDocument/2006/relationships/slide" Target="slides/slide786.xml"/><Relationship Id="rId812" Type="http://schemas.openxmlformats.org/officeDocument/2006/relationships/slide" Target="slides/slide811.xml"/><Relationship Id="rId994" Type="http://schemas.openxmlformats.org/officeDocument/2006/relationships/slide" Target="slides/slide993.xml"/><Relationship Id="rId1028" Type="http://schemas.openxmlformats.org/officeDocument/2006/relationships/slide" Target="slides/slide1027.xml"/><Relationship Id="rId202" Type="http://schemas.openxmlformats.org/officeDocument/2006/relationships/slide" Target="slides/slide201.xml"/><Relationship Id="rId244" Type="http://schemas.openxmlformats.org/officeDocument/2006/relationships/slide" Target="slides/slide243.xml"/><Relationship Id="rId647" Type="http://schemas.openxmlformats.org/officeDocument/2006/relationships/slide" Target="slides/slide646.xml"/><Relationship Id="rId689" Type="http://schemas.openxmlformats.org/officeDocument/2006/relationships/slide" Target="slides/slide688.xml"/><Relationship Id="rId854" Type="http://schemas.openxmlformats.org/officeDocument/2006/relationships/slide" Target="slides/slide853.xml"/><Relationship Id="rId896" Type="http://schemas.openxmlformats.org/officeDocument/2006/relationships/slide" Target="slides/slide895.xml"/><Relationship Id="rId1081" Type="http://schemas.openxmlformats.org/officeDocument/2006/relationships/slide" Target="slides/slide1080.xml"/><Relationship Id="rId39" Type="http://schemas.openxmlformats.org/officeDocument/2006/relationships/slide" Target="slides/slide38.xml"/><Relationship Id="rId286" Type="http://schemas.openxmlformats.org/officeDocument/2006/relationships/slide" Target="slides/slide285.xml"/><Relationship Id="rId451" Type="http://schemas.openxmlformats.org/officeDocument/2006/relationships/slide" Target="slides/slide450.xml"/><Relationship Id="rId493" Type="http://schemas.openxmlformats.org/officeDocument/2006/relationships/slide" Target="slides/slide492.xml"/><Relationship Id="rId507" Type="http://schemas.openxmlformats.org/officeDocument/2006/relationships/slide" Target="slides/slide506.xml"/><Relationship Id="rId549" Type="http://schemas.openxmlformats.org/officeDocument/2006/relationships/slide" Target="slides/slide548.xml"/><Relationship Id="rId714" Type="http://schemas.openxmlformats.org/officeDocument/2006/relationships/slide" Target="slides/slide713.xml"/><Relationship Id="rId756" Type="http://schemas.openxmlformats.org/officeDocument/2006/relationships/slide" Target="slides/slide755.xml"/><Relationship Id="rId921" Type="http://schemas.openxmlformats.org/officeDocument/2006/relationships/slide" Target="slides/slide920.xml"/><Relationship Id="rId50" Type="http://schemas.openxmlformats.org/officeDocument/2006/relationships/slide" Target="slides/slide49.xml"/><Relationship Id="rId104" Type="http://schemas.openxmlformats.org/officeDocument/2006/relationships/slide" Target="slides/slide103.xml"/><Relationship Id="rId146" Type="http://schemas.openxmlformats.org/officeDocument/2006/relationships/slide" Target="slides/slide145.xml"/><Relationship Id="rId188" Type="http://schemas.openxmlformats.org/officeDocument/2006/relationships/slide" Target="slides/slide187.xml"/><Relationship Id="rId311" Type="http://schemas.openxmlformats.org/officeDocument/2006/relationships/slide" Target="slides/slide310.xml"/><Relationship Id="rId353" Type="http://schemas.openxmlformats.org/officeDocument/2006/relationships/slide" Target="slides/slide352.xml"/><Relationship Id="rId395" Type="http://schemas.openxmlformats.org/officeDocument/2006/relationships/slide" Target="slides/slide394.xml"/><Relationship Id="rId409" Type="http://schemas.openxmlformats.org/officeDocument/2006/relationships/slide" Target="slides/slide408.xml"/><Relationship Id="rId560" Type="http://schemas.openxmlformats.org/officeDocument/2006/relationships/slide" Target="slides/slide559.xml"/><Relationship Id="rId798" Type="http://schemas.openxmlformats.org/officeDocument/2006/relationships/slide" Target="slides/slide797.xml"/><Relationship Id="rId963" Type="http://schemas.openxmlformats.org/officeDocument/2006/relationships/slide" Target="slides/slide962.xml"/><Relationship Id="rId1039" Type="http://schemas.openxmlformats.org/officeDocument/2006/relationships/slide" Target="slides/slide1038.xml"/><Relationship Id="rId92" Type="http://schemas.openxmlformats.org/officeDocument/2006/relationships/slide" Target="slides/slide91.xml"/><Relationship Id="rId213" Type="http://schemas.openxmlformats.org/officeDocument/2006/relationships/slide" Target="slides/slide212.xml"/><Relationship Id="rId420" Type="http://schemas.openxmlformats.org/officeDocument/2006/relationships/slide" Target="slides/slide419.xml"/><Relationship Id="rId616" Type="http://schemas.openxmlformats.org/officeDocument/2006/relationships/slide" Target="slides/slide615.xml"/><Relationship Id="rId658" Type="http://schemas.openxmlformats.org/officeDocument/2006/relationships/slide" Target="slides/slide657.xml"/><Relationship Id="rId823" Type="http://schemas.openxmlformats.org/officeDocument/2006/relationships/slide" Target="slides/slide822.xml"/><Relationship Id="rId865" Type="http://schemas.openxmlformats.org/officeDocument/2006/relationships/slide" Target="slides/slide864.xml"/><Relationship Id="rId1050" Type="http://schemas.openxmlformats.org/officeDocument/2006/relationships/slide" Target="slides/slide1049.xml"/><Relationship Id="rId255" Type="http://schemas.openxmlformats.org/officeDocument/2006/relationships/slide" Target="slides/slide254.xml"/><Relationship Id="rId297" Type="http://schemas.openxmlformats.org/officeDocument/2006/relationships/slide" Target="slides/slide296.xml"/><Relationship Id="rId462" Type="http://schemas.openxmlformats.org/officeDocument/2006/relationships/slide" Target="slides/slide461.xml"/><Relationship Id="rId518" Type="http://schemas.openxmlformats.org/officeDocument/2006/relationships/slide" Target="slides/slide517.xml"/><Relationship Id="rId725" Type="http://schemas.openxmlformats.org/officeDocument/2006/relationships/slide" Target="slides/slide724.xml"/><Relationship Id="rId932" Type="http://schemas.openxmlformats.org/officeDocument/2006/relationships/slide" Target="slides/slide931.xml"/><Relationship Id="rId1092" Type="http://schemas.openxmlformats.org/officeDocument/2006/relationships/slide" Target="slides/slide1091.xml"/><Relationship Id="rId115" Type="http://schemas.openxmlformats.org/officeDocument/2006/relationships/slide" Target="slides/slide114.xml"/><Relationship Id="rId157" Type="http://schemas.openxmlformats.org/officeDocument/2006/relationships/slide" Target="slides/slide156.xml"/><Relationship Id="rId322" Type="http://schemas.openxmlformats.org/officeDocument/2006/relationships/slide" Target="slides/slide321.xml"/><Relationship Id="rId364" Type="http://schemas.openxmlformats.org/officeDocument/2006/relationships/slide" Target="slides/slide363.xml"/><Relationship Id="rId767" Type="http://schemas.openxmlformats.org/officeDocument/2006/relationships/slide" Target="slides/slide766.xml"/><Relationship Id="rId974" Type="http://schemas.openxmlformats.org/officeDocument/2006/relationships/slide" Target="slides/slide973.xml"/><Relationship Id="rId1008" Type="http://schemas.openxmlformats.org/officeDocument/2006/relationships/slide" Target="slides/slide1007.xml"/><Relationship Id="rId61" Type="http://schemas.openxmlformats.org/officeDocument/2006/relationships/slide" Target="slides/slide60.xml"/><Relationship Id="rId199" Type="http://schemas.openxmlformats.org/officeDocument/2006/relationships/slide" Target="slides/slide198.xml"/><Relationship Id="rId571" Type="http://schemas.openxmlformats.org/officeDocument/2006/relationships/slide" Target="slides/slide570.xml"/><Relationship Id="rId627" Type="http://schemas.openxmlformats.org/officeDocument/2006/relationships/slide" Target="slides/slide626.xml"/><Relationship Id="rId669" Type="http://schemas.openxmlformats.org/officeDocument/2006/relationships/slide" Target="slides/slide668.xml"/><Relationship Id="rId834" Type="http://schemas.openxmlformats.org/officeDocument/2006/relationships/slide" Target="slides/slide833.xml"/><Relationship Id="rId876" Type="http://schemas.openxmlformats.org/officeDocument/2006/relationships/slide" Target="slides/slide875.xml"/><Relationship Id="rId19" Type="http://schemas.openxmlformats.org/officeDocument/2006/relationships/slide" Target="slides/slide18.xml"/><Relationship Id="rId224" Type="http://schemas.openxmlformats.org/officeDocument/2006/relationships/slide" Target="slides/slide223.xml"/><Relationship Id="rId266" Type="http://schemas.openxmlformats.org/officeDocument/2006/relationships/slide" Target="slides/slide265.xml"/><Relationship Id="rId431" Type="http://schemas.openxmlformats.org/officeDocument/2006/relationships/slide" Target="slides/slide430.xml"/><Relationship Id="rId473" Type="http://schemas.openxmlformats.org/officeDocument/2006/relationships/slide" Target="slides/slide472.xml"/><Relationship Id="rId529" Type="http://schemas.openxmlformats.org/officeDocument/2006/relationships/slide" Target="slides/slide528.xml"/><Relationship Id="rId680" Type="http://schemas.openxmlformats.org/officeDocument/2006/relationships/slide" Target="slides/slide679.xml"/><Relationship Id="rId736" Type="http://schemas.openxmlformats.org/officeDocument/2006/relationships/slide" Target="slides/slide735.xml"/><Relationship Id="rId901" Type="http://schemas.openxmlformats.org/officeDocument/2006/relationships/slide" Target="slides/slide900.xml"/><Relationship Id="rId1061" Type="http://schemas.openxmlformats.org/officeDocument/2006/relationships/slide" Target="slides/slide1060.xml"/><Relationship Id="rId30" Type="http://schemas.openxmlformats.org/officeDocument/2006/relationships/slide" Target="slides/slide29.xml"/><Relationship Id="rId126" Type="http://schemas.openxmlformats.org/officeDocument/2006/relationships/slide" Target="slides/slide125.xml"/><Relationship Id="rId168" Type="http://schemas.openxmlformats.org/officeDocument/2006/relationships/slide" Target="slides/slide167.xml"/><Relationship Id="rId333" Type="http://schemas.openxmlformats.org/officeDocument/2006/relationships/slide" Target="slides/slide332.xml"/><Relationship Id="rId540" Type="http://schemas.openxmlformats.org/officeDocument/2006/relationships/slide" Target="slides/slide539.xml"/><Relationship Id="rId778" Type="http://schemas.openxmlformats.org/officeDocument/2006/relationships/slide" Target="slides/slide777.xml"/><Relationship Id="rId943" Type="http://schemas.openxmlformats.org/officeDocument/2006/relationships/slide" Target="slides/slide942.xml"/><Relationship Id="rId985" Type="http://schemas.openxmlformats.org/officeDocument/2006/relationships/slide" Target="slides/slide984.xml"/><Relationship Id="rId1019" Type="http://schemas.openxmlformats.org/officeDocument/2006/relationships/slide" Target="slides/slide1018.xml"/><Relationship Id="rId72" Type="http://schemas.openxmlformats.org/officeDocument/2006/relationships/slide" Target="slides/slide71.xml"/><Relationship Id="rId375" Type="http://schemas.openxmlformats.org/officeDocument/2006/relationships/slide" Target="slides/slide374.xml"/><Relationship Id="rId582" Type="http://schemas.openxmlformats.org/officeDocument/2006/relationships/slide" Target="slides/slide581.xml"/><Relationship Id="rId638" Type="http://schemas.openxmlformats.org/officeDocument/2006/relationships/slide" Target="slides/slide637.xml"/><Relationship Id="rId803" Type="http://schemas.openxmlformats.org/officeDocument/2006/relationships/slide" Target="slides/slide802.xml"/><Relationship Id="rId845" Type="http://schemas.openxmlformats.org/officeDocument/2006/relationships/slide" Target="slides/slide844.xml"/><Relationship Id="rId1030" Type="http://schemas.openxmlformats.org/officeDocument/2006/relationships/slide" Target="slides/slide1029.xml"/><Relationship Id="rId3" Type="http://schemas.openxmlformats.org/officeDocument/2006/relationships/slide" Target="slides/slide2.xml"/><Relationship Id="rId235" Type="http://schemas.openxmlformats.org/officeDocument/2006/relationships/slide" Target="slides/slide234.xml"/><Relationship Id="rId277" Type="http://schemas.openxmlformats.org/officeDocument/2006/relationships/slide" Target="slides/slide276.xml"/><Relationship Id="rId400" Type="http://schemas.openxmlformats.org/officeDocument/2006/relationships/slide" Target="slides/slide399.xml"/><Relationship Id="rId442" Type="http://schemas.openxmlformats.org/officeDocument/2006/relationships/slide" Target="slides/slide441.xml"/><Relationship Id="rId484" Type="http://schemas.openxmlformats.org/officeDocument/2006/relationships/slide" Target="slides/slide483.xml"/><Relationship Id="rId705" Type="http://schemas.openxmlformats.org/officeDocument/2006/relationships/slide" Target="slides/slide704.xml"/><Relationship Id="rId887" Type="http://schemas.openxmlformats.org/officeDocument/2006/relationships/slide" Target="slides/slide886.xml"/><Relationship Id="rId1072" Type="http://schemas.openxmlformats.org/officeDocument/2006/relationships/slide" Target="slides/slide1071.xml"/><Relationship Id="rId137" Type="http://schemas.openxmlformats.org/officeDocument/2006/relationships/slide" Target="slides/slide136.xml"/><Relationship Id="rId302" Type="http://schemas.openxmlformats.org/officeDocument/2006/relationships/slide" Target="slides/slide301.xml"/><Relationship Id="rId344" Type="http://schemas.openxmlformats.org/officeDocument/2006/relationships/slide" Target="slides/slide343.xml"/><Relationship Id="rId691" Type="http://schemas.openxmlformats.org/officeDocument/2006/relationships/slide" Target="slides/slide690.xml"/><Relationship Id="rId747" Type="http://schemas.openxmlformats.org/officeDocument/2006/relationships/slide" Target="slides/slide746.xml"/><Relationship Id="rId789" Type="http://schemas.openxmlformats.org/officeDocument/2006/relationships/slide" Target="slides/slide788.xml"/><Relationship Id="rId912" Type="http://schemas.openxmlformats.org/officeDocument/2006/relationships/slide" Target="slides/slide911.xml"/><Relationship Id="rId954" Type="http://schemas.openxmlformats.org/officeDocument/2006/relationships/slide" Target="slides/slide953.xml"/><Relationship Id="rId996" Type="http://schemas.openxmlformats.org/officeDocument/2006/relationships/slide" Target="slides/slide995.xml"/><Relationship Id="rId41" Type="http://schemas.openxmlformats.org/officeDocument/2006/relationships/slide" Target="slides/slide40.xml"/><Relationship Id="rId83" Type="http://schemas.openxmlformats.org/officeDocument/2006/relationships/slide" Target="slides/slide82.xml"/><Relationship Id="rId179" Type="http://schemas.openxmlformats.org/officeDocument/2006/relationships/slide" Target="slides/slide178.xml"/><Relationship Id="rId386" Type="http://schemas.openxmlformats.org/officeDocument/2006/relationships/slide" Target="slides/slide385.xml"/><Relationship Id="rId551" Type="http://schemas.openxmlformats.org/officeDocument/2006/relationships/slide" Target="slides/slide550.xml"/><Relationship Id="rId593" Type="http://schemas.openxmlformats.org/officeDocument/2006/relationships/slide" Target="slides/slide592.xml"/><Relationship Id="rId607" Type="http://schemas.openxmlformats.org/officeDocument/2006/relationships/slide" Target="slides/slide606.xml"/><Relationship Id="rId649" Type="http://schemas.openxmlformats.org/officeDocument/2006/relationships/slide" Target="slides/slide648.xml"/><Relationship Id="rId814" Type="http://schemas.openxmlformats.org/officeDocument/2006/relationships/slide" Target="slides/slide813.xml"/><Relationship Id="rId856" Type="http://schemas.openxmlformats.org/officeDocument/2006/relationships/slide" Target="slides/slide855.xml"/><Relationship Id="rId190" Type="http://schemas.openxmlformats.org/officeDocument/2006/relationships/slide" Target="slides/slide189.xml"/><Relationship Id="rId204" Type="http://schemas.openxmlformats.org/officeDocument/2006/relationships/slide" Target="slides/slide203.xml"/><Relationship Id="rId246" Type="http://schemas.openxmlformats.org/officeDocument/2006/relationships/slide" Target="slides/slide245.xml"/><Relationship Id="rId288" Type="http://schemas.openxmlformats.org/officeDocument/2006/relationships/slide" Target="slides/slide287.xml"/><Relationship Id="rId411" Type="http://schemas.openxmlformats.org/officeDocument/2006/relationships/slide" Target="slides/slide410.xml"/><Relationship Id="rId453" Type="http://schemas.openxmlformats.org/officeDocument/2006/relationships/slide" Target="slides/slide452.xml"/><Relationship Id="rId509" Type="http://schemas.openxmlformats.org/officeDocument/2006/relationships/slide" Target="slides/slide508.xml"/><Relationship Id="rId660" Type="http://schemas.openxmlformats.org/officeDocument/2006/relationships/slide" Target="slides/slide659.xml"/><Relationship Id="rId898" Type="http://schemas.openxmlformats.org/officeDocument/2006/relationships/slide" Target="slides/slide897.xml"/><Relationship Id="rId1041" Type="http://schemas.openxmlformats.org/officeDocument/2006/relationships/slide" Target="slides/slide1040.xml"/><Relationship Id="rId1083" Type="http://schemas.openxmlformats.org/officeDocument/2006/relationships/slide" Target="slides/slide1082.xml"/><Relationship Id="rId106" Type="http://schemas.openxmlformats.org/officeDocument/2006/relationships/slide" Target="slides/slide105.xml"/><Relationship Id="rId313" Type="http://schemas.openxmlformats.org/officeDocument/2006/relationships/slide" Target="slides/slide312.xml"/><Relationship Id="rId495" Type="http://schemas.openxmlformats.org/officeDocument/2006/relationships/slide" Target="slides/slide494.xml"/><Relationship Id="rId716" Type="http://schemas.openxmlformats.org/officeDocument/2006/relationships/slide" Target="slides/slide715.xml"/><Relationship Id="rId758" Type="http://schemas.openxmlformats.org/officeDocument/2006/relationships/slide" Target="slides/slide757.xml"/><Relationship Id="rId923" Type="http://schemas.openxmlformats.org/officeDocument/2006/relationships/slide" Target="slides/slide922.xml"/><Relationship Id="rId965" Type="http://schemas.openxmlformats.org/officeDocument/2006/relationships/slide" Target="slides/slide964.xml"/><Relationship Id="rId10" Type="http://schemas.openxmlformats.org/officeDocument/2006/relationships/slide" Target="slides/slide9.xml"/><Relationship Id="rId52" Type="http://schemas.openxmlformats.org/officeDocument/2006/relationships/slide" Target="slides/slide51.xml"/><Relationship Id="rId94" Type="http://schemas.openxmlformats.org/officeDocument/2006/relationships/slide" Target="slides/slide93.xml"/><Relationship Id="rId148" Type="http://schemas.openxmlformats.org/officeDocument/2006/relationships/slide" Target="slides/slide147.xml"/><Relationship Id="rId355" Type="http://schemas.openxmlformats.org/officeDocument/2006/relationships/slide" Target="slides/slide354.xml"/><Relationship Id="rId397" Type="http://schemas.openxmlformats.org/officeDocument/2006/relationships/slide" Target="slides/slide396.xml"/><Relationship Id="rId520" Type="http://schemas.openxmlformats.org/officeDocument/2006/relationships/slide" Target="slides/slide519.xml"/><Relationship Id="rId562" Type="http://schemas.openxmlformats.org/officeDocument/2006/relationships/slide" Target="slides/slide561.xml"/><Relationship Id="rId618" Type="http://schemas.openxmlformats.org/officeDocument/2006/relationships/slide" Target="slides/slide617.xml"/><Relationship Id="rId825" Type="http://schemas.openxmlformats.org/officeDocument/2006/relationships/slide" Target="slides/slide824.xml"/><Relationship Id="rId215" Type="http://schemas.openxmlformats.org/officeDocument/2006/relationships/slide" Target="slides/slide214.xml"/><Relationship Id="rId257" Type="http://schemas.openxmlformats.org/officeDocument/2006/relationships/slide" Target="slides/slide256.xml"/><Relationship Id="rId422" Type="http://schemas.openxmlformats.org/officeDocument/2006/relationships/slide" Target="slides/slide421.xml"/><Relationship Id="rId464" Type="http://schemas.openxmlformats.org/officeDocument/2006/relationships/slide" Target="slides/slide463.xml"/><Relationship Id="rId867" Type="http://schemas.openxmlformats.org/officeDocument/2006/relationships/slide" Target="slides/slide866.xml"/><Relationship Id="rId1010" Type="http://schemas.openxmlformats.org/officeDocument/2006/relationships/slide" Target="slides/slide1009.xml"/><Relationship Id="rId1052" Type="http://schemas.openxmlformats.org/officeDocument/2006/relationships/slide" Target="slides/slide1051.xml"/><Relationship Id="rId1094" Type="http://schemas.openxmlformats.org/officeDocument/2006/relationships/slide" Target="slides/slide1093.xml"/><Relationship Id="rId299" Type="http://schemas.openxmlformats.org/officeDocument/2006/relationships/slide" Target="slides/slide298.xml"/><Relationship Id="rId727" Type="http://schemas.openxmlformats.org/officeDocument/2006/relationships/slide" Target="slides/slide726.xml"/><Relationship Id="rId934" Type="http://schemas.openxmlformats.org/officeDocument/2006/relationships/slide" Target="slides/slide933.xml"/><Relationship Id="rId63" Type="http://schemas.openxmlformats.org/officeDocument/2006/relationships/slide" Target="slides/slide62.xml"/><Relationship Id="rId159" Type="http://schemas.openxmlformats.org/officeDocument/2006/relationships/slide" Target="slides/slide158.xml"/><Relationship Id="rId366" Type="http://schemas.openxmlformats.org/officeDocument/2006/relationships/slide" Target="slides/slide365.xml"/><Relationship Id="rId573" Type="http://schemas.openxmlformats.org/officeDocument/2006/relationships/slide" Target="slides/slide572.xml"/><Relationship Id="rId780" Type="http://schemas.openxmlformats.org/officeDocument/2006/relationships/slide" Target="slides/slide779.xml"/><Relationship Id="rId226" Type="http://schemas.openxmlformats.org/officeDocument/2006/relationships/slide" Target="slides/slide225.xml"/><Relationship Id="rId433" Type="http://schemas.openxmlformats.org/officeDocument/2006/relationships/slide" Target="slides/slide432.xml"/><Relationship Id="rId878" Type="http://schemas.openxmlformats.org/officeDocument/2006/relationships/slide" Target="slides/slide877.xml"/><Relationship Id="rId1063" Type="http://schemas.openxmlformats.org/officeDocument/2006/relationships/slide" Target="slides/slide1062.xml"/><Relationship Id="rId640" Type="http://schemas.openxmlformats.org/officeDocument/2006/relationships/slide" Target="slides/slide639.xml"/><Relationship Id="rId738" Type="http://schemas.openxmlformats.org/officeDocument/2006/relationships/slide" Target="slides/slide737.xml"/><Relationship Id="rId945" Type="http://schemas.openxmlformats.org/officeDocument/2006/relationships/slide" Target="slides/slide944.xml"/><Relationship Id="rId74" Type="http://schemas.openxmlformats.org/officeDocument/2006/relationships/slide" Target="slides/slide73.xml"/><Relationship Id="rId377" Type="http://schemas.openxmlformats.org/officeDocument/2006/relationships/slide" Target="slides/slide376.xml"/><Relationship Id="rId500" Type="http://schemas.openxmlformats.org/officeDocument/2006/relationships/slide" Target="slides/slide499.xml"/><Relationship Id="rId584" Type="http://schemas.openxmlformats.org/officeDocument/2006/relationships/slide" Target="slides/slide583.xml"/><Relationship Id="rId805" Type="http://schemas.openxmlformats.org/officeDocument/2006/relationships/slide" Target="slides/slide804.xml"/><Relationship Id="rId5" Type="http://schemas.openxmlformats.org/officeDocument/2006/relationships/slide" Target="slides/slide4.xml"/><Relationship Id="rId237" Type="http://schemas.openxmlformats.org/officeDocument/2006/relationships/slide" Target="slides/slide236.xml"/><Relationship Id="rId791" Type="http://schemas.openxmlformats.org/officeDocument/2006/relationships/slide" Target="slides/slide790.xml"/><Relationship Id="rId889" Type="http://schemas.openxmlformats.org/officeDocument/2006/relationships/slide" Target="slides/slide888.xml"/><Relationship Id="rId1074" Type="http://schemas.openxmlformats.org/officeDocument/2006/relationships/slide" Target="slides/slide1073.xml"/><Relationship Id="rId444" Type="http://schemas.openxmlformats.org/officeDocument/2006/relationships/slide" Target="slides/slide443.xml"/><Relationship Id="rId651" Type="http://schemas.openxmlformats.org/officeDocument/2006/relationships/slide" Target="slides/slide650.xml"/><Relationship Id="rId749" Type="http://schemas.openxmlformats.org/officeDocument/2006/relationships/slide" Target="slides/slide748.xml"/><Relationship Id="rId290" Type="http://schemas.openxmlformats.org/officeDocument/2006/relationships/slide" Target="slides/slide289.xml"/><Relationship Id="rId304" Type="http://schemas.openxmlformats.org/officeDocument/2006/relationships/slide" Target="slides/slide303.xml"/><Relationship Id="rId388" Type="http://schemas.openxmlformats.org/officeDocument/2006/relationships/slide" Target="slides/slide387.xml"/><Relationship Id="rId511" Type="http://schemas.openxmlformats.org/officeDocument/2006/relationships/slide" Target="slides/slide510.xml"/><Relationship Id="rId609" Type="http://schemas.openxmlformats.org/officeDocument/2006/relationships/slide" Target="slides/slide608.xml"/><Relationship Id="rId956" Type="http://schemas.openxmlformats.org/officeDocument/2006/relationships/slide" Target="slides/slide955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595" Type="http://schemas.openxmlformats.org/officeDocument/2006/relationships/slide" Target="slides/slide594.xml"/><Relationship Id="rId816" Type="http://schemas.openxmlformats.org/officeDocument/2006/relationships/slide" Target="slides/slide815.xml"/><Relationship Id="rId1001" Type="http://schemas.openxmlformats.org/officeDocument/2006/relationships/slide" Target="slides/slide1000.xml"/><Relationship Id="rId248" Type="http://schemas.openxmlformats.org/officeDocument/2006/relationships/slide" Target="slides/slide247.xml"/><Relationship Id="rId455" Type="http://schemas.openxmlformats.org/officeDocument/2006/relationships/slide" Target="slides/slide454.xml"/><Relationship Id="rId662" Type="http://schemas.openxmlformats.org/officeDocument/2006/relationships/slide" Target="slides/slide661.xml"/><Relationship Id="rId1085" Type="http://schemas.openxmlformats.org/officeDocument/2006/relationships/slide" Target="slides/slide1084.xml"/><Relationship Id="rId12" Type="http://schemas.openxmlformats.org/officeDocument/2006/relationships/slide" Target="slides/slide11.xml"/><Relationship Id="rId108" Type="http://schemas.openxmlformats.org/officeDocument/2006/relationships/slide" Target="slides/slide107.xml"/><Relationship Id="rId315" Type="http://schemas.openxmlformats.org/officeDocument/2006/relationships/slide" Target="slides/slide314.xml"/><Relationship Id="rId522" Type="http://schemas.openxmlformats.org/officeDocument/2006/relationships/slide" Target="slides/slide521.xml"/><Relationship Id="rId967" Type="http://schemas.openxmlformats.org/officeDocument/2006/relationships/slide" Target="slides/slide966.xml"/><Relationship Id="rId96" Type="http://schemas.openxmlformats.org/officeDocument/2006/relationships/slide" Target="slides/slide95.xml"/><Relationship Id="rId161" Type="http://schemas.openxmlformats.org/officeDocument/2006/relationships/slide" Target="slides/slide160.xml"/><Relationship Id="rId399" Type="http://schemas.openxmlformats.org/officeDocument/2006/relationships/slide" Target="slides/slide398.xml"/><Relationship Id="rId827" Type="http://schemas.openxmlformats.org/officeDocument/2006/relationships/slide" Target="slides/slide826.xml"/><Relationship Id="rId1012" Type="http://schemas.openxmlformats.org/officeDocument/2006/relationships/slide" Target="slides/slide1011.xml"/><Relationship Id="rId259" Type="http://schemas.openxmlformats.org/officeDocument/2006/relationships/slide" Target="slides/slide258.xml"/><Relationship Id="rId466" Type="http://schemas.openxmlformats.org/officeDocument/2006/relationships/slide" Target="slides/slide465.xml"/><Relationship Id="rId673" Type="http://schemas.openxmlformats.org/officeDocument/2006/relationships/slide" Target="slides/slide672.xml"/><Relationship Id="rId880" Type="http://schemas.openxmlformats.org/officeDocument/2006/relationships/slide" Target="slides/slide879.xml"/><Relationship Id="rId1096" Type="http://schemas.openxmlformats.org/officeDocument/2006/relationships/slide" Target="slides/slide1095.xml"/><Relationship Id="rId23" Type="http://schemas.openxmlformats.org/officeDocument/2006/relationships/slide" Target="slides/slide22.xml"/><Relationship Id="rId119" Type="http://schemas.openxmlformats.org/officeDocument/2006/relationships/slide" Target="slides/slide118.xml"/><Relationship Id="rId326" Type="http://schemas.openxmlformats.org/officeDocument/2006/relationships/slide" Target="slides/slide325.xml"/><Relationship Id="rId533" Type="http://schemas.openxmlformats.org/officeDocument/2006/relationships/slide" Target="slides/slide532.xml"/><Relationship Id="rId978" Type="http://schemas.openxmlformats.org/officeDocument/2006/relationships/slide" Target="slides/slide977.xml"/><Relationship Id="rId740" Type="http://schemas.openxmlformats.org/officeDocument/2006/relationships/slide" Target="slides/slide739.xml"/><Relationship Id="rId838" Type="http://schemas.openxmlformats.org/officeDocument/2006/relationships/slide" Target="slides/slide837.xml"/><Relationship Id="rId1023" Type="http://schemas.openxmlformats.org/officeDocument/2006/relationships/slide" Target="slides/slide1022.xml"/><Relationship Id="rId172" Type="http://schemas.openxmlformats.org/officeDocument/2006/relationships/slide" Target="slides/slide171.xml"/><Relationship Id="rId477" Type="http://schemas.openxmlformats.org/officeDocument/2006/relationships/slide" Target="slides/slide476.xml"/><Relationship Id="rId600" Type="http://schemas.openxmlformats.org/officeDocument/2006/relationships/slide" Target="slides/slide599.xml"/><Relationship Id="rId684" Type="http://schemas.openxmlformats.org/officeDocument/2006/relationships/slide" Target="slides/slide683.xml"/><Relationship Id="rId337" Type="http://schemas.openxmlformats.org/officeDocument/2006/relationships/slide" Target="slides/slide336.xml"/><Relationship Id="rId891" Type="http://schemas.openxmlformats.org/officeDocument/2006/relationships/slide" Target="slides/slide890.xml"/><Relationship Id="rId905" Type="http://schemas.openxmlformats.org/officeDocument/2006/relationships/slide" Target="slides/slide904.xml"/><Relationship Id="rId989" Type="http://schemas.openxmlformats.org/officeDocument/2006/relationships/slide" Target="slides/slide988.xml"/><Relationship Id="rId34" Type="http://schemas.openxmlformats.org/officeDocument/2006/relationships/slide" Target="slides/slide33.xml"/><Relationship Id="rId544" Type="http://schemas.openxmlformats.org/officeDocument/2006/relationships/slide" Target="slides/slide543.xml"/><Relationship Id="rId751" Type="http://schemas.openxmlformats.org/officeDocument/2006/relationships/slide" Target="slides/slide750.xml"/><Relationship Id="rId849" Type="http://schemas.openxmlformats.org/officeDocument/2006/relationships/slide" Target="slides/slide848.xml"/><Relationship Id="rId183" Type="http://schemas.openxmlformats.org/officeDocument/2006/relationships/slide" Target="slides/slide182.xml"/><Relationship Id="rId390" Type="http://schemas.openxmlformats.org/officeDocument/2006/relationships/slide" Target="slides/slide389.xml"/><Relationship Id="rId404" Type="http://schemas.openxmlformats.org/officeDocument/2006/relationships/slide" Target="slides/slide403.xml"/><Relationship Id="rId611" Type="http://schemas.openxmlformats.org/officeDocument/2006/relationships/slide" Target="slides/slide610.xml"/><Relationship Id="rId1034" Type="http://schemas.openxmlformats.org/officeDocument/2006/relationships/slide" Target="slides/slide1033.xml"/><Relationship Id="rId250" Type="http://schemas.openxmlformats.org/officeDocument/2006/relationships/slide" Target="slides/slide249.xml"/><Relationship Id="rId488" Type="http://schemas.openxmlformats.org/officeDocument/2006/relationships/slide" Target="slides/slide487.xml"/><Relationship Id="rId695" Type="http://schemas.openxmlformats.org/officeDocument/2006/relationships/slide" Target="slides/slide694.xml"/><Relationship Id="rId709" Type="http://schemas.openxmlformats.org/officeDocument/2006/relationships/slide" Target="slides/slide708.xml"/><Relationship Id="rId916" Type="http://schemas.openxmlformats.org/officeDocument/2006/relationships/slide" Target="slides/slide915.xml"/><Relationship Id="rId1101" Type="http://schemas.openxmlformats.org/officeDocument/2006/relationships/presProps" Target="presProps.xml"/><Relationship Id="rId45" Type="http://schemas.openxmlformats.org/officeDocument/2006/relationships/slide" Target="slides/slide44.xml"/><Relationship Id="rId110" Type="http://schemas.openxmlformats.org/officeDocument/2006/relationships/slide" Target="slides/slide109.xml"/><Relationship Id="rId348" Type="http://schemas.openxmlformats.org/officeDocument/2006/relationships/slide" Target="slides/slide347.xml"/><Relationship Id="rId555" Type="http://schemas.openxmlformats.org/officeDocument/2006/relationships/slide" Target="slides/slide554.xml"/><Relationship Id="rId762" Type="http://schemas.openxmlformats.org/officeDocument/2006/relationships/slide" Target="slides/slide761.xml"/><Relationship Id="rId194" Type="http://schemas.openxmlformats.org/officeDocument/2006/relationships/slide" Target="slides/slide193.xml"/><Relationship Id="rId208" Type="http://schemas.openxmlformats.org/officeDocument/2006/relationships/slide" Target="slides/slide207.xml"/><Relationship Id="rId415" Type="http://schemas.openxmlformats.org/officeDocument/2006/relationships/slide" Target="slides/slide414.xml"/><Relationship Id="rId622" Type="http://schemas.openxmlformats.org/officeDocument/2006/relationships/slide" Target="slides/slide621.xml"/><Relationship Id="rId1045" Type="http://schemas.openxmlformats.org/officeDocument/2006/relationships/slide" Target="slides/slide1044.xml"/><Relationship Id="rId261" Type="http://schemas.openxmlformats.org/officeDocument/2006/relationships/slide" Target="slides/slide260.xml"/><Relationship Id="rId499" Type="http://schemas.openxmlformats.org/officeDocument/2006/relationships/slide" Target="slides/slide498.xml"/><Relationship Id="rId927" Type="http://schemas.openxmlformats.org/officeDocument/2006/relationships/slide" Target="slides/slide926.xml"/><Relationship Id="rId56" Type="http://schemas.openxmlformats.org/officeDocument/2006/relationships/slide" Target="slides/slide55.xml"/><Relationship Id="rId359" Type="http://schemas.openxmlformats.org/officeDocument/2006/relationships/slide" Target="slides/slide358.xml"/><Relationship Id="rId566" Type="http://schemas.openxmlformats.org/officeDocument/2006/relationships/slide" Target="slides/slide565.xml"/><Relationship Id="rId773" Type="http://schemas.openxmlformats.org/officeDocument/2006/relationships/slide" Target="slides/slide772.xml"/><Relationship Id="rId121" Type="http://schemas.openxmlformats.org/officeDocument/2006/relationships/slide" Target="slides/slide120.xml"/><Relationship Id="rId219" Type="http://schemas.openxmlformats.org/officeDocument/2006/relationships/slide" Target="slides/slide218.xml"/><Relationship Id="rId426" Type="http://schemas.openxmlformats.org/officeDocument/2006/relationships/slide" Target="slides/slide425.xml"/><Relationship Id="rId633" Type="http://schemas.openxmlformats.org/officeDocument/2006/relationships/slide" Target="slides/slide632.xml"/><Relationship Id="rId980" Type="http://schemas.openxmlformats.org/officeDocument/2006/relationships/slide" Target="slides/slide979.xml"/><Relationship Id="rId1056" Type="http://schemas.openxmlformats.org/officeDocument/2006/relationships/slide" Target="slides/slide1055.xml"/><Relationship Id="rId840" Type="http://schemas.openxmlformats.org/officeDocument/2006/relationships/slide" Target="slides/slide839.xml"/><Relationship Id="rId938" Type="http://schemas.openxmlformats.org/officeDocument/2006/relationships/slide" Target="slides/slide937.xml"/><Relationship Id="rId67" Type="http://schemas.openxmlformats.org/officeDocument/2006/relationships/slide" Target="slides/slide66.xml"/><Relationship Id="rId272" Type="http://schemas.openxmlformats.org/officeDocument/2006/relationships/slide" Target="slides/slide271.xml"/><Relationship Id="rId577" Type="http://schemas.openxmlformats.org/officeDocument/2006/relationships/slide" Target="slides/slide576.xml"/><Relationship Id="rId700" Type="http://schemas.openxmlformats.org/officeDocument/2006/relationships/slide" Target="slides/slide699.xml"/><Relationship Id="rId132" Type="http://schemas.openxmlformats.org/officeDocument/2006/relationships/slide" Target="slides/slide131.xml"/><Relationship Id="rId784" Type="http://schemas.openxmlformats.org/officeDocument/2006/relationships/slide" Target="slides/slide783.xml"/><Relationship Id="rId991" Type="http://schemas.openxmlformats.org/officeDocument/2006/relationships/slide" Target="slides/slide990.xml"/><Relationship Id="rId1067" Type="http://schemas.openxmlformats.org/officeDocument/2006/relationships/slide" Target="slides/slide1066.xml"/><Relationship Id="rId437" Type="http://schemas.openxmlformats.org/officeDocument/2006/relationships/slide" Target="slides/slide436.xml"/><Relationship Id="rId644" Type="http://schemas.openxmlformats.org/officeDocument/2006/relationships/slide" Target="slides/slide643.xml"/><Relationship Id="rId851" Type="http://schemas.openxmlformats.org/officeDocument/2006/relationships/slide" Target="slides/slide850.xml"/><Relationship Id="rId283" Type="http://schemas.openxmlformats.org/officeDocument/2006/relationships/slide" Target="slides/slide282.xml"/><Relationship Id="rId490" Type="http://schemas.openxmlformats.org/officeDocument/2006/relationships/slide" Target="slides/slide489.xml"/><Relationship Id="rId504" Type="http://schemas.openxmlformats.org/officeDocument/2006/relationships/slide" Target="slides/slide503.xml"/><Relationship Id="rId711" Type="http://schemas.openxmlformats.org/officeDocument/2006/relationships/slide" Target="slides/slide710.xml"/><Relationship Id="rId949" Type="http://schemas.openxmlformats.org/officeDocument/2006/relationships/slide" Target="slides/slide948.xml"/><Relationship Id="rId78" Type="http://schemas.openxmlformats.org/officeDocument/2006/relationships/slide" Target="slides/slide77.xml"/><Relationship Id="rId143" Type="http://schemas.openxmlformats.org/officeDocument/2006/relationships/slide" Target="slides/slide142.xml"/><Relationship Id="rId350" Type="http://schemas.openxmlformats.org/officeDocument/2006/relationships/slide" Target="slides/slide349.xml"/><Relationship Id="rId588" Type="http://schemas.openxmlformats.org/officeDocument/2006/relationships/slide" Target="slides/slide587.xml"/><Relationship Id="rId795" Type="http://schemas.openxmlformats.org/officeDocument/2006/relationships/slide" Target="slides/slide794.xml"/><Relationship Id="rId809" Type="http://schemas.openxmlformats.org/officeDocument/2006/relationships/slide" Target="slides/slide808.xml"/><Relationship Id="rId9" Type="http://schemas.openxmlformats.org/officeDocument/2006/relationships/slide" Target="slides/slide8.xml"/><Relationship Id="rId210" Type="http://schemas.openxmlformats.org/officeDocument/2006/relationships/slide" Target="slides/slide209.xml"/><Relationship Id="rId448" Type="http://schemas.openxmlformats.org/officeDocument/2006/relationships/slide" Target="slides/slide447.xml"/><Relationship Id="rId655" Type="http://schemas.openxmlformats.org/officeDocument/2006/relationships/slide" Target="slides/slide654.xml"/><Relationship Id="rId862" Type="http://schemas.openxmlformats.org/officeDocument/2006/relationships/slide" Target="slides/slide861.xml"/><Relationship Id="rId1078" Type="http://schemas.openxmlformats.org/officeDocument/2006/relationships/slide" Target="slides/slide1077.xml"/><Relationship Id="rId294" Type="http://schemas.openxmlformats.org/officeDocument/2006/relationships/slide" Target="slides/slide293.xml"/><Relationship Id="rId308" Type="http://schemas.openxmlformats.org/officeDocument/2006/relationships/slide" Target="slides/slide307.xml"/><Relationship Id="rId515" Type="http://schemas.openxmlformats.org/officeDocument/2006/relationships/slide" Target="slides/slide514.xml"/><Relationship Id="rId722" Type="http://schemas.openxmlformats.org/officeDocument/2006/relationships/slide" Target="slides/slide721.xml"/><Relationship Id="rId89" Type="http://schemas.openxmlformats.org/officeDocument/2006/relationships/slide" Target="slides/slide88.xml"/><Relationship Id="rId154" Type="http://schemas.openxmlformats.org/officeDocument/2006/relationships/slide" Target="slides/slide153.xml"/><Relationship Id="rId361" Type="http://schemas.openxmlformats.org/officeDocument/2006/relationships/slide" Target="slides/slide360.xml"/><Relationship Id="rId599" Type="http://schemas.openxmlformats.org/officeDocument/2006/relationships/slide" Target="slides/slide598.xml"/><Relationship Id="rId1005" Type="http://schemas.openxmlformats.org/officeDocument/2006/relationships/slide" Target="slides/slide1004.xml"/><Relationship Id="rId459" Type="http://schemas.openxmlformats.org/officeDocument/2006/relationships/slide" Target="slides/slide458.xml"/><Relationship Id="rId666" Type="http://schemas.openxmlformats.org/officeDocument/2006/relationships/slide" Target="slides/slide665.xml"/><Relationship Id="rId873" Type="http://schemas.openxmlformats.org/officeDocument/2006/relationships/slide" Target="slides/slide872.xml"/><Relationship Id="rId1089" Type="http://schemas.openxmlformats.org/officeDocument/2006/relationships/slide" Target="slides/slide1088.xml"/><Relationship Id="rId16" Type="http://schemas.openxmlformats.org/officeDocument/2006/relationships/slide" Target="slides/slide15.xml"/><Relationship Id="rId221" Type="http://schemas.openxmlformats.org/officeDocument/2006/relationships/slide" Target="slides/slide220.xml"/><Relationship Id="rId319" Type="http://schemas.openxmlformats.org/officeDocument/2006/relationships/slide" Target="slides/slide318.xml"/><Relationship Id="rId526" Type="http://schemas.openxmlformats.org/officeDocument/2006/relationships/slide" Target="slides/slide525.xml"/><Relationship Id="rId733" Type="http://schemas.openxmlformats.org/officeDocument/2006/relationships/slide" Target="slides/slide732.xml"/><Relationship Id="rId940" Type="http://schemas.openxmlformats.org/officeDocument/2006/relationships/slide" Target="slides/slide939.xml"/><Relationship Id="rId1016" Type="http://schemas.openxmlformats.org/officeDocument/2006/relationships/slide" Target="slides/slide1015.xml"/><Relationship Id="rId165" Type="http://schemas.openxmlformats.org/officeDocument/2006/relationships/slide" Target="slides/slide164.xml"/><Relationship Id="rId372" Type="http://schemas.openxmlformats.org/officeDocument/2006/relationships/slide" Target="slides/slide371.xml"/><Relationship Id="rId677" Type="http://schemas.openxmlformats.org/officeDocument/2006/relationships/slide" Target="slides/slide676.xml"/><Relationship Id="rId800" Type="http://schemas.openxmlformats.org/officeDocument/2006/relationships/slide" Target="slides/slide799.xml"/><Relationship Id="rId232" Type="http://schemas.openxmlformats.org/officeDocument/2006/relationships/slide" Target="slides/slide231.xml"/><Relationship Id="rId884" Type="http://schemas.openxmlformats.org/officeDocument/2006/relationships/slide" Target="slides/slide883.xml"/><Relationship Id="rId27" Type="http://schemas.openxmlformats.org/officeDocument/2006/relationships/slide" Target="slides/slide26.xml"/><Relationship Id="rId537" Type="http://schemas.openxmlformats.org/officeDocument/2006/relationships/slide" Target="slides/slide536.xml"/><Relationship Id="rId744" Type="http://schemas.openxmlformats.org/officeDocument/2006/relationships/slide" Target="slides/slide743.xml"/><Relationship Id="rId951" Type="http://schemas.openxmlformats.org/officeDocument/2006/relationships/slide" Target="slides/slide950.xml"/><Relationship Id="rId80" Type="http://schemas.openxmlformats.org/officeDocument/2006/relationships/slide" Target="slides/slide79.xml"/><Relationship Id="rId176" Type="http://schemas.openxmlformats.org/officeDocument/2006/relationships/slide" Target="slides/slide175.xml"/><Relationship Id="rId383" Type="http://schemas.openxmlformats.org/officeDocument/2006/relationships/slide" Target="slides/slide382.xml"/><Relationship Id="rId590" Type="http://schemas.openxmlformats.org/officeDocument/2006/relationships/slide" Target="slides/slide589.xml"/><Relationship Id="rId604" Type="http://schemas.openxmlformats.org/officeDocument/2006/relationships/slide" Target="slides/slide603.xml"/><Relationship Id="rId811" Type="http://schemas.openxmlformats.org/officeDocument/2006/relationships/slide" Target="slides/slide810.xml"/><Relationship Id="rId1027" Type="http://schemas.openxmlformats.org/officeDocument/2006/relationships/slide" Target="slides/slide1026.xml"/><Relationship Id="rId243" Type="http://schemas.openxmlformats.org/officeDocument/2006/relationships/slide" Target="slides/slide242.xml"/><Relationship Id="rId450" Type="http://schemas.openxmlformats.org/officeDocument/2006/relationships/slide" Target="slides/slide449.xml"/><Relationship Id="rId688" Type="http://schemas.openxmlformats.org/officeDocument/2006/relationships/slide" Target="slides/slide687.xml"/><Relationship Id="rId895" Type="http://schemas.openxmlformats.org/officeDocument/2006/relationships/slide" Target="slides/slide894.xml"/><Relationship Id="rId909" Type="http://schemas.openxmlformats.org/officeDocument/2006/relationships/slide" Target="slides/slide908.xml"/><Relationship Id="rId1080" Type="http://schemas.openxmlformats.org/officeDocument/2006/relationships/slide" Target="slides/slide1079.xml"/><Relationship Id="rId38" Type="http://schemas.openxmlformats.org/officeDocument/2006/relationships/slide" Target="slides/slide37.xml"/><Relationship Id="rId103" Type="http://schemas.openxmlformats.org/officeDocument/2006/relationships/slide" Target="slides/slide102.xml"/><Relationship Id="rId310" Type="http://schemas.openxmlformats.org/officeDocument/2006/relationships/slide" Target="slides/slide309.xml"/><Relationship Id="rId548" Type="http://schemas.openxmlformats.org/officeDocument/2006/relationships/slide" Target="slides/slide547.xml"/><Relationship Id="rId755" Type="http://schemas.openxmlformats.org/officeDocument/2006/relationships/slide" Target="slides/slide754.xml"/><Relationship Id="rId962" Type="http://schemas.openxmlformats.org/officeDocument/2006/relationships/slide" Target="slides/slide961.xml"/><Relationship Id="rId91" Type="http://schemas.openxmlformats.org/officeDocument/2006/relationships/slide" Target="slides/slide90.xml"/><Relationship Id="rId187" Type="http://schemas.openxmlformats.org/officeDocument/2006/relationships/slide" Target="slides/slide186.xml"/><Relationship Id="rId394" Type="http://schemas.openxmlformats.org/officeDocument/2006/relationships/slide" Target="slides/slide393.xml"/><Relationship Id="rId408" Type="http://schemas.openxmlformats.org/officeDocument/2006/relationships/slide" Target="slides/slide407.xml"/><Relationship Id="rId615" Type="http://schemas.openxmlformats.org/officeDocument/2006/relationships/slide" Target="slides/slide614.xml"/><Relationship Id="rId822" Type="http://schemas.openxmlformats.org/officeDocument/2006/relationships/slide" Target="slides/slide821.xml"/><Relationship Id="rId1038" Type="http://schemas.openxmlformats.org/officeDocument/2006/relationships/slide" Target="slides/slide1037.xml"/><Relationship Id="rId254" Type="http://schemas.openxmlformats.org/officeDocument/2006/relationships/slide" Target="slides/slide253.xml"/><Relationship Id="rId699" Type="http://schemas.openxmlformats.org/officeDocument/2006/relationships/slide" Target="slides/slide698.xml"/><Relationship Id="rId1091" Type="http://schemas.openxmlformats.org/officeDocument/2006/relationships/slide" Target="slides/slide1090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461" Type="http://schemas.openxmlformats.org/officeDocument/2006/relationships/slide" Target="slides/slide460.xml"/><Relationship Id="rId559" Type="http://schemas.openxmlformats.org/officeDocument/2006/relationships/slide" Target="slides/slide558.xml"/><Relationship Id="rId766" Type="http://schemas.openxmlformats.org/officeDocument/2006/relationships/slide" Target="slides/slide765.xml"/><Relationship Id="rId198" Type="http://schemas.openxmlformats.org/officeDocument/2006/relationships/slide" Target="slides/slide197.xml"/><Relationship Id="rId321" Type="http://schemas.openxmlformats.org/officeDocument/2006/relationships/slide" Target="slides/slide320.xml"/><Relationship Id="rId419" Type="http://schemas.openxmlformats.org/officeDocument/2006/relationships/slide" Target="slides/slide418.xml"/><Relationship Id="rId626" Type="http://schemas.openxmlformats.org/officeDocument/2006/relationships/slide" Target="slides/slide625.xml"/><Relationship Id="rId973" Type="http://schemas.openxmlformats.org/officeDocument/2006/relationships/slide" Target="slides/slide972.xml"/><Relationship Id="rId1049" Type="http://schemas.openxmlformats.org/officeDocument/2006/relationships/slide" Target="slides/slide1048.xml"/><Relationship Id="rId833" Type="http://schemas.openxmlformats.org/officeDocument/2006/relationships/slide" Target="slides/slide832.xml"/><Relationship Id="rId265" Type="http://schemas.openxmlformats.org/officeDocument/2006/relationships/slide" Target="slides/slide264.xml"/><Relationship Id="rId472" Type="http://schemas.openxmlformats.org/officeDocument/2006/relationships/slide" Target="slides/slide471.xml"/><Relationship Id="rId900" Type="http://schemas.openxmlformats.org/officeDocument/2006/relationships/slide" Target="slides/slide899.xml"/><Relationship Id="rId125" Type="http://schemas.openxmlformats.org/officeDocument/2006/relationships/slide" Target="slides/slide124.xml"/><Relationship Id="rId332" Type="http://schemas.openxmlformats.org/officeDocument/2006/relationships/slide" Target="slides/slide331.xml"/><Relationship Id="rId777" Type="http://schemas.openxmlformats.org/officeDocument/2006/relationships/slide" Target="slides/slide776.xml"/><Relationship Id="rId984" Type="http://schemas.openxmlformats.org/officeDocument/2006/relationships/slide" Target="slides/slide983.xml"/><Relationship Id="rId637" Type="http://schemas.openxmlformats.org/officeDocument/2006/relationships/slide" Target="slides/slide636.xml"/><Relationship Id="rId844" Type="http://schemas.openxmlformats.org/officeDocument/2006/relationships/slide" Target="slides/slide843.xml"/><Relationship Id="rId276" Type="http://schemas.openxmlformats.org/officeDocument/2006/relationships/slide" Target="slides/slide275.xml"/><Relationship Id="rId483" Type="http://schemas.openxmlformats.org/officeDocument/2006/relationships/slide" Target="slides/slide482.xml"/><Relationship Id="rId690" Type="http://schemas.openxmlformats.org/officeDocument/2006/relationships/slide" Target="slides/slide689.xml"/><Relationship Id="rId704" Type="http://schemas.openxmlformats.org/officeDocument/2006/relationships/slide" Target="slides/slide703.xml"/><Relationship Id="rId911" Type="http://schemas.openxmlformats.org/officeDocument/2006/relationships/slide" Target="slides/slide910.xml"/><Relationship Id="rId40" Type="http://schemas.openxmlformats.org/officeDocument/2006/relationships/slide" Target="slides/slide39.xml"/><Relationship Id="rId136" Type="http://schemas.openxmlformats.org/officeDocument/2006/relationships/slide" Target="slides/slide135.xml"/><Relationship Id="rId343" Type="http://schemas.openxmlformats.org/officeDocument/2006/relationships/slide" Target="slides/slide342.xml"/><Relationship Id="rId550" Type="http://schemas.openxmlformats.org/officeDocument/2006/relationships/slide" Target="slides/slide549.xml"/><Relationship Id="rId788" Type="http://schemas.openxmlformats.org/officeDocument/2006/relationships/slide" Target="slides/slide787.xml"/><Relationship Id="rId995" Type="http://schemas.openxmlformats.org/officeDocument/2006/relationships/slide" Target="slides/slide994.xml"/><Relationship Id="rId203" Type="http://schemas.openxmlformats.org/officeDocument/2006/relationships/slide" Target="slides/slide202.xml"/><Relationship Id="rId648" Type="http://schemas.openxmlformats.org/officeDocument/2006/relationships/slide" Target="slides/slide647.xml"/><Relationship Id="rId855" Type="http://schemas.openxmlformats.org/officeDocument/2006/relationships/slide" Target="slides/slide854.xml"/><Relationship Id="rId1040" Type="http://schemas.openxmlformats.org/officeDocument/2006/relationships/slide" Target="slides/slide1039.xml"/><Relationship Id="rId287" Type="http://schemas.openxmlformats.org/officeDocument/2006/relationships/slide" Target="slides/slide286.xml"/><Relationship Id="rId410" Type="http://schemas.openxmlformats.org/officeDocument/2006/relationships/slide" Target="slides/slide409.xml"/><Relationship Id="rId494" Type="http://schemas.openxmlformats.org/officeDocument/2006/relationships/slide" Target="slides/slide493.xml"/><Relationship Id="rId508" Type="http://schemas.openxmlformats.org/officeDocument/2006/relationships/slide" Target="slides/slide507.xml"/><Relationship Id="rId715" Type="http://schemas.openxmlformats.org/officeDocument/2006/relationships/slide" Target="slides/slide714.xml"/><Relationship Id="rId922" Type="http://schemas.openxmlformats.org/officeDocument/2006/relationships/slide" Target="slides/slide921.xml"/><Relationship Id="rId147" Type="http://schemas.openxmlformats.org/officeDocument/2006/relationships/slide" Target="slides/slide146.xml"/><Relationship Id="rId354" Type="http://schemas.openxmlformats.org/officeDocument/2006/relationships/slide" Target="slides/slide353.xml"/><Relationship Id="rId799" Type="http://schemas.openxmlformats.org/officeDocument/2006/relationships/slide" Target="slides/slide79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Čuvar mjesta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s-Latn-BA"/>
          </a:p>
        </p:txBody>
      </p:sp>
      <p:sp>
        <p:nvSpPr>
          <p:cNvPr id="3" name="Čuvar mjesta podatak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B72104-670D-4D26-9EA8-88501E89BC64}" type="datetimeFigureOut">
              <a:rPr lang="bs-Latn-BA" smtClean="0"/>
              <a:pPr/>
              <a:t>24.10.2017</a:t>
            </a:fld>
            <a:endParaRPr lang="bs-Latn-BA"/>
          </a:p>
        </p:txBody>
      </p:sp>
      <p:sp>
        <p:nvSpPr>
          <p:cNvPr id="4" name="Čuvar mjesta slajd slik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s-Latn-BA"/>
          </a:p>
        </p:txBody>
      </p:sp>
      <p:sp>
        <p:nvSpPr>
          <p:cNvPr id="5" name="Čuvar mjesta bilješki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bs-Latn-BA" smtClean="0"/>
              <a:t>Kliknite da biste uredili stilove teksta prototipa</a:t>
            </a:r>
          </a:p>
          <a:p>
            <a:pPr lvl="1"/>
            <a:r>
              <a:rPr lang="bs-Latn-BA" smtClean="0"/>
              <a:t>Drugi nivo</a:t>
            </a:r>
          </a:p>
          <a:p>
            <a:pPr lvl="2"/>
            <a:r>
              <a:rPr lang="bs-Latn-BA" smtClean="0"/>
              <a:t>Treći nivo</a:t>
            </a:r>
          </a:p>
          <a:p>
            <a:pPr lvl="3"/>
            <a:r>
              <a:rPr lang="bs-Latn-BA" smtClean="0"/>
              <a:t>Četvrti nivo</a:t>
            </a:r>
          </a:p>
          <a:p>
            <a:pPr lvl="4"/>
            <a:r>
              <a:rPr lang="bs-Latn-BA" smtClean="0"/>
              <a:t>Peti nivo</a:t>
            </a:r>
            <a:endParaRPr lang="bs-Latn-BA"/>
          </a:p>
        </p:txBody>
      </p:sp>
      <p:sp>
        <p:nvSpPr>
          <p:cNvPr id="6" name="Čuvar mjesta podnožj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s-Latn-BA"/>
          </a:p>
        </p:txBody>
      </p:sp>
      <p:sp>
        <p:nvSpPr>
          <p:cNvPr id="7" name="Čuvar mjesta broja slajd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68BE4C-29BA-4E9B-B241-3DA0BBDD673D}" type="slidenum">
              <a:rPr lang="bs-Latn-BA" smtClean="0"/>
              <a:pPr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6588368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AB986259-6650-46F3-8C52-94106C8099AF}" type="datetimeFigureOut">
              <a:rPr lang="bs-Latn-BA" smtClean="0"/>
              <a:pPr/>
              <a:t>24.10.2017</a:t>
            </a:fld>
            <a:endParaRPr lang="bs-Latn-BA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bs-Latn-BA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8AA2E81F-8E9C-4398-9FC7-5D545F28267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86259-6650-46F3-8C52-94106C8099AF}" type="datetimeFigureOut">
              <a:rPr lang="bs-Latn-BA" smtClean="0"/>
              <a:pPr/>
              <a:t>24.10.2017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2E81F-8E9C-4398-9FC7-5D545F28267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86259-6650-46F3-8C52-94106C8099AF}" type="datetimeFigureOut">
              <a:rPr lang="bs-Latn-BA" smtClean="0"/>
              <a:pPr/>
              <a:t>24.10.2017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2E81F-8E9C-4398-9FC7-5D545F28267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86259-6650-46F3-8C52-94106C8099AF}" type="datetimeFigureOut">
              <a:rPr lang="bs-Latn-BA" smtClean="0"/>
              <a:pPr/>
              <a:t>24.10.2017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2E81F-8E9C-4398-9FC7-5D545F28267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86259-6650-46F3-8C52-94106C8099AF}" type="datetimeFigureOut">
              <a:rPr lang="bs-Latn-BA" smtClean="0"/>
              <a:pPr/>
              <a:t>24.10.2017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2E81F-8E9C-4398-9FC7-5D545F28267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86259-6650-46F3-8C52-94106C8099AF}" type="datetimeFigureOut">
              <a:rPr lang="bs-Latn-BA" smtClean="0"/>
              <a:pPr/>
              <a:t>24.10.2017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2E81F-8E9C-4398-9FC7-5D545F28267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B986259-6650-46F3-8C52-94106C8099AF}" type="datetimeFigureOut">
              <a:rPr lang="bs-Latn-BA" smtClean="0"/>
              <a:pPr/>
              <a:t>24.10.2017</a:t>
            </a:fld>
            <a:endParaRPr lang="bs-Latn-BA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AA2E81F-8E9C-4398-9FC7-5D545F282675}" type="slidenum">
              <a:rPr lang="bs-Latn-BA" smtClean="0"/>
              <a:pPr/>
              <a:t>‹#›</a:t>
            </a:fld>
            <a:endParaRPr lang="bs-Latn-BA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bs-Latn-B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AB986259-6650-46F3-8C52-94106C8099AF}" type="datetimeFigureOut">
              <a:rPr lang="bs-Latn-BA" smtClean="0"/>
              <a:pPr/>
              <a:t>24.10.2017</a:t>
            </a:fld>
            <a:endParaRPr lang="bs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bs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8AA2E81F-8E9C-4398-9FC7-5D545F28267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86259-6650-46F3-8C52-94106C8099AF}" type="datetimeFigureOut">
              <a:rPr lang="bs-Latn-BA" smtClean="0"/>
              <a:pPr/>
              <a:t>24.10.2017</a:t>
            </a:fld>
            <a:endParaRPr lang="bs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2E81F-8E9C-4398-9FC7-5D545F28267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86259-6650-46F3-8C52-94106C8099AF}" type="datetimeFigureOut">
              <a:rPr lang="bs-Latn-BA" smtClean="0"/>
              <a:pPr/>
              <a:t>24.10.2017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2E81F-8E9C-4398-9FC7-5D545F28267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86259-6650-46F3-8C52-94106C8099AF}" type="datetimeFigureOut">
              <a:rPr lang="bs-Latn-BA" smtClean="0"/>
              <a:pPr/>
              <a:t>24.10.2017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2E81F-8E9C-4398-9FC7-5D545F28267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AB986259-6650-46F3-8C52-94106C8099AF}" type="datetimeFigureOut">
              <a:rPr lang="bs-Latn-BA" smtClean="0"/>
              <a:pPr/>
              <a:t>24.10.2017</a:t>
            </a:fld>
            <a:endParaRPr lang="bs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bs-Latn-BA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8AA2E81F-8E9C-4398-9FC7-5D545F28267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b="1" dirty="0" smtClean="0"/>
              <a:t>Novi zakoni o krivičnom postupku</a:t>
            </a:r>
            <a:endParaRPr lang="bs-Latn-B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bs-Latn-BA" b="1" dirty="0" smtClean="0"/>
              <a:t>Uvodna razmatranja</a:t>
            </a:r>
          </a:p>
          <a:p>
            <a:pPr algn="ctr"/>
            <a:endParaRPr lang="bs-Latn-BA" b="1" dirty="0"/>
          </a:p>
          <a:p>
            <a:pPr algn="ctr"/>
            <a:endParaRPr lang="bs-Latn-BA" b="1" dirty="0" smtClean="0"/>
          </a:p>
          <a:p>
            <a:r>
              <a:rPr lang="bs-Latn-BA" b="1" dirty="0" smtClean="0"/>
              <a:t>Krivični postupak, odnosno Zakon o krivičnom postupku, predstavlja jedan od najznačajnijih legislativnih akata jedne zemlje.</a:t>
            </a:r>
            <a:endParaRPr lang="bs-Latn-BA" b="1" dirty="0"/>
          </a:p>
        </p:txBody>
      </p:sp>
    </p:spTree>
    <p:extLst>
      <p:ext uri="{BB962C8B-B14F-4D97-AF65-F5344CB8AC3E}">
        <p14:creationId xmlns:p14="http://schemas.microsoft.com/office/powerpoint/2010/main" val="3730192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s-Latn-BA" dirty="0" smtClean="0"/>
          </a:p>
          <a:p>
            <a:endParaRPr lang="bs-Latn-BA" dirty="0"/>
          </a:p>
          <a:p>
            <a:pPr algn="ctr"/>
            <a:r>
              <a:rPr lang="bs-Latn-BA" b="1" dirty="0" smtClean="0"/>
              <a:t>POJAM KRIVIČNOG PROCESNOG PRRAVA</a:t>
            </a:r>
          </a:p>
          <a:p>
            <a:pPr algn="ctr"/>
            <a:r>
              <a:rPr lang="bs-Latn-BA" b="1" dirty="0" smtClean="0"/>
              <a:t>( u širem i užem smislu)</a:t>
            </a:r>
            <a:endParaRPr lang="bs-Latn-BA" b="1" dirty="0"/>
          </a:p>
        </p:txBody>
      </p:sp>
    </p:spTree>
    <p:extLst>
      <p:ext uri="{BB962C8B-B14F-4D97-AF65-F5344CB8AC3E}">
        <p14:creationId xmlns:p14="http://schemas.microsoft.com/office/powerpoint/2010/main" val="271536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ZKP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BiH, FBiH, RS i BD,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važ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nj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ihovog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stupanja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snagu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nije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drugačije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propisano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u prelaznim i završnim odredbama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bs-Latn-BA" b="1" dirty="0" smtClean="0">
                <a:latin typeface="Times New Roman"/>
                <a:ea typeface="Calibri"/>
                <a:cs typeface="Times New Roman"/>
              </a:rPr>
              <a:t/>
            </a:r>
            <a:br>
              <a:rPr lang="bs-Latn-BA" b="1" dirty="0" smtClean="0">
                <a:latin typeface="Times New Roman"/>
                <a:ea typeface="Calibri"/>
                <a:cs typeface="Times New Roman"/>
              </a:rPr>
            </a:br>
            <a:r>
              <a:rPr lang="en-US" b="1" dirty="0" err="1" smtClean="0">
                <a:latin typeface="Calibri" pitchFamily="34" charset="0"/>
                <a:ea typeface="Calibri"/>
                <a:cs typeface="Calibri" pitchFamily="34" charset="0"/>
              </a:rPr>
              <a:t>Uvod</a:t>
            </a:r>
            <a:r>
              <a:rPr lang="en-US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b="1" dirty="0" err="1" smtClean="0">
                <a:latin typeface="Calibri" pitchFamily="34" charset="0"/>
                <a:ea typeface="Calibri"/>
                <a:cs typeface="Calibri" pitchFamily="34" charset="0"/>
              </a:rPr>
              <a:t>presude</a:t>
            </a:r>
            <a:r>
              <a:rPr lang="en-US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bs-Latn-BA" dirty="0" smtClean="0">
                <a:latin typeface="Calibri" pitchFamily="34" charset="0"/>
                <a:ea typeface="Calibri"/>
                <a:cs typeface="Calibri" pitchFamily="34" charset="0"/>
              </a:rPr>
              <a:t/>
            </a:r>
            <a:br>
              <a:rPr lang="bs-Latn-BA" dirty="0" smtClean="0">
                <a:latin typeface="Calibri" pitchFamily="34" charset="0"/>
                <a:ea typeface="Calibri"/>
                <a:cs typeface="Calibri" pitchFamily="34" charset="0"/>
              </a:rPr>
            </a:br>
            <a:endParaRPr lang="bs-Latn-BA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naznačenje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da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presuda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izriče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ime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BiH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naziv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ime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prezime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predsjednika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članova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vijeća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zapisničara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7699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ime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prezime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optuženog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Krivično djelo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optužen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to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bio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prisutan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glavnom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pretresu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glavnog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pretresa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glavni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pretres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bio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javan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ime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prezime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tužioca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branioca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zakonskog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zastupnika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punomoćnika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prisutni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glavnom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pretresu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obajvljivanja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izrečene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presude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 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marR="0" indent="457200" algn="ctr">
              <a:spcBef>
                <a:spcPts val="0"/>
              </a:spcBef>
              <a:spcAft>
                <a:spcPts val="0"/>
              </a:spcAft>
            </a:pPr>
            <a:r>
              <a:rPr lang="bs-Latn-BA" b="1" u="sng" dirty="0" smtClean="0">
                <a:latin typeface="Times New Roman"/>
                <a:ea typeface="Calibri"/>
                <a:cs typeface="Times New Roman"/>
              </a:rPr>
              <a:t/>
            </a:r>
            <a:br>
              <a:rPr lang="bs-Latn-BA" b="1" u="sng" dirty="0" smtClean="0">
                <a:latin typeface="Times New Roman"/>
                <a:ea typeface="Calibri"/>
                <a:cs typeface="Times New Roman"/>
              </a:rPr>
            </a:br>
            <a:r>
              <a:rPr lang="bs-Latn-BA" b="1" u="sng" dirty="0" smtClean="0">
                <a:latin typeface="Times New Roman"/>
                <a:ea typeface="Calibri"/>
                <a:cs typeface="Times New Roman"/>
              </a:rPr>
              <a:t/>
            </a:r>
            <a:br>
              <a:rPr lang="bs-Latn-BA" b="1" u="sng" dirty="0" smtClean="0">
                <a:latin typeface="Times New Roman"/>
                <a:ea typeface="Calibri"/>
                <a:cs typeface="Times New Roman"/>
              </a:rPr>
            </a:br>
            <a:r>
              <a:rPr lang="bs-Latn-BA" sz="4400" b="1" dirty="0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4400" b="1" dirty="0" err="1" smtClean="0">
                <a:latin typeface="Calibri" pitchFamily="34" charset="0"/>
                <a:ea typeface="Calibri"/>
                <a:cs typeface="Calibri" pitchFamily="34" charset="0"/>
              </a:rPr>
              <a:t>zreka</a:t>
            </a:r>
            <a:r>
              <a:rPr lang="en-US" sz="4400" b="1" dirty="0" smtClean="0">
                <a:latin typeface="Calibri" pitchFamily="34" charset="0"/>
                <a:ea typeface="Calibri"/>
                <a:cs typeface="Calibri" pitchFamily="34" charset="0"/>
              </a:rPr>
              <a:t> (</a:t>
            </a:r>
            <a:r>
              <a:rPr lang="en-US" sz="4400" b="1" dirty="0" err="1" smtClean="0">
                <a:latin typeface="Calibri" pitchFamily="34" charset="0"/>
                <a:ea typeface="Calibri"/>
                <a:cs typeface="Calibri" pitchFamily="34" charset="0"/>
              </a:rPr>
              <a:t>dispozitiv</a:t>
            </a:r>
            <a:r>
              <a:rPr lang="en-US" sz="4400" b="1" dirty="0" smtClean="0">
                <a:latin typeface="Calibri" pitchFamily="34" charset="0"/>
                <a:ea typeface="Calibri"/>
                <a:cs typeface="Calibri" pitchFamily="34" charset="0"/>
              </a:rPr>
              <a:t>).</a:t>
            </a:r>
            <a:r>
              <a:rPr lang="bs-Latn-BA" sz="4400" dirty="0" smtClean="0">
                <a:latin typeface="Calibri" pitchFamily="34" charset="0"/>
                <a:ea typeface="Calibri"/>
                <a:cs typeface="Calibri" pitchFamily="34" charset="0"/>
              </a:rPr>
              <a:t/>
            </a:r>
            <a:br>
              <a:rPr lang="bs-Latn-BA" sz="4400" dirty="0" smtClean="0">
                <a:latin typeface="Calibri" pitchFamily="34" charset="0"/>
                <a:ea typeface="Calibri"/>
                <a:cs typeface="Calibri" pitchFamily="34" charset="0"/>
              </a:rPr>
            </a:br>
            <a:r>
              <a:rPr lang="en-US" sz="4400" b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bs-Latn-BA" sz="4400" dirty="0" smtClean="0">
                <a:ea typeface="Calibri"/>
                <a:cs typeface="Times New Roman"/>
              </a:rPr>
              <a:t/>
            </a:r>
            <a:br>
              <a:rPr lang="bs-Latn-BA" sz="4400" dirty="0" smtClean="0">
                <a:ea typeface="Calibri"/>
                <a:cs typeface="Times New Roman"/>
              </a:rPr>
            </a:br>
            <a:endParaRPr lang="bs-Latn-BA" sz="4400" dirty="0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To 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najvažniji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dio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odluke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bs-Latn-BA" sz="44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7996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Njome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najsažetijem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obliku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izražava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odluka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pitanju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predmet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odlučivanja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s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određenim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pravnim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posljedicama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stranke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učesnike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upostupku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Zbog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takvog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značenja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njen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sadržaj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pojedine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odluke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naročito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presude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zakonom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više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određen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optuženi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oglašen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izreka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obuhvatiti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podatke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navedene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članu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285 ZKP-a.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 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marR="0" indent="457200" algn="ctr">
              <a:spcBef>
                <a:spcPts val="0"/>
              </a:spcBef>
              <a:spcAft>
                <a:spcPts val="0"/>
              </a:spcAft>
            </a:pPr>
            <a:r>
              <a:rPr lang="bs-Latn-BA" b="1" u="sng" dirty="0" smtClean="0">
                <a:latin typeface="Times New Roman"/>
                <a:ea typeface="Calibri"/>
                <a:cs typeface="Times New Roman"/>
              </a:rPr>
              <a:t/>
            </a:r>
            <a:br>
              <a:rPr lang="bs-Latn-BA" b="1" u="sng" dirty="0" smtClean="0">
                <a:latin typeface="Times New Roman"/>
                <a:ea typeface="Calibri"/>
                <a:cs typeface="Times New Roman"/>
              </a:rPr>
            </a:br>
            <a:r>
              <a:rPr lang="bs-Latn-BA" b="1" u="sng" dirty="0" smtClean="0">
                <a:latin typeface="Times New Roman"/>
                <a:ea typeface="Calibri"/>
                <a:cs typeface="Times New Roman"/>
              </a:rPr>
              <a:t/>
            </a:r>
            <a:br>
              <a:rPr lang="bs-Latn-BA" b="1" u="sng" dirty="0" smtClean="0">
                <a:latin typeface="Times New Roman"/>
                <a:ea typeface="Calibri"/>
                <a:cs typeface="Times New Roman"/>
              </a:rPr>
            </a:br>
            <a:r>
              <a:rPr lang="en-US" sz="4400" b="1" dirty="0" err="1" smtClean="0">
                <a:latin typeface="Calibri" pitchFamily="34" charset="0"/>
                <a:ea typeface="Calibri"/>
                <a:cs typeface="Calibri" pitchFamily="34" charset="0"/>
              </a:rPr>
              <a:t>Obrazloženje</a:t>
            </a:r>
            <a:r>
              <a:rPr lang="bs-Latn-BA" sz="4400" dirty="0" smtClean="0">
                <a:latin typeface="Calibri" pitchFamily="34" charset="0"/>
                <a:ea typeface="Calibri"/>
                <a:cs typeface="Calibri" pitchFamily="34" charset="0"/>
              </a:rPr>
              <a:t/>
            </a:r>
            <a:br>
              <a:rPr lang="bs-Latn-BA" sz="4400" dirty="0" smtClean="0">
                <a:latin typeface="Calibri" pitchFamily="34" charset="0"/>
                <a:ea typeface="Calibri"/>
                <a:cs typeface="Calibri" pitchFamily="34" charset="0"/>
              </a:rPr>
            </a:br>
            <a:r>
              <a:rPr lang="en-US" sz="5300" b="1" dirty="0" smtClean="0">
                <a:latin typeface="Times New Roman"/>
                <a:ea typeface="Calibri"/>
                <a:cs typeface="Times New Roman"/>
              </a:rPr>
              <a:t> </a:t>
            </a:r>
            <a:r>
              <a:rPr lang="bs-Latn-BA" sz="5300" dirty="0" smtClean="0">
                <a:ea typeface="Calibri"/>
                <a:cs typeface="Times New Roman"/>
              </a:rPr>
              <a:t/>
            </a:r>
            <a:br>
              <a:rPr lang="bs-Latn-BA" sz="5300" dirty="0" smtClean="0">
                <a:ea typeface="Calibri"/>
                <a:cs typeface="Times New Roman"/>
              </a:rPr>
            </a:br>
            <a:endParaRPr lang="bs-Latn-BA" sz="5300" dirty="0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To 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dio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odluke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sadrži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prikaz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logičkog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postupka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kojim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došao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do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činjeničnih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utvrđenja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njima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zasnovanih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pravnih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zaključaka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6515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Ono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sadržavati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razloge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uzeo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relavantne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činjenice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utvrđenim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shavatanja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uslovila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rješenje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pravnih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pitanja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uvodu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sadržaj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obrazloženja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prvostepene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presude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će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unijeti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razloge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svaku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tačku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presude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određeno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potpuno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iznijeti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činjenice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razloga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uzima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kao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dokzane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nedokazane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dajući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tome,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naročito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ocjenu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vjerodostojnosti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protivrječnih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dokaza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1183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s-Latn-BA" sz="3200" b="1" dirty="0" smtClean="0">
                <a:latin typeface="Calibri" pitchFamily="34" charset="0"/>
                <a:ea typeface="Calibri"/>
                <a:cs typeface="Times New Roman"/>
              </a:rPr>
              <a:t>Svaki po na osob p</a:t>
            </a:r>
            <a:r>
              <a:rPr lang="en-US" sz="3200" b="1" dirty="0" err="1" smtClean="0">
                <a:latin typeface="Calibri" pitchFamily="34" charset="0"/>
                <a:ea typeface="Calibri"/>
                <a:cs typeface="Times New Roman"/>
              </a:rPr>
              <a:t>restaje</a:t>
            </a:r>
            <a:r>
              <a:rPr lang="en-US" sz="3200" b="1" dirty="0" smtClean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Times New Roman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Times New Roman"/>
              </a:rPr>
              <a:t>važi</a:t>
            </a:r>
            <a:r>
              <a:rPr lang="en-US" sz="3200" b="1" dirty="0" smtClean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Times New Roman"/>
              </a:rPr>
              <a:t>donošenjem</a:t>
            </a:r>
            <a:r>
              <a:rPr lang="en-US" sz="3200" b="1" dirty="0" smtClean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Times New Roman"/>
              </a:rPr>
              <a:t>novog</a:t>
            </a:r>
            <a:r>
              <a:rPr lang="en-US" sz="3200" b="1" dirty="0" smtClean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Times New Roman"/>
              </a:rPr>
              <a:t>zakona</a:t>
            </a:r>
            <a:r>
              <a:rPr lang="en-US" sz="3200" b="1" dirty="0" smtClean="0">
                <a:latin typeface="Calibri" pitchFamily="34" charset="0"/>
                <a:ea typeface="Calibri"/>
                <a:cs typeface="Times New Roman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Times New Roman"/>
              </a:rPr>
              <a:t>koji</a:t>
            </a:r>
            <a:r>
              <a:rPr lang="en-US" sz="3200" b="1" dirty="0" smtClean="0">
                <a:latin typeface="Calibri" pitchFamily="34" charset="0"/>
                <a:ea typeface="Calibri"/>
                <a:cs typeface="Times New Roman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Times New Roman"/>
              </a:rPr>
              <a:t>donosi</a:t>
            </a:r>
            <a:r>
              <a:rPr lang="en-US" sz="3200" b="1" dirty="0" smtClean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Times New Roman"/>
              </a:rPr>
              <a:t>umjesto</a:t>
            </a:r>
            <a:r>
              <a:rPr lang="en-US" sz="3200" b="1" dirty="0" smtClean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Times New Roman"/>
              </a:rPr>
              <a:t>njega</a:t>
            </a:r>
            <a:r>
              <a:rPr lang="en-US" sz="3200" b="1" dirty="0" smtClean="0">
                <a:latin typeface="Calibri" pitchFamily="34" charset="0"/>
                <a:ea typeface="Calibri"/>
                <a:cs typeface="Times New Roman"/>
              </a:rPr>
              <a:t>, (</a:t>
            </a:r>
            <a:r>
              <a:rPr lang="bs-Latn-BA" sz="3200" b="1" dirty="0" smtClean="0">
                <a:latin typeface="Calibri" pitchFamily="34" charset="0"/>
                <a:ea typeface="Calibri"/>
                <a:cs typeface="Times New Roman"/>
              </a:rPr>
              <a:t>po </a:t>
            </a:r>
            <a:r>
              <a:rPr lang="en-US" sz="3200" b="1" dirty="0" err="1" smtClean="0">
                <a:latin typeface="Calibri" pitchFamily="34" charset="0"/>
                <a:ea typeface="Calibri"/>
                <a:cs typeface="Times New Roman"/>
              </a:rPr>
              <a:t>tzv</a:t>
            </a:r>
            <a:r>
              <a:rPr lang="en-US" sz="3200" b="1" dirty="0" smtClean="0">
                <a:latin typeface="Calibri" pitchFamily="34" charset="0"/>
                <a:ea typeface="Calibri"/>
                <a:cs typeface="Times New Roman"/>
              </a:rPr>
              <a:t>. </a:t>
            </a:r>
            <a:r>
              <a:rPr lang="en-US" sz="3200" b="1" dirty="0" err="1" smtClean="0">
                <a:latin typeface="Calibri" pitchFamily="34" charset="0"/>
                <a:ea typeface="Calibri"/>
                <a:cs typeface="Times New Roman"/>
              </a:rPr>
              <a:t>abrogacijsk</a:t>
            </a:r>
            <a:r>
              <a:rPr lang="bs-Latn-BA" sz="3200" b="1" dirty="0" smtClean="0">
                <a:latin typeface="Calibri" pitchFamily="34" charset="0"/>
                <a:ea typeface="Calibri"/>
                <a:cs typeface="Times New Roman"/>
              </a:rPr>
              <a:t>oj</a:t>
            </a:r>
            <a:r>
              <a:rPr lang="en-US" sz="3200" b="1" dirty="0" smtClean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Times New Roman"/>
              </a:rPr>
              <a:t>klauzul</a:t>
            </a:r>
            <a:r>
              <a:rPr lang="bs-Latn-BA" sz="3200" b="1" dirty="0" smtClean="0">
                <a:latin typeface="Calibri" pitchFamily="34" charset="0"/>
                <a:ea typeface="Calibri"/>
                <a:cs typeface="Times New Roman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Times New Roman"/>
              </a:rPr>
              <a:t>).</a:t>
            </a:r>
            <a:endParaRPr lang="bs-Latn-BA" sz="3200" dirty="0" smtClean="0">
              <a:latin typeface="Calibri" pitchFamily="34" charset="0"/>
              <a:ea typeface="Calibri"/>
              <a:cs typeface="Times New Roman"/>
            </a:endParaRPr>
          </a:p>
          <a:p>
            <a:endParaRPr lang="bs-Latn-BA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s-Latn-BA" sz="3200" b="1" dirty="0">
                <a:latin typeface="Calibri" pitchFamily="34" charset="0"/>
                <a:cs typeface="Calibri" pitchFamily="34" charset="0"/>
              </a:rPr>
              <a:t>navodeći iz kojih razloga nije uvažio pojedine prijedloge stranaka, kojim razlozima se rukovodio pri rješavanju pravnih pitanja,  a naročito da li postoji krivično djelo  i krivična odgovornost optuženog.</a:t>
            </a:r>
          </a:p>
        </p:txBody>
      </p:sp>
    </p:spTree>
    <p:extLst>
      <p:ext uri="{BB962C8B-B14F-4D97-AF65-F5344CB8AC3E}">
        <p14:creationId xmlns:p14="http://schemas.microsoft.com/office/powerpoint/2010/main" val="959840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optuženom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izrečena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kazna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obrazloženju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će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navesti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okolnosti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uzeo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obzir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odmjeravanju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kazne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4800" dirty="0"/>
          </a:p>
        </p:txBody>
      </p:sp>
    </p:spTree>
    <p:extLst>
      <p:ext uri="{BB962C8B-B14F-4D97-AF65-F5344CB8AC3E}">
        <p14:creationId xmlns:p14="http://schemas.microsoft.com/office/powerpoint/2010/main" val="2076639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Posebno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će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obrazložiti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razlozima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rukovodio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odluci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: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kaznu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treba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ublažiti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optuženog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osloboditi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kazne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izreći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uslovnu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osudu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oduzimanje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imovinske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koristi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optuženi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oslobađa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obrazloženju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će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navesti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razloga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a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odbija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optužbu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ograničava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samo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razloge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odbijanja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optužbe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bs-Latn-BA" sz="4800" b="1" dirty="0" smtClean="0">
                <a:latin typeface="Times New Roman"/>
                <a:ea typeface="Calibri"/>
                <a:cs typeface="Times New Roman"/>
              </a:rPr>
              <a:t/>
            </a:r>
            <a:br>
              <a:rPr lang="bs-Latn-BA" sz="4800" b="1" dirty="0" smtClean="0">
                <a:latin typeface="Times New Roman"/>
                <a:ea typeface="Calibri"/>
                <a:cs typeface="Times New Roman"/>
              </a:rPr>
            </a:br>
            <a:r>
              <a:rPr lang="en-US" b="1" dirty="0" err="1" smtClean="0">
                <a:latin typeface="Calibri" pitchFamily="34" charset="0"/>
                <a:ea typeface="Calibri"/>
                <a:cs typeface="Calibri" pitchFamily="34" charset="0"/>
              </a:rPr>
              <a:t>Pouka</a:t>
            </a:r>
            <a:r>
              <a:rPr lang="en-US" b="1" dirty="0" smtClean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b="1" dirty="0" err="1" smtClean="0">
                <a:latin typeface="Calibri" pitchFamily="34" charset="0"/>
                <a:ea typeface="Calibri"/>
                <a:cs typeface="Calibri" pitchFamily="34" charset="0"/>
              </a:rPr>
              <a:t>pravnom</a:t>
            </a:r>
            <a:r>
              <a:rPr lang="en-US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b="1" dirty="0" err="1" smtClean="0">
                <a:latin typeface="Calibri" pitchFamily="34" charset="0"/>
                <a:ea typeface="Calibri"/>
                <a:cs typeface="Calibri" pitchFamily="34" charset="0"/>
              </a:rPr>
              <a:t>lijeku</a:t>
            </a:r>
            <a:r>
              <a:rPr lang="en-US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dirty="0" smtClean="0">
                <a:latin typeface="Calibri" pitchFamily="34" charset="0"/>
                <a:ea typeface="Calibri"/>
                <a:cs typeface="Calibri" pitchFamily="34" charset="0"/>
              </a:rPr>
              <a:t/>
            </a:r>
            <a:br>
              <a:rPr lang="bs-Latn-BA" dirty="0" smtClean="0">
                <a:latin typeface="Calibri" pitchFamily="34" charset="0"/>
                <a:ea typeface="Calibri"/>
                <a:cs typeface="Calibri" pitchFamily="34" charset="0"/>
              </a:rPr>
            </a:br>
            <a:endParaRPr lang="bs-Latn-BA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Također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sastavni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dio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svih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sudskih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odluka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protiv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dopuštena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žalba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 smtClean="0">
              <a:latin typeface="Calibri" pitchFamily="34" charset="0"/>
              <a:cs typeface="Calibri" pitchFamily="34" charset="0"/>
            </a:endParaRPr>
          </a:p>
          <a:p>
            <a:endParaRPr lang="bs-Latn-BA" sz="4400" dirty="0"/>
          </a:p>
        </p:txBody>
      </p:sp>
    </p:spTree>
    <p:extLst>
      <p:ext uri="{BB962C8B-B14F-4D97-AF65-F5344CB8AC3E}">
        <p14:creationId xmlns:p14="http://schemas.microsoft.com/office/powerpoint/2010/main" val="2929743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Ta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pouka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sadrži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uputstvo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kakav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lijek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dopušten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roku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kome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kolikom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broju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primjeraka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nezadovoljna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stranka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podnijeti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lijek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Svaka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odluka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sadržavati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dio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služi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ozvaničenju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odluke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zakonu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presudu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potpisuje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sudija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predsjednik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vijeća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zapisničar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039407045"/>
      </p:ext>
    </p:extLst>
  </p:cSld>
  <p:clrMapOvr>
    <a:masterClrMapping/>
  </p:clrMapOvr>
</p:sld>
</file>

<file path=ppt/slides/slide10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s-Latn-BA" b="1" dirty="0">
                <a:latin typeface="Calibri" pitchFamily="34" charset="0"/>
                <a:cs typeface="Calibri" pitchFamily="34" charset="0"/>
              </a:rPr>
              <a:t>POSTUPAK ODLUČIVANJA</a:t>
            </a:r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4176464"/>
          </a:xfrm>
        </p:spPr>
        <p:txBody>
          <a:bodyPr>
            <a:norm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U p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ostup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ku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odlučivanja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treba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razlikovati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tri faze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: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	a)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Izricanje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(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donošenje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formiranje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)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odluke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	b)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Saopštavanje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izrečene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odluke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i 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	c)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Pismena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izrada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odluke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00" b="1" dirty="0">
                <a:latin typeface="Calibri" pitchFamily="34" charset="0"/>
                <a:ea typeface="Calibri"/>
                <a:cs typeface="Calibri" pitchFamily="34" charset="0"/>
              </a:rPr>
              <a:t>	</a:t>
            </a:r>
            <a:endParaRPr lang="bs-Latn-BA" sz="38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3052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Novi </a:t>
            </a:r>
            <a:r>
              <a:rPr lang="bs-Latn-BA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važeći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procesni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zakon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primjenjuje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se i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na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sve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procesne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radnje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u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nezapočetim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ili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već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započetim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postupcima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,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koje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treba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preuzeti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poslije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njegovog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stupanja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na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snagu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,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tako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da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sve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procesne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radnje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,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izvedene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po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starom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zakonu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, u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potpuno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dovršenim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ili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nedovršenim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postupcima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,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ostaju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na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snazi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Times New Roman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ea typeface="Calibri"/>
              <a:cs typeface="Times New Roman"/>
            </a:endParaRPr>
          </a:p>
          <a:p>
            <a:endParaRPr lang="bs-Latn-BA" sz="3200" dirty="0"/>
          </a:p>
        </p:txBody>
      </p:sp>
    </p:spTree>
    <p:extLst>
      <p:ext uri="{BB962C8B-B14F-4D97-AF65-F5344CB8AC3E}">
        <p14:creationId xmlns:p14="http://schemas.microsoft.com/office/powerpoint/2010/main" val="2136055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67544" y="1124744"/>
            <a:ext cx="8229600" cy="1066800"/>
          </a:xfrm>
        </p:spPr>
        <p:txBody>
          <a:bodyPr>
            <a:noAutofit/>
          </a:bodyPr>
          <a:lstStyle/>
          <a:p>
            <a:pPr algn="ctr"/>
            <a:r>
              <a:rPr lang="bs-Latn-BA" b="1" u="sng" dirty="0" smtClean="0">
                <a:latin typeface="Times New Roman"/>
                <a:ea typeface="Calibri"/>
                <a:cs typeface="Times New Roman"/>
              </a:rPr>
              <a:t/>
            </a:r>
            <a:br>
              <a:rPr lang="bs-Latn-BA" b="1" u="sng" dirty="0" smtClean="0">
                <a:latin typeface="Times New Roman"/>
                <a:ea typeface="Calibri"/>
                <a:cs typeface="Times New Roman"/>
              </a:rPr>
            </a:br>
            <a:r>
              <a:rPr lang="en-US" b="1" dirty="0" err="1" smtClean="0">
                <a:latin typeface="Calibri" pitchFamily="34" charset="0"/>
                <a:ea typeface="Calibri"/>
                <a:cs typeface="Calibri" pitchFamily="34" charset="0"/>
              </a:rPr>
              <a:t>Izricanje</a:t>
            </a:r>
            <a:r>
              <a:rPr lang="en-US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b="1" dirty="0" err="1" smtClean="0">
                <a:latin typeface="Calibri" pitchFamily="34" charset="0"/>
                <a:ea typeface="Calibri"/>
                <a:cs typeface="Calibri" pitchFamily="34" charset="0"/>
              </a:rPr>
              <a:t>odluke</a:t>
            </a:r>
            <a:r>
              <a:rPr lang="bs-Latn-BA" dirty="0" smtClean="0">
                <a:latin typeface="Calibri" pitchFamily="34" charset="0"/>
                <a:ea typeface="Calibri"/>
                <a:cs typeface="Calibri" pitchFamily="34" charset="0"/>
              </a:rPr>
              <a:t/>
            </a:r>
            <a:br>
              <a:rPr lang="bs-Latn-BA" dirty="0" smtClean="0">
                <a:latin typeface="Calibri" pitchFamily="34" charset="0"/>
                <a:ea typeface="Calibri"/>
                <a:cs typeface="Calibri" pitchFamily="34" charset="0"/>
              </a:rPr>
            </a:br>
            <a:endParaRPr lang="bs-Latn-BA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latin typeface="Times New Roman"/>
                <a:ea typeface="Calibri"/>
                <a:cs typeface="Times New Roman"/>
              </a:rPr>
              <a:t> </a:t>
            </a:r>
            <a:endParaRPr lang="bs-Latn-BA" sz="2800" dirty="0">
              <a:ea typeface="Calibri"/>
              <a:cs typeface="Times New Roman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Izricanje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donošenje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sudske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odluk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podrazumjeva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postupak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n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jenog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nastanka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formiranja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on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zavisi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od toga da li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odluku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donosi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sudija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pojedinac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vijeće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2884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Odluke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vijeća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donos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poslije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vijećanja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i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glasanja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donošenju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učestvuju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samo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sudije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ne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zapisničar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on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ulazi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sastav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vijeća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Vijećanje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diskusija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(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savjetovanje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)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izmjena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mišljenja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između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članova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vijeća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 tome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kakvu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odluku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donijeti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predmetu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raspravlja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Vijećanjem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glasanjem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rukovodi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predsjednik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vijeća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glasa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posl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j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ednji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dužan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stara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pitanja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svestrano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potpuno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razmotre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Zapisnik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sačinjava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tajnom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vijećanju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glasanju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odvojen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zapisnika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glavnom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pretresu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čuva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posebnom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omotu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otvoriti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iši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prilikom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odlučivanja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lijeku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	</a:t>
            </a:r>
            <a:endParaRPr lang="bs-Latn-BA" sz="3200" dirty="0" smtClean="0">
              <a:latin typeface="Calibri" pitchFamily="34" charset="0"/>
              <a:cs typeface="Calibri" pitchFamily="34" charset="0"/>
            </a:endParaRPr>
          </a:p>
          <a:p>
            <a:pPr algn="just"/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bs-Latn-BA" sz="4800" b="1" u="sng" dirty="0" smtClean="0">
                <a:latin typeface="Times New Roman"/>
                <a:ea typeface="Calibri"/>
                <a:cs typeface="Times New Roman"/>
              </a:rPr>
              <a:t/>
            </a:r>
            <a:br>
              <a:rPr lang="bs-Latn-BA" sz="4800" b="1" u="sng" dirty="0" smtClean="0">
                <a:latin typeface="Times New Roman"/>
                <a:ea typeface="Calibri"/>
                <a:cs typeface="Times New Roman"/>
              </a:rPr>
            </a:br>
            <a:r>
              <a:rPr lang="en-US" sz="4400" b="1" dirty="0" err="1" smtClean="0">
                <a:latin typeface="Calibri" pitchFamily="34" charset="0"/>
                <a:ea typeface="Calibri"/>
                <a:cs typeface="Calibri" pitchFamily="34" charset="0"/>
              </a:rPr>
              <a:t>Saopštavanje</a:t>
            </a:r>
            <a:r>
              <a:rPr lang="en-US" sz="44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400" b="1" dirty="0" err="1" smtClean="0">
                <a:latin typeface="Calibri" pitchFamily="34" charset="0"/>
                <a:ea typeface="Calibri"/>
                <a:cs typeface="Calibri" pitchFamily="34" charset="0"/>
              </a:rPr>
              <a:t>odluke</a:t>
            </a:r>
            <a:r>
              <a:rPr lang="bs-Latn-BA" sz="4400" dirty="0" smtClean="0">
                <a:latin typeface="Calibri" pitchFamily="34" charset="0"/>
                <a:ea typeface="Calibri"/>
                <a:cs typeface="Calibri" pitchFamily="34" charset="0"/>
              </a:rPr>
              <a:t/>
            </a:r>
            <a:br>
              <a:rPr lang="bs-Latn-BA" sz="4400" dirty="0" smtClean="0">
                <a:latin typeface="Calibri" pitchFamily="34" charset="0"/>
                <a:ea typeface="Calibri"/>
                <a:cs typeface="Calibri" pitchFamily="34" charset="0"/>
              </a:rPr>
            </a:br>
            <a:endParaRPr lang="bs-Latn-BA" sz="4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Saopštavanje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odluke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upoznavanje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njenom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sadržinom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(meritumom)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osoba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treba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da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budu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upoznate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imaju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interes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da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saznaju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8391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Odluke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saopštavaju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objavljivanjem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dostavljanjem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oboje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Objavljivanje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odluke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njeno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usmeno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saopštavanje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prisutnim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zainteresovanim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osobama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Dostavljanje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sastoji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predaji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ovjerenog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prepisa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odluke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zainteresovanim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osobama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kojima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zakonu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saopštiti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algn="just"/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en-US" sz="3200" b="1" dirty="0" smtClean="0">
                <a:effectLst/>
                <a:latin typeface="Calibri" pitchFamily="34" charset="0"/>
                <a:ea typeface="Calibri"/>
              </a:rPr>
              <a:t>Od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</a:rPr>
              <a:t>ovog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</a:rPr>
              <a:t>pravila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</a:rPr>
              <a:t>najvažniji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</a:rPr>
              <a:t>izuzeci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</a:rPr>
              <a:t>su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</a:rPr>
              <a:t>slijedeći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</a:rPr>
              <a:t>:</a:t>
            </a:r>
            <a:endParaRPr lang="bs-Latn-BA" sz="3200" b="1" dirty="0" smtClean="0">
              <a:effectLst/>
              <a:latin typeface="Calibri" pitchFamily="34" charset="0"/>
              <a:ea typeface="Calibri"/>
            </a:endParaRPr>
          </a:p>
          <a:p>
            <a:pPr marL="109728" indent="0">
              <a:buNone/>
            </a:pPr>
            <a:endParaRPr lang="bs-Latn-BA" sz="3200" b="1" dirty="0" smtClean="0">
              <a:effectLst/>
              <a:latin typeface="Calibri" pitchFamily="34" charset="0"/>
              <a:ea typeface="Calibri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a)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Za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krivične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predmete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u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kojima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je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optužnica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stupila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na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pravnu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snagu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,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postupci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se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nastavljaju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po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dosadašnjim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propisima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ako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zakonom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nije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drukčije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određeno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Times New Roman"/>
            </a:endParaRP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611292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Presude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saopštavaju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objavljivanjem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dostavljanjem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a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druge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sudske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odluke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samo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objavljivanjem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samo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dostavljanjem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5050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Presuda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objavljuje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odmah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poslije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izricanja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to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čini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sudija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predsjednik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vijeća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Objavljivanje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vrši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njih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nije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prisutan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Objavljivanje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uvijek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javno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a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javnost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glavnom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pretresu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bila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iskuljučena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izreka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presude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će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uvijek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pročitati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javnom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zasjedanju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bs-Latn-BA" sz="4800" b="1" u="sng" dirty="0" smtClean="0">
                <a:latin typeface="Times New Roman"/>
                <a:ea typeface="Calibri"/>
                <a:cs typeface="Times New Roman"/>
              </a:rPr>
              <a:t/>
            </a:r>
            <a:br>
              <a:rPr lang="bs-Latn-BA" sz="4800" b="1" u="sng" dirty="0" smtClean="0">
                <a:latin typeface="Times New Roman"/>
                <a:ea typeface="Calibri"/>
                <a:cs typeface="Times New Roman"/>
              </a:rPr>
            </a:br>
            <a:r>
              <a:rPr lang="en-US" sz="4400" b="1" dirty="0" err="1" smtClean="0">
                <a:latin typeface="Calibri" pitchFamily="34" charset="0"/>
                <a:ea typeface="Calibri"/>
                <a:cs typeface="Calibri" pitchFamily="34" charset="0"/>
              </a:rPr>
              <a:t>Pismena</a:t>
            </a:r>
            <a:r>
              <a:rPr lang="en-US" sz="44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400" b="1" dirty="0" err="1" smtClean="0">
                <a:latin typeface="Calibri" pitchFamily="34" charset="0"/>
                <a:ea typeface="Calibri"/>
                <a:cs typeface="Calibri" pitchFamily="34" charset="0"/>
              </a:rPr>
              <a:t>izrada</a:t>
            </a:r>
            <a:r>
              <a:rPr lang="en-US" sz="44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400" b="1" dirty="0" err="1" smtClean="0">
                <a:latin typeface="Calibri" pitchFamily="34" charset="0"/>
                <a:ea typeface="Calibri"/>
                <a:cs typeface="Calibri" pitchFamily="34" charset="0"/>
              </a:rPr>
              <a:t>sudskih</a:t>
            </a:r>
            <a:r>
              <a:rPr lang="en-US" sz="44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400" b="1" dirty="0" err="1" smtClean="0">
                <a:latin typeface="Calibri" pitchFamily="34" charset="0"/>
                <a:ea typeface="Calibri"/>
                <a:cs typeface="Calibri" pitchFamily="34" charset="0"/>
              </a:rPr>
              <a:t>odluka</a:t>
            </a:r>
            <a:r>
              <a:rPr lang="bs-Latn-BA" sz="4400" dirty="0" smtClean="0">
                <a:latin typeface="Calibri" pitchFamily="34" charset="0"/>
                <a:ea typeface="Calibri"/>
                <a:cs typeface="Calibri" pitchFamily="34" charset="0"/>
              </a:rPr>
              <a:t/>
            </a:r>
            <a:br>
              <a:rPr lang="bs-Latn-BA" sz="4400" dirty="0" smtClean="0">
                <a:latin typeface="Calibri" pitchFamily="34" charset="0"/>
                <a:ea typeface="Calibri"/>
                <a:cs typeface="Calibri" pitchFamily="34" charset="0"/>
              </a:rPr>
            </a:br>
            <a:endParaRPr lang="bs-Latn-BA" sz="4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Poslije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izricanja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odluka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sastavlja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pismeno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pravilu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odmah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poslije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objavljivanja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buNone/>
            </a:pPr>
            <a:endParaRPr lang="bs-Latn-BA" sz="4400" dirty="0"/>
          </a:p>
        </p:txBody>
      </p:sp>
    </p:spTree>
    <p:extLst>
      <p:ext uri="{BB962C8B-B14F-4D97-AF65-F5344CB8AC3E}">
        <p14:creationId xmlns:p14="http://schemas.microsoft.com/office/powerpoint/2010/main" val="2799582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Svaka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pismeno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izrađena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odluka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svoj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prvi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primjerak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(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izvornik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)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ostale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primjerke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(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prepise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otpravke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).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Presuda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pismeno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izraditi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roku</a:t>
            </a:r>
            <a:r>
              <a:rPr lang="en-US" sz="3200" b="1" u="sng" dirty="0" smtClean="0">
                <a:latin typeface="Calibri" pitchFamily="34" charset="0"/>
                <a:ea typeface="Calibri"/>
                <a:cs typeface="Calibri" pitchFamily="34" charset="0"/>
              </a:rPr>
              <a:t> 15 </a:t>
            </a:r>
            <a:r>
              <a:rPr lang="en-US" sz="3200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dana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objavljivanja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a </a:t>
            </a:r>
            <a:r>
              <a:rPr lang="en-US" sz="3200" b="1" u="sng" dirty="0" smtClean="0">
                <a:latin typeface="Calibri" pitchFamily="34" charset="0"/>
                <a:ea typeface="Calibri"/>
                <a:cs typeface="Calibri" pitchFamily="34" charset="0"/>
              </a:rPr>
              <a:t>u </a:t>
            </a:r>
            <a:r>
              <a:rPr lang="en-US" sz="3200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složenijim</a:t>
            </a:r>
            <a:r>
              <a:rPr lang="en-US" sz="3200" b="1" u="sng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stvarima</a:t>
            </a:r>
            <a:r>
              <a:rPr lang="en-US" sz="3200" b="1" u="sng" dirty="0" smtClean="0">
                <a:latin typeface="Calibri" pitchFamily="34" charset="0"/>
                <a:ea typeface="Calibri"/>
                <a:cs typeface="Calibri" pitchFamily="34" charset="0"/>
              </a:rPr>
              <a:t> i u</a:t>
            </a:r>
            <a:r>
              <a:rPr lang="bs-Latn-BA" sz="3200" b="1" u="sng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roku</a:t>
            </a:r>
            <a:r>
              <a:rPr lang="en-US" sz="3200" b="1" u="sng" dirty="0" smtClean="0">
                <a:latin typeface="Calibri" pitchFamily="34" charset="0"/>
                <a:ea typeface="Calibri"/>
                <a:cs typeface="Calibri" pitchFamily="34" charset="0"/>
              </a:rPr>
              <a:t> od 30 </a:t>
            </a:r>
            <a:r>
              <a:rPr lang="en-US" sz="3200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dana</a:t>
            </a:r>
            <a:r>
              <a:rPr lang="en-US" sz="3200" b="1" u="sng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Odluku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donosi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vijeće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to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čini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nakon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vijećanja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glasanja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tajnom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zasjedanju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a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potom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takva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odluka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potpisuje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članova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zapisničara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taj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zapisnik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naziva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originalom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izvornim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dokumentom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bs-Latn-BA" sz="4400" b="1" dirty="0" smtClean="0"/>
          </a:p>
          <a:p>
            <a:pPr marL="0" indent="0" algn="ctr">
              <a:buNone/>
            </a:pPr>
            <a:endParaRPr lang="bs-Latn-BA" sz="4400" b="1" dirty="0"/>
          </a:p>
          <a:p>
            <a:pPr marL="0" indent="0" algn="ctr">
              <a:buNone/>
            </a:pPr>
            <a:r>
              <a:rPr lang="bs-Latn-BA" sz="4000" b="1" dirty="0" smtClean="0"/>
              <a:t>VRSTE PRESUDA</a:t>
            </a:r>
            <a:endParaRPr lang="bs-Latn-BA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Čuvar mjesta sadržaja 2"/>
          <p:cNvSpPr>
            <a:spLocks noGrp="1"/>
          </p:cNvSpPr>
          <p:nvPr>
            <p:ph idx="1"/>
          </p:nvPr>
        </p:nvSpPr>
        <p:spPr>
          <a:xfrm>
            <a:off x="428596" y="2204864"/>
            <a:ext cx="8229600" cy="3821273"/>
          </a:xfrm>
        </p:spPr>
        <p:txBody>
          <a:bodyPr>
            <a:normAutofit/>
          </a:bodyPr>
          <a:lstStyle/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2800" dirty="0">
              <a:ea typeface="Calibri"/>
              <a:cs typeface="Times New Roman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presudom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rješavaju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tri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osnovna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pitanja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: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dirty="0">
                <a:latin typeface="Calibri" pitchFamily="34" charset="0"/>
                <a:ea typeface="Calibri"/>
                <a:cs typeface="Calibri" pitchFamily="34" charset="0"/>
              </a:rPr>
              <a:t> 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 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181710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b)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Za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krivične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predmete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koji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su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već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presuđeni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u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drugom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stepenu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i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kod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kojih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je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na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taj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način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proces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skoro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pri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kraju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Times New Roman"/>
            </a:endParaRPr>
          </a:p>
          <a:p>
            <a:endParaRPr lang="bs-Latn-BA" sz="44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2653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svega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svakoj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krivičnoj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stvari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utvrditi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ispunjeni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uslovi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vođenje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postoje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smetnje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njegovo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vođenje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500" b="1" dirty="0" err="1" smtClean="0">
                <a:latin typeface="Calibri" pitchFamily="34" charset="0"/>
                <a:ea typeface="Calibri"/>
                <a:cs typeface="Calibri" pitchFamily="34" charset="0"/>
              </a:rPr>
              <a:t>Sledeće</a:t>
            </a:r>
            <a:r>
              <a:rPr lang="en-US" sz="35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 smtClean="0">
                <a:latin typeface="Calibri" pitchFamily="34" charset="0"/>
                <a:ea typeface="Calibri"/>
                <a:cs typeface="Calibri" pitchFamily="34" charset="0"/>
              </a:rPr>
              <a:t>pitanje</a:t>
            </a:r>
            <a:r>
              <a:rPr lang="en-US" sz="35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5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5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 smtClean="0">
                <a:latin typeface="Calibri" pitchFamily="34" charset="0"/>
                <a:ea typeface="Calibri"/>
                <a:cs typeface="Calibri" pitchFamily="34" charset="0"/>
              </a:rPr>
              <a:t>li</a:t>
            </a:r>
            <a:r>
              <a:rPr lang="en-US" sz="35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500" b="1" dirty="0" err="1" smtClean="0">
                <a:latin typeface="Calibri" pitchFamily="34" charset="0"/>
                <a:ea typeface="Calibri"/>
                <a:cs typeface="Calibri" pitchFamily="34" charset="0"/>
              </a:rPr>
              <a:t>optuženi</a:t>
            </a:r>
            <a:r>
              <a:rPr lang="en-US" sz="35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 smtClean="0">
                <a:latin typeface="Calibri" pitchFamily="34" charset="0"/>
                <a:ea typeface="Calibri"/>
                <a:cs typeface="Calibri" pitchFamily="34" charset="0"/>
              </a:rPr>
              <a:t>učinio</a:t>
            </a:r>
            <a:r>
              <a:rPr lang="bs-Latn-BA" sz="3500" b="1" dirty="0" smtClean="0">
                <a:latin typeface="Calibri" pitchFamily="34" charset="0"/>
                <a:ea typeface="Calibri"/>
                <a:cs typeface="Calibri" pitchFamily="34" charset="0"/>
              </a:rPr>
              <a:t> krivično djelo </a:t>
            </a:r>
            <a:r>
              <a:rPr lang="en-US" sz="35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5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5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 smtClean="0">
                <a:latin typeface="Calibri" pitchFamily="34" charset="0"/>
                <a:ea typeface="Calibri"/>
                <a:cs typeface="Calibri" pitchFamily="34" charset="0"/>
              </a:rPr>
              <a:t>li</a:t>
            </a:r>
            <a:r>
              <a:rPr lang="en-US" sz="35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5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krivično</a:t>
            </a:r>
            <a:r>
              <a:rPr lang="en-US" sz="35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500" b="1" dirty="0" err="1" smtClean="0">
                <a:latin typeface="Calibri" pitchFamily="34" charset="0"/>
                <a:ea typeface="Calibri"/>
                <a:cs typeface="Calibri" pitchFamily="34" charset="0"/>
              </a:rPr>
              <a:t>odgovoran</a:t>
            </a:r>
            <a:r>
              <a:rPr lang="en-US" sz="35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5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5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 smtClean="0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5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 smtClean="0">
                <a:latin typeface="Calibri" pitchFamily="34" charset="0"/>
                <a:ea typeface="Calibri"/>
                <a:cs typeface="Calibri" pitchFamily="34" charset="0"/>
              </a:rPr>
              <a:t>od</a:t>
            </a:r>
            <a:r>
              <a:rPr lang="en-US" sz="35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 smtClean="0">
                <a:latin typeface="Calibri" pitchFamily="34" charset="0"/>
                <a:ea typeface="Calibri"/>
                <a:cs typeface="Calibri" pitchFamily="34" charset="0"/>
              </a:rPr>
              <a:t>ovih</a:t>
            </a:r>
            <a:r>
              <a:rPr lang="en-US" sz="35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 smtClean="0">
                <a:latin typeface="Calibri" pitchFamily="34" charset="0"/>
                <a:ea typeface="Calibri"/>
                <a:cs typeface="Calibri" pitchFamily="34" charset="0"/>
              </a:rPr>
              <a:t>pitanja</a:t>
            </a:r>
            <a:r>
              <a:rPr lang="en-US" sz="35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 smtClean="0">
                <a:latin typeface="Calibri" pitchFamily="34" charset="0"/>
                <a:ea typeface="Calibri"/>
                <a:cs typeface="Calibri" pitchFamily="34" charset="0"/>
              </a:rPr>
              <a:t>jedno</a:t>
            </a:r>
            <a:r>
              <a:rPr lang="en-US" sz="35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500" b="1" dirty="0" err="1" smtClean="0">
                <a:latin typeface="Calibri" pitchFamily="34" charset="0"/>
                <a:ea typeface="Calibri"/>
                <a:cs typeface="Calibri" pitchFamily="34" charset="0"/>
              </a:rPr>
              <a:t>negativno</a:t>
            </a:r>
            <a:r>
              <a:rPr lang="en-US" sz="35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500" b="1" dirty="0" err="1" smtClean="0">
                <a:latin typeface="Calibri" pitchFamily="34" charset="0"/>
                <a:ea typeface="Calibri"/>
                <a:cs typeface="Calibri" pitchFamily="34" charset="0"/>
              </a:rPr>
              <a:t>sud</a:t>
            </a:r>
            <a:r>
              <a:rPr lang="en-US" sz="35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 smtClean="0">
                <a:latin typeface="Calibri" pitchFamily="34" charset="0"/>
                <a:ea typeface="Calibri"/>
                <a:cs typeface="Calibri" pitchFamily="34" charset="0"/>
              </a:rPr>
              <a:t>dodnosi</a:t>
            </a:r>
            <a:r>
              <a:rPr lang="en-US" sz="35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Oslobađajuću</a:t>
            </a:r>
            <a:r>
              <a:rPr lang="en-US" sz="3500" b="1" u="sng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presudu</a:t>
            </a:r>
            <a:r>
              <a:rPr lang="en-US" sz="35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5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500" b="1" dirty="0" err="1" smtClean="0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5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500" b="1" dirty="0" smtClean="0">
                <a:latin typeface="Calibri" pitchFamily="34" charset="0"/>
                <a:ea typeface="Calibri"/>
                <a:cs typeface="Calibri" pitchFamily="34" charset="0"/>
              </a:rPr>
              <a:t> ova </a:t>
            </a:r>
            <a:r>
              <a:rPr lang="en-US" sz="3500" b="1" dirty="0" err="1" smtClean="0">
                <a:latin typeface="Calibri" pitchFamily="34" charset="0"/>
                <a:ea typeface="Calibri"/>
                <a:cs typeface="Calibri" pitchFamily="34" charset="0"/>
              </a:rPr>
              <a:t>pitanja</a:t>
            </a:r>
            <a:r>
              <a:rPr lang="en-US" sz="35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500" b="1" dirty="0" err="1" smtClean="0">
                <a:latin typeface="Calibri" pitchFamily="34" charset="0"/>
                <a:ea typeface="Calibri"/>
                <a:cs typeface="Calibri" pitchFamily="34" charset="0"/>
              </a:rPr>
              <a:t>odgovori</a:t>
            </a:r>
            <a:r>
              <a:rPr lang="en-US" sz="35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 smtClean="0">
                <a:latin typeface="Calibri" pitchFamily="34" charset="0"/>
                <a:ea typeface="Calibri"/>
                <a:cs typeface="Calibri" pitchFamily="34" charset="0"/>
              </a:rPr>
              <a:t>potvrdno</a:t>
            </a:r>
            <a:r>
              <a:rPr lang="en-US" sz="35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 smtClean="0">
                <a:latin typeface="Calibri" pitchFamily="34" charset="0"/>
                <a:ea typeface="Calibri"/>
                <a:cs typeface="Calibri" pitchFamily="34" charset="0"/>
              </a:rPr>
              <a:t>sud</a:t>
            </a:r>
            <a:r>
              <a:rPr lang="en-US" sz="35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 smtClean="0">
                <a:latin typeface="Calibri" pitchFamily="34" charset="0"/>
                <a:ea typeface="Calibri"/>
                <a:cs typeface="Calibri" pitchFamily="34" charset="0"/>
              </a:rPr>
              <a:t>donosi</a:t>
            </a:r>
            <a:r>
              <a:rPr lang="en-US" sz="35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presudu</a:t>
            </a:r>
            <a:r>
              <a:rPr lang="en-US" sz="3500" b="1" u="sng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kojom</a:t>
            </a:r>
            <a:r>
              <a:rPr lang="en-US" sz="3500" b="1" u="sng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500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optuženi</a:t>
            </a:r>
            <a:r>
              <a:rPr lang="en-US" sz="3500" b="1" u="sng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oglašava</a:t>
            </a:r>
            <a:r>
              <a:rPr lang="en-US" sz="3500" b="1" u="sng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krivim</a:t>
            </a:r>
            <a:r>
              <a:rPr lang="en-US" sz="35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5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5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 smtClean="0">
                <a:latin typeface="Calibri" pitchFamily="34" charset="0"/>
                <a:ea typeface="Calibri"/>
                <a:cs typeface="Calibri" pitchFamily="34" charset="0"/>
              </a:rPr>
              <a:t>poslije</a:t>
            </a:r>
            <a:r>
              <a:rPr lang="en-US" sz="3500" b="1" dirty="0" smtClean="0">
                <a:latin typeface="Calibri" pitchFamily="34" charset="0"/>
                <a:ea typeface="Calibri"/>
                <a:cs typeface="Calibri" pitchFamily="34" charset="0"/>
              </a:rPr>
              <a:t> toga se </a:t>
            </a:r>
            <a:r>
              <a:rPr lang="en-US" sz="3500" b="1" dirty="0" err="1" smtClean="0">
                <a:latin typeface="Calibri" pitchFamily="34" charset="0"/>
                <a:ea typeface="Calibri"/>
                <a:cs typeface="Calibri" pitchFamily="34" charset="0"/>
              </a:rPr>
              <a:t>upušta</a:t>
            </a:r>
            <a:r>
              <a:rPr lang="en-US" sz="35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500" b="1" dirty="0" err="1" smtClean="0">
                <a:latin typeface="Calibri" pitchFamily="34" charset="0"/>
                <a:ea typeface="Calibri"/>
                <a:cs typeface="Calibri" pitchFamily="34" charset="0"/>
              </a:rPr>
              <a:t>treće</a:t>
            </a:r>
            <a:r>
              <a:rPr lang="en-US" sz="35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 smtClean="0">
                <a:latin typeface="Calibri" pitchFamily="34" charset="0"/>
                <a:ea typeface="Calibri"/>
                <a:cs typeface="Calibri" pitchFamily="34" charset="0"/>
              </a:rPr>
              <a:t>osnovno</a:t>
            </a:r>
            <a:r>
              <a:rPr lang="en-US" sz="35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 smtClean="0">
                <a:latin typeface="Calibri" pitchFamily="34" charset="0"/>
                <a:ea typeface="Calibri"/>
                <a:cs typeface="Calibri" pitchFamily="34" charset="0"/>
              </a:rPr>
              <a:t>pitanje</a:t>
            </a:r>
            <a:r>
              <a:rPr lang="en-US" sz="35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500" b="1" dirty="0" err="1" smtClean="0">
                <a:latin typeface="Calibri" pitchFamily="34" charset="0"/>
                <a:ea typeface="Calibri"/>
                <a:cs typeface="Calibri" pitchFamily="34" charset="0"/>
              </a:rPr>
              <a:t>tj</a:t>
            </a:r>
            <a:r>
              <a:rPr lang="en-US" sz="3500" b="1" dirty="0" smtClean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r>
              <a:rPr lang="en-US" sz="3500" b="1" dirty="0" err="1" smtClean="0">
                <a:latin typeface="Calibri" pitchFamily="34" charset="0"/>
                <a:ea typeface="Calibri"/>
                <a:cs typeface="Calibri" pitchFamily="34" charset="0"/>
              </a:rPr>
              <a:t>odlučivanje</a:t>
            </a:r>
            <a:r>
              <a:rPr lang="en-US" sz="3500" b="1" dirty="0" smtClean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5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krivičnoj</a:t>
            </a:r>
            <a:r>
              <a:rPr lang="en-US" sz="35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 smtClean="0">
                <a:latin typeface="Calibri" pitchFamily="34" charset="0"/>
                <a:ea typeface="Calibri"/>
                <a:cs typeface="Calibri" pitchFamily="34" charset="0"/>
              </a:rPr>
              <a:t>sankciji</a:t>
            </a:r>
            <a:r>
              <a:rPr lang="en-US" sz="35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5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en-US" sz="12800" b="1" u="sng" dirty="0" err="1" smtClean="0">
                <a:latin typeface="Calibri" pitchFamily="34" charset="0"/>
                <a:cs typeface="Calibri" pitchFamily="34" charset="0"/>
              </a:rPr>
              <a:t>Presuda</a:t>
            </a:r>
            <a:r>
              <a:rPr lang="en-US" sz="12800" b="1" u="sng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12800" b="1" u="sng" dirty="0" err="1">
                <a:latin typeface="Calibri" pitchFamily="34" charset="0"/>
                <a:cs typeface="Calibri" pitchFamily="34" charset="0"/>
              </a:rPr>
              <a:t>kojom</a:t>
            </a:r>
            <a:r>
              <a:rPr lang="en-US" sz="12800" b="1" u="sng" dirty="0">
                <a:latin typeface="Calibri" pitchFamily="34" charset="0"/>
                <a:cs typeface="Calibri" pitchFamily="34" charset="0"/>
              </a:rPr>
              <a:t> se </a:t>
            </a:r>
            <a:r>
              <a:rPr lang="en-US" sz="12800" b="1" u="sng" dirty="0" err="1">
                <a:latin typeface="Calibri" pitchFamily="34" charset="0"/>
                <a:cs typeface="Calibri" pitchFamily="34" charset="0"/>
              </a:rPr>
              <a:t>optužba</a:t>
            </a:r>
            <a:r>
              <a:rPr lang="en-US" sz="12800" b="1" u="sng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2800" b="1" u="sng" dirty="0" err="1">
                <a:latin typeface="Calibri" pitchFamily="34" charset="0"/>
                <a:cs typeface="Calibri" pitchFamily="34" charset="0"/>
              </a:rPr>
              <a:t>odbija</a:t>
            </a:r>
            <a:r>
              <a:rPr lang="en-US" sz="128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2800" b="1" dirty="0" err="1">
                <a:latin typeface="Calibri" pitchFamily="34" charset="0"/>
                <a:cs typeface="Calibri" pitchFamily="34" charset="0"/>
              </a:rPr>
              <a:t>sud</a:t>
            </a:r>
            <a:r>
              <a:rPr lang="en-US" sz="12800" b="1" dirty="0">
                <a:latin typeface="Calibri" pitchFamily="34" charset="0"/>
                <a:cs typeface="Calibri" pitchFamily="34" charset="0"/>
              </a:rPr>
              <a:t> se ne </a:t>
            </a:r>
            <a:r>
              <a:rPr lang="en-US" sz="12800" b="1" dirty="0" err="1">
                <a:latin typeface="Calibri" pitchFamily="34" charset="0"/>
                <a:cs typeface="Calibri" pitchFamily="34" charset="0"/>
              </a:rPr>
              <a:t>upušta</a:t>
            </a:r>
            <a:r>
              <a:rPr lang="en-US" sz="12800" b="1" dirty="0">
                <a:latin typeface="Calibri" pitchFamily="34" charset="0"/>
                <a:cs typeface="Calibri" pitchFamily="34" charset="0"/>
              </a:rPr>
              <a:t> u </a:t>
            </a:r>
            <a:r>
              <a:rPr lang="en-US" sz="12800" b="1" dirty="0" err="1">
                <a:latin typeface="Calibri" pitchFamily="34" charset="0"/>
                <a:cs typeface="Calibri" pitchFamily="34" charset="0"/>
              </a:rPr>
              <a:t>meritorno</a:t>
            </a:r>
            <a:r>
              <a:rPr lang="en-US" sz="128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2800" b="1" dirty="0" err="1">
                <a:latin typeface="Calibri" pitchFamily="34" charset="0"/>
                <a:cs typeface="Calibri" pitchFamily="34" charset="0"/>
              </a:rPr>
              <a:t>raspravljanje</a:t>
            </a:r>
            <a:r>
              <a:rPr lang="en-US" sz="128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2800" b="1" dirty="0" err="1">
                <a:latin typeface="Calibri" pitchFamily="34" charset="0"/>
                <a:cs typeface="Calibri" pitchFamily="34" charset="0"/>
              </a:rPr>
              <a:t>stvari</a:t>
            </a:r>
            <a:r>
              <a:rPr lang="en-US" sz="128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2800" b="1" dirty="0" err="1">
                <a:latin typeface="Calibri" pitchFamily="34" charset="0"/>
                <a:cs typeface="Calibri" pitchFamily="34" charset="0"/>
              </a:rPr>
              <a:t>koja</a:t>
            </a:r>
            <a:r>
              <a:rPr lang="en-US" sz="12800" b="1" dirty="0">
                <a:latin typeface="Calibri" pitchFamily="34" charset="0"/>
                <a:cs typeface="Calibri" pitchFamily="34" charset="0"/>
              </a:rPr>
              <a:t> je </a:t>
            </a:r>
            <a:r>
              <a:rPr lang="en-US" sz="12800" b="1" dirty="0" err="1">
                <a:latin typeface="Calibri" pitchFamily="34" charset="0"/>
                <a:cs typeface="Calibri" pitchFamily="34" charset="0"/>
              </a:rPr>
              <a:t>predmet</a:t>
            </a:r>
            <a:r>
              <a:rPr lang="en-US" sz="128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2800" b="1" dirty="0" err="1">
                <a:latin typeface="Calibri" pitchFamily="34" charset="0"/>
                <a:cs typeface="Calibri" pitchFamily="34" charset="0"/>
              </a:rPr>
              <a:t>suđenja</a:t>
            </a:r>
            <a:r>
              <a:rPr lang="en-US" sz="12800" b="1" dirty="0">
                <a:latin typeface="Calibri" pitchFamily="34" charset="0"/>
                <a:cs typeface="Calibri" pitchFamily="34" charset="0"/>
              </a:rPr>
              <a:t>, </a:t>
            </a:r>
            <a:r>
              <a:rPr lang="en-US" sz="12800" b="1" dirty="0" err="1">
                <a:latin typeface="Calibri" pitchFamily="34" charset="0"/>
                <a:cs typeface="Calibri" pitchFamily="34" charset="0"/>
              </a:rPr>
              <a:t>nego</a:t>
            </a:r>
            <a:r>
              <a:rPr lang="en-US" sz="128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2800" b="1" dirty="0" err="1">
                <a:latin typeface="Calibri" pitchFamily="34" charset="0"/>
                <a:cs typeface="Calibri" pitchFamily="34" charset="0"/>
              </a:rPr>
              <a:t>samo</a:t>
            </a:r>
            <a:r>
              <a:rPr lang="en-US" sz="128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2800" b="1" dirty="0" err="1">
                <a:latin typeface="Calibri" pitchFamily="34" charset="0"/>
                <a:cs typeface="Calibri" pitchFamily="34" charset="0"/>
              </a:rPr>
              <a:t>utvrđuje</a:t>
            </a:r>
            <a:r>
              <a:rPr lang="en-US" sz="12800" b="1" dirty="0">
                <a:latin typeface="Calibri" pitchFamily="34" charset="0"/>
                <a:cs typeface="Calibri" pitchFamily="34" charset="0"/>
              </a:rPr>
              <a:t> da </a:t>
            </a:r>
            <a:r>
              <a:rPr lang="en-US" sz="12800" b="1" dirty="0" err="1">
                <a:latin typeface="Calibri" pitchFamily="34" charset="0"/>
                <a:cs typeface="Calibri" pitchFamily="34" charset="0"/>
              </a:rPr>
              <a:t>postoje</a:t>
            </a:r>
            <a:r>
              <a:rPr lang="en-US" sz="128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2800" b="1" dirty="0" err="1">
                <a:latin typeface="Calibri" pitchFamily="34" charset="0"/>
                <a:cs typeface="Calibri" pitchFamily="34" charset="0"/>
              </a:rPr>
              <a:t>određene</a:t>
            </a:r>
            <a:r>
              <a:rPr lang="en-US" sz="128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2800" b="1" dirty="0" err="1">
                <a:latin typeface="Calibri" pitchFamily="34" charset="0"/>
                <a:cs typeface="Calibri" pitchFamily="34" charset="0"/>
              </a:rPr>
              <a:t>pravne</a:t>
            </a:r>
            <a:r>
              <a:rPr lang="en-US" sz="128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2800" b="1" dirty="0" err="1">
                <a:latin typeface="Calibri" pitchFamily="34" charset="0"/>
                <a:cs typeface="Calibri" pitchFamily="34" charset="0"/>
              </a:rPr>
              <a:t>smetnje</a:t>
            </a:r>
            <a:r>
              <a:rPr lang="en-US" sz="12800" b="1" dirty="0">
                <a:latin typeface="Calibri" pitchFamily="34" charset="0"/>
                <a:cs typeface="Calibri" pitchFamily="34" charset="0"/>
              </a:rPr>
              <a:t> da se o </a:t>
            </a:r>
            <a:r>
              <a:rPr lang="en-US" sz="12800" b="1" dirty="0" err="1">
                <a:latin typeface="Calibri" pitchFamily="34" charset="0"/>
                <a:cs typeface="Calibri" pitchFamily="34" charset="0"/>
              </a:rPr>
              <a:t>toj</a:t>
            </a:r>
            <a:r>
              <a:rPr lang="en-US" sz="128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2800" b="1" dirty="0" err="1">
                <a:latin typeface="Calibri" pitchFamily="34" charset="0"/>
                <a:cs typeface="Calibri" pitchFamily="34" charset="0"/>
              </a:rPr>
              <a:t>stvari</a:t>
            </a:r>
            <a:r>
              <a:rPr lang="en-US" sz="128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2800" b="1" dirty="0" err="1">
                <a:latin typeface="Calibri" pitchFamily="34" charset="0"/>
                <a:cs typeface="Calibri" pitchFamily="34" charset="0"/>
              </a:rPr>
              <a:t>sudi</a:t>
            </a:r>
            <a:r>
              <a:rPr lang="en-US" sz="128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2800" b="1" dirty="0" err="1">
                <a:latin typeface="Calibri" pitchFamily="34" charset="0"/>
                <a:cs typeface="Calibri" pitchFamily="34" charset="0"/>
              </a:rPr>
              <a:t>ili</a:t>
            </a:r>
            <a:r>
              <a:rPr lang="en-US" sz="12800" b="1" dirty="0">
                <a:latin typeface="Calibri" pitchFamily="34" charset="0"/>
                <a:cs typeface="Calibri" pitchFamily="34" charset="0"/>
              </a:rPr>
              <a:t> da </a:t>
            </a:r>
            <a:r>
              <a:rPr lang="en-US" sz="12800" b="1" dirty="0" smtClean="0">
                <a:latin typeface="Calibri" pitchFamily="34" charset="0"/>
                <a:cs typeface="Calibri" pitchFamily="34" charset="0"/>
              </a:rPr>
              <a:t>t</a:t>
            </a:r>
            <a:r>
              <a:rPr lang="bs-Latn-BA" sz="12800" b="1" dirty="0" smtClean="0">
                <a:latin typeface="Calibri" pitchFamily="34" charset="0"/>
                <a:cs typeface="Calibri" pitchFamily="34" charset="0"/>
              </a:rPr>
              <a:t>a</a:t>
            </a:r>
            <a:r>
              <a:rPr lang="en-US" sz="12800" b="1" dirty="0" smtClean="0">
                <a:latin typeface="Calibri" pitchFamily="34" charset="0"/>
                <a:cs typeface="Calibri" pitchFamily="34" charset="0"/>
              </a:rPr>
              <a:t>j </a:t>
            </a:r>
            <a:r>
              <a:rPr lang="en-US" sz="12800" b="1" dirty="0" err="1">
                <a:latin typeface="Calibri" pitchFamily="34" charset="0"/>
                <a:cs typeface="Calibri" pitchFamily="34" charset="0"/>
              </a:rPr>
              <a:t>sud</a:t>
            </a:r>
            <a:r>
              <a:rPr lang="en-US" sz="12800" b="1" dirty="0">
                <a:latin typeface="Calibri" pitchFamily="34" charset="0"/>
                <a:cs typeface="Calibri" pitchFamily="34" charset="0"/>
              </a:rPr>
              <a:t> o </a:t>
            </a:r>
            <a:r>
              <a:rPr lang="en-US" sz="12800" b="1" dirty="0" err="1">
                <a:latin typeface="Calibri" pitchFamily="34" charset="0"/>
                <a:cs typeface="Calibri" pitchFamily="34" charset="0"/>
              </a:rPr>
              <a:t>toj</a:t>
            </a:r>
            <a:r>
              <a:rPr lang="en-US" sz="128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2800" b="1" dirty="0" err="1">
                <a:latin typeface="Calibri" pitchFamily="34" charset="0"/>
                <a:cs typeface="Calibri" pitchFamily="34" charset="0"/>
              </a:rPr>
              <a:t>stvari</a:t>
            </a:r>
            <a:r>
              <a:rPr lang="en-US" sz="128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2800" b="1" dirty="0" err="1">
                <a:latin typeface="Calibri" pitchFamily="34" charset="0"/>
                <a:cs typeface="Calibri" pitchFamily="34" charset="0"/>
              </a:rPr>
              <a:t>sudi</a:t>
            </a:r>
            <a:r>
              <a:rPr lang="en-US" sz="12800" b="1" dirty="0">
                <a:latin typeface="Calibri" pitchFamily="34" charset="0"/>
                <a:cs typeface="Calibri" pitchFamily="34" charset="0"/>
              </a:rPr>
              <a:t>.</a:t>
            </a:r>
            <a:endParaRPr lang="bs-Latn-BA" sz="12800" dirty="0">
              <a:latin typeface="Calibri" pitchFamily="34" charset="0"/>
              <a:cs typeface="Calibri" pitchFamily="34" charset="0"/>
            </a:endParaRPr>
          </a:p>
          <a:p>
            <a:pPr marL="0" indent="0" algn="just">
              <a:buNone/>
            </a:pPr>
            <a:r>
              <a:rPr lang="en-US" sz="17600" b="1" dirty="0"/>
              <a:t> </a:t>
            </a:r>
            <a:endParaRPr lang="bs-Latn-BA" sz="17600" dirty="0"/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690251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Presuda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kojom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optužba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odbija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sud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donosi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slučajevima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predviđenim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odredbama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ZKP, a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ti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slučajevi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su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slijedeći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:</a:t>
            </a:r>
            <a:endParaRPr lang="bs-Latn-BA" sz="3200" dirty="0" smtClean="0">
              <a:latin typeface="Calibri" pitchFamily="34" charset="0"/>
              <a:cs typeface="Calibri" pitchFamily="34" charset="0"/>
            </a:endParaRPr>
          </a:p>
          <a:p>
            <a:pPr marL="0" indent="0">
              <a:buNone/>
            </a:pP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 </a:t>
            </a:r>
            <a:endParaRPr lang="bs-Latn-BA" sz="3200" dirty="0" smtClean="0">
              <a:latin typeface="Calibri" pitchFamily="34" charset="0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Ako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sud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nije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stvarno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nadležan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presuđenje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,</a:t>
            </a:r>
            <a:endParaRPr lang="bs-Latn-BA" sz="3200" dirty="0" smtClean="0">
              <a:latin typeface="Calibri" pitchFamily="34" charset="0"/>
              <a:cs typeface="Calibri" pitchFamily="34" charset="0"/>
            </a:endParaRPr>
          </a:p>
          <a:p>
            <a:pPr marL="0" indent="0">
              <a:buNone/>
            </a:pP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 </a:t>
            </a:r>
            <a:endParaRPr lang="bs-Latn-BA" sz="3200" dirty="0" smtClean="0">
              <a:latin typeface="Calibri" pitchFamily="34" charset="0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Ako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postupak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vođen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bez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zahtjeva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tužioca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,</a:t>
            </a:r>
            <a:endParaRPr lang="bs-Latn-BA" sz="3200" dirty="0" smtClean="0">
              <a:latin typeface="Calibri" pitchFamily="34" charset="0"/>
              <a:cs typeface="Calibri" pitchFamily="34" charset="0"/>
            </a:endParaRPr>
          </a:p>
          <a:p>
            <a:pPr marL="0" indent="0">
              <a:buNone/>
            </a:pP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 </a:t>
            </a:r>
            <a:endParaRPr lang="bs-Latn-BA" sz="3200" dirty="0" smtClean="0">
              <a:latin typeface="Calibri" pitchFamily="34" charset="0"/>
              <a:cs typeface="Calibri" pitchFamily="34" charset="0"/>
            </a:endParaRPr>
          </a:p>
          <a:p>
            <a:endParaRPr lang="bs-Latn-B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Ako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tužilac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od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završetka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glavnog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pretresa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odustao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od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optužnice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,</a:t>
            </a:r>
            <a:endParaRPr lang="bs-Latn-BA" sz="3200" dirty="0" smtClean="0">
              <a:latin typeface="Calibri" pitchFamily="34" charset="0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Ako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>
                <a:latin typeface="Calibri" pitchFamily="34" charset="0"/>
                <a:cs typeface="Calibri" pitchFamily="34" charset="0"/>
              </a:rPr>
              <a:t>je </a:t>
            </a:r>
            <a:r>
              <a:rPr lang="en-US" sz="3200" b="1" dirty="0" err="1">
                <a:latin typeface="Calibri" pitchFamily="34" charset="0"/>
                <a:cs typeface="Calibri" pitchFamily="34" charset="0"/>
              </a:rPr>
              <a:t>bilo</a:t>
            </a:r>
            <a:r>
              <a:rPr lang="en-US" sz="32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cs typeface="Calibri" pitchFamily="34" charset="0"/>
              </a:rPr>
              <a:t>posebnog</a:t>
            </a:r>
            <a:r>
              <a:rPr lang="en-US" sz="32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cs typeface="Calibri" pitchFamily="34" charset="0"/>
              </a:rPr>
              <a:t>odobrenja</a:t>
            </a:r>
            <a:r>
              <a:rPr lang="en-US" sz="32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cs typeface="Calibri" pitchFamily="34" charset="0"/>
              </a:rPr>
              <a:t>ako</a:t>
            </a:r>
            <a:r>
              <a:rPr lang="en-US" sz="3200" b="1" dirty="0">
                <a:latin typeface="Calibri" pitchFamily="34" charset="0"/>
                <a:cs typeface="Calibri" pitchFamily="34" charset="0"/>
              </a:rPr>
              <a:t> je </a:t>
            </a:r>
            <a:r>
              <a:rPr lang="en-US" sz="3200" b="1" dirty="0" err="1">
                <a:latin typeface="Calibri" pitchFamily="34" charset="0"/>
                <a:cs typeface="Calibri" pitchFamily="34" charset="0"/>
              </a:rPr>
              <a:t>nadležni</a:t>
            </a:r>
            <a:r>
              <a:rPr lang="en-US" sz="3200" b="1" dirty="0">
                <a:latin typeface="Calibri" pitchFamily="34" charset="0"/>
                <a:cs typeface="Calibri" pitchFamily="34" charset="0"/>
              </a:rPr>
              <a:t> organ </a:t>
            </a:r>
            <a:r>
              <a:rPr lang="en-US" sz="3200" b="1" dirty="0" err="1">
                <a:latin typeface="Calibri" pitchFamily="34" charset="0"/>
                <a:cs typeface="Calibri" pitchFamily="34" charset="0"/>
              </a:rPr>
              <a:t>odustao</a:t>
            </a:r>
            <a:r>
              <a:rPr lang="en-US" sz="3200" b="1" dirty="0">
                <a:latin typeface="Calibri" pitchFamily="34" charset="0"/>
                <a:cs typeface="Calibri" pitchFamily="34" charset="0"/>
              </a:rPr>
              <a:t> od </a:t>
            </a:r>
            <a:r>
              <a:rPr lang="en-US" sz="3200" b="1" dirty="0" err="1">
                <a:latin typeface="Calibri" pitchFamily="34" charset="0"/>
                <a:cs typeface="Calibri" pitchFamily="34" charset="0"/>
              </a:rPr>
              <a:t>odobrenja</a:t>
            </a:r>
            <a:r>
              <a:rPr lang="en-US" sz="3200" b="1" dirty="0">
                <a:latin typeface="Calibri" pitchFamily="34" charset="0"/>
                <a:cs typeface="Calibri" pitchFamily="34" charset="0"/>
              </a:rPr>
              <a:t>,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  <a:p>
            <a:pPr marL="0" indent="0" algn="just">
              <a:buNone/>
            </a:pPr>
            <a:r>
              <a:rPr lang="en-US" sz="3200" b="1" dirty="0">
                <a:latin typeface="Calibri" pitchFamily="34" charset="0"/>
                <a:cs typeface="Calibri" pitchFamily="34" charset="0"/>
              </a:rPr>
              <a:t> 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5485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Ako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optuženi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isto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krivično djelo 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osuđen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oslobođen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od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optužnice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postupak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protiv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njega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rješenjem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pravosnažno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 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obustavljen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,</a:t>
            </a:r>
            <a:endParaRPr lang="bs-Latn-BA" sz="3200" dirty="0" smtClean="0">
              <a:latin typeface="Calibri" pitchFamily="34" charset="0"/>
              <a:cs typeface="Calibri" pitchFamily="34" charset="0"/>
            </a:endParaRPr>
          </a:p>
          <a:p>
            <a:endParaRPr lang="bs-Latn-B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buNone/>
            </a:pPr>
            <a:r>
              <a:rPr lang="en-US" b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c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)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Ako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je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na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dan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stupanja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na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snagu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ZKP bio u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toku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neki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rok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, on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će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se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računati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po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dosadašnjem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ZKP,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ako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je to, s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obzirom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na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dužinu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roka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za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stranke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povoljnije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. </a:t>
            </a:r>
            <a:endParaRPr lang="bs-Latn-BA" sz="3200" dirty="0">
              <a:solidFill>
                <a:prstClr val="black"/>
              </a:solidFill>
              <a:latin typeface="Calibri" pitchFamily="34" charset="0"/>
              <a:ea typeface="Calibri"/>
              <a:cs typeface="Times New Roman"/>
            </a:endParaRPr>
          </a:p>
          <a:p>
            <a:endParaRPr lang="bs-Latn-BA" sz="4400" dirty="0"/>
          </a:p>
        </p:txBody>
      </p:sp>
    </p:spTree>
    <p:extLst>
      <p:ext uri="{BB962C8B-B14F-4D97-AF65-F5344CB8AC3E}">
        <p14:creationId xmlns:p14="http://schemas.microsoft.com/office/powerpoint/2010/main" val="3219126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1)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Ako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optuženi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aktom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amnestije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pomilovanja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oslobođen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od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gonjenja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krivično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gonjenje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ne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može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preduzeti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zbog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zastarjelosti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ako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postoje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druge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okolnosti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koje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isključuju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krivično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gonjenje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2</a:t>
            </a:r>
            <a:r>
              <a:rPr lang="en-US" sz="3200" b="1" dirty="0">
                <a:latin typeface="Calibri" pitchFamily="34" charset="0"/>
                <a:cs typeface="Calibri" pitchFamily="34" charset="0"/>
              </a:rPr>
              <a:t>) </a:t>
            </a:r>
            <a:r>
              <a:rPr lang="en-US" sz="3200" b="1" dirty="0" err="1">
                <a:latin typeface="Calibri" pitchFamily="34" charset="0"/>
                <a:cs typeface="Calibri" pitchFamily="34" charset="0"/>
              </a:rPr>
              <a:t>Presuda</a:t>
            </a:r>
            <a:r>
              <a:rPr lang="en-US" sz="32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cs typeface="Calibri" pitchFamily="34" charset="0"/>
              </a:rPr>
              <a:t>kojom</a:t>
            </a:r>
            <a:r>
              <a:rPr lang="en-US" sz="3200" b="1" dirty="0">
                <a:latin typeface="Calibri" pitchFamily="34" charset="0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cs typeface="Calibri" pitchFamily="34" charset="0"/>
              </a:rPr>
              <a:t>optuženi</a:t>
            </a:r>
            <a:r>
              <a:rPr lang="en-US" sz="32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cs typeface="Calibri" pitchFamily="34" charset="0"/>
              </a:rPr>
              <a:t>oglašava</a:t>
            </a:r>
            <a:r>
              <a:rPr lang="en-US" sz="32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cs typeface="Calibri" pitchFamily="34" charset="0"/>
              </a:rPr>
              <a:t>krivim</a:t>
            </a:r>
            <a:r>
              <a:rPr lang="en-US" sz="32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cs typeface="Calibri" pitchFamily="34" charset="0"/>
              </a:rPr>
              <a:t>izriče</a:t>
            </a:r>
            <a:r>
              <a:rPr lang="en-US" sz="3200" b="1" dirty="0">
                <a:latin typeface="Calibri" pitchFamily="34" charset="0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cs typeface="Calibri" pitchFamily="34" charset="0"/>
              </a:rPr>
              <a:t>kada</a:t>
            </a:r>
            <a:r>
              <a:rPr lang="en-US" sz="32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cs typeface="Calibri" pitchFamily="34" charset="0"/>
              </a:rPr>
              <a:t>sud</a:t>
            </a:r>
            <a:r>
              <a:rPr lang="en-US" sz="32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cs typeface="Calibri" pitchFamily="34" charset="0"/>
              </a:rPr>
              <a:t>nađe</a:t>
            </a:r>
            <a:r>
              <a:rPr lang="en-US" sz="3200" b="1" dirty="0">
                <a:latin typeface="Calibri" pitchFamily="34" charset="0"/>
                <a:cs typeface="Calibri" pitchFamily="34" charset="0"/>
              </a:rPr>
              <a:t> da je </a:t>
            </a:r>
            <a:r>
              <a:rPr lang="en-US" sz="3200" b="1" dirty="0" err="1">
                <a:latin typeface="Calibri" pitchFamily="34" charset="0"/>
                <a:cs typeface="Calibri" pitchFamily="34" charset="0"/>
              </a:rPr>
              <a:t>osnovan</a:t>
            </a:r>
            <a:r>
              <a:rPr lang="en-US" sz="32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cs typeface="Calibri" pitchFamily="34" charset="0"/>
              </a:rPr>
              <a:t>krivični</a:t>
            </a:r>
            <a:r>
              <a:rPr lang="en-US" sz="32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cs typeface="Calibri" pitchFamily="34" charset="0"/>
              </a:rPr>
              <a:t>zahtjev</a:t>
            </a:r>
            <a:r>
              <a:rPr lang="en-US" sz="32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cs typeface="Calibri" pitchFamily="34" charset="0"/>
              </a:rPr>
              <a:t>tužitelja</a:t>
            </a:r>
            <a:r>
              <a:rPr lang="en-US" sz="3200" b="1" dirty="0">
                <a:latin typeface="Calibri" pitchFamily="34" charset="0"/>
                <a:cs typeface="Calibri" pitchFamily="34" charset="0"/>
              </a:rPr>
              <a:t>/</a:t>
            </a:r>
            <a:r>
              <a:rPr lang="en-US" sz="3200" b="1" dirty="0" err="1">
                <a:latin typeface="Calibri" pitchFamily="34" charset="0"/>
                <a:cs typeface="Calibri" pitchFamily="34" charset="0"/>
              </a:rPr>
              <a:t>tužioca</a:t>
            </a:r>
            <a:r>
              <a:rPr lang="en-US" sz="3200" b="1" dirty="0">
                <a:latin typeface="Calibri" pitchFamily="34" charset="0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cs typeface="Calibri" pitchFamily="34" charset="0"/>
              </a:rPr>
              <a:t>uz</a:t>
            </a:r>
            <a:r>
              <a:rPr lang="en-US" sz="32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određen</a:t>
            </a:r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u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sankcij</a:t>
            </a:r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u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cs typeface="Calibri" pitchFamily="34" charset="0"/>
              </a:rPr>
              <a:t>koja</a:t>
            </a:r>
            <a:r>
              <a:rPr lang="en-US" sz="32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cs typeface="Calibri" pitchFamily="34" charset="0"/>
              </a:rPr>
              <a:t>odgovara</a:t>
            </a:r>
            <a:r>
              <a:rPr lang="en-US" sz="32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cs typeface="Calibri" pitchFamily="34" charset="0"/>
              </a:rPr>
              <a:t>odgovornosti</a:t>
            </a:r>
            <a:r>
              <a:rPr lang="en-US" sz="32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cs typeface="Calibri" pitchFamily="34" charset="0"/>
              </a:rPr>
              <a:t>optuženog</a:t>
            </a:r>
            <a:r>
              <a:rPr lang="en-US" sz="32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cs typeface="Calibri" pitchFamily="34" charset="0"/>
              </a:rPr>
              <a:t>bez</a:t>
            </a:r>
            <a:r>
              <a:rPr lang="en-US" sz="3200" b="1" dirty="0">
                <a:latin typeface="Calibri" pitchFamily="34" charset="0"/>
                <a:cs typeface="Calibri" pitchFamily="34" charset="0"/>
              </a:rPr>
              <a:t> toga. 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  <a:p>
            <a:pPr marL="0" indent="0" algn="just">
              <a:buNone/>
            </a:pPr>
            <a:r>
              <a:rPr lang="en-US" sz="3200" b="1" dirty="0">
                <a:latin typeface="Calibri" pitchFamily="34" charset="0"/>
                <a:cs typeface="Calibri" pitchFamily="34" charset="0"/>
              </a:rPr>
              <a:t> 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0931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Presuda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kojom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optuženi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oglašava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krivim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ne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mora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uvijek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glasiti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kaznu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kao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što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slučaj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kod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osuđujuće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presude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Presuda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kojom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optuženi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oglašava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krivim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mora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sadržavati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podatke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:</a:t>
            </a:r>
            <a:endParaRPr lang="bs-Latn-BA" sz="3200" dirty="0" smtClean="0">
              <a:latin typeface="Calibri" pitchFamily="34" charset="0"/>
              <a:cs typeface="Calibri" pitchFamily="34" charset="0"/>
            </a:endParaRPr>
          </a:p>
          <a:p>
            <a:pPr marL="0" indent="0">
              <a:buNone/>
            </a:pP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 </a:t>
            </a:r>
            <a:endParaRPr lang="bs-Latn-BA" sz="3200" dirty="0" smtClean="0">
              <a:latin typeface="Calibri" pitchFamily="34" charset="0"/>
              <a:cs typeface="Calibri" pitchFamily="34" charset="0"/>
            </a:endParaRPr>
          </a:p>
          <a:p>
            <a:endParaRPr lang="bs-Latn-B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koje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s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e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dijelo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optuženi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oglašava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krivim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uz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naznačenje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činjenica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okolnosti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koje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čine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obilježje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krivičnog djela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, 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kao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one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od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kojih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zavisi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primjena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određene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odredbe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krivičnog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zakona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,</a:t>
            </a:r>
            <a:endParaRPr lang="bs-Latn-BA" sz="3200" dirty="0" smtClean="0">
              <a:latin typeface="Calibri" pitchFamily="34" charset="0"/>
              <a:cs typeface="Calibri" pitchFamily="34" charset="0"/>
            </a:endParaRPr>
          </a:p>
          <a:p>
            <a:pPr marL="0" indent="0" algn="just">
              <a:buNone/>
            </a:pP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 </a:t>
            </a:r>
            <a:endParaRPr lang="bs-Latn-BA" sz="3200" dirty="0" smtClean="0">
              <a:latin typeface="Calibri" pitchFamily="34" charset="0"/>
              <a:cs typeface="Calibri" pitchFamily="34" charset="0"/>
            </a:endParaRPr>
          </a:p>
          <a:p>
            <a:pPr algn="just"/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Zakonski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naziv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krivičnog djela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koje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su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odredbe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KZ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primjenjene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,</a:t>
            </a:r>
            <a:endParaRPr lang="bs-Latn-BA" sz="3200" dirty="0" smtClean="0">
              <a:latin typeface="Calibri" pitchFamily="34" charset="0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>
                <a:latin typeface="Calibri" pitchFamily="34" charset="0"/>
                <a:cs typeface="Calibri" pitchFamily="34" charset="0"/>
              </a:rPr>
              <a:t> 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  <a:p>
            <a:r>
              <a:rPr lang="en-US" sz="3200" b="1" dirty="0" err="1">
                <a:latin typeface="Calibri" pitchFamily="34" charset="0"/>
                <a:cs typeface="Calibri" pitchFamily="34" charset="0"/>
              </a:rPr>
              <a:t>Kakva</a:t>
            </a:r>
            <a:r>
              <a:rPr lang="en-US" sz="3200" b="1" dirty="0">
                <a:latin typeface="Calibri" pitchFamily="34" charset="0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cs typeface="Calibri" pitchFamily="34" charset="0"/>
              </a:rPr>
              <a:t>kazna</a:t>
            </a:r>
            <a:r>
              <a:rPr lang="en-US" sz="32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cs typeface="Calibri" pitchFamily="34" charset="0"/>
              </a:rPr>
              <a:t>izriče</a:t>
            </a:r>
            <a:r>
              <a:rPr lang="en-US" sz="32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cs typeface="Calibri" pitchFamily="34" charset="0"/>
              </a:rPr>
              <a:t>optuženom</a:t>
            </a:r>
            <a:r>
              <a:rPr lang="en-US" sz="32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cs typeface="Calibri" pitchFamily="34" charset="0"/>
              </a:rPr>
              <a:t> da li se on </a:t>
            </a:r>
            <a:r>
              <a:rPr lang="en-US" sz="3200" b="1" dirty="0" err="1">
                <a:latin typeface="Calibri" pitchFamily="34" charset="0"/>
                <a:cs typeface="Calibri" pitchFamily="34" charset="0"/>
              </a:rPr>
              <a:t>po</a:t>
            </a:r>
            <a:r>
              <a:rPr lang="en-US" sz="32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cs typeface="Calibri" pitchFamily="34" charset="0"/>
              </a:rPr>
              <a:t>odredbama</a:t>
            </a:r>
            <a:r>
              <a:rPr lang="en-US" sz="3200" b="1" dirty="0">
                <a:latin typeface="Calibri" pitchFamily="34" charset="0"/>
                <a:cs typeface="Calibri" pitchFamily="34" charset="0"/>
              </a:rPr>
              <a:t> KZ-a </a:t>
            </a:r>
            <a:r>
              <a:rPr lang="en-US" sz="3200" b="1" dirty="0" err="1">
                <a:latin typeface="Calibri" pitchFamily="34" charset="0"/>
                <a:cs typeface="Calibri" pitchFamily="34" charset="0"/>
              </a:rPr>
              <a:t>oslobađa</a:t>
            </a:r>
            <a:r>
              <a:rPr lang="en-US" sz="3200" b="1" dirty="0">
                <a:latin typeface="Calibri" pitchFamily="34" charset="0"/>
                <a:cs typeface="Calibri" pitchFamily="34" charset="0"/>
              </a:rPr>
              <a:t> od </a:t>
            </a:r>
            <a:r>
              <a:rPr lang="en-US" sz="3200" b="1" dirty="0" err="1">
                <a:latin typeface="Calibri" pitchFamily="34" charset="0"/>
                <a:cs typeface="Calibri" pitchFamily="34" charset="0"/>
              </a:rPr>
              <a:t>kazne</a:t>
            </a:r>
            <a:r>
              <a:rPr lang="en-US" sz="3200" b="1" dirty="0">
                <a:latin typeface="Calibri" pitchFamily="34" charset="0"/>
                <a:cs typeface="Calibri" pitchFamily="34" charset="0"/>
              </a:rPr>
              <a:t>,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0034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Odluku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o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uslovnoj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osudi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ako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sud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izriče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umjesto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kazne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,</a:t>
            </a:r>
            <a:endParaRPr lang="bs-Latn-BA" sz="3200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endParaRPr lang="bs-Latn-BA" sz="3200" dirty="0" smtClean="0">
              <a:latin typeface="Calibri" pitchFamily="34" charset="0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Odluku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o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mjerama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sigurnosti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, o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oduzimanju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imovinske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koristi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odluku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o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vraćanju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predmeta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ako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predmeti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do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tada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nisu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vraćeni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vlasniku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,</a:t>
            </a:r>
            <a:endParaRPr lang="bs-Latn-BA" sz="3200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 </a:t>
            </a:r>
            <a:endParaRPr lang="bs-Latn-BA" sz="3200" dirty="0" smtClean="0">
              <a:latin typeface="Calibri" pitchFamily="34" charset="0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Odluku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o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uračunavanju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pritvora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već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izdržane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kazne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ukoliko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optuženi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bio u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pritvoru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izdržavanju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kazne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 to </a:t>
            </a:r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krivično djelo</a:t>
            </a:r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698732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45720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Odluku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troškovima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krivičnog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postupka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457200">
              <a:spcBef>
                <a:spcPts val="0"/>
              </a:spcBef>
              <a:spcAft>
                <a:spcPts val="0"/>
              </a:spcAft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o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imovinsko-pravnom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zahtjevu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45720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i to da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pravosnažna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presuda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ima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objaviti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sredstvima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javnog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informisanja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 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>
              <a:buNone/>
            </a:pPr>
            <a:endParaRPr lang="bs-Latn-BA" sz="3200" dirty="0" smtClean="0">
              <a:latin typeface="Calibri" pitchFamily="34" charset="0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0496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izrečena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novčana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kazna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presudi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će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odrediti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rok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kojem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platiti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način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zamjene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novčane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kazne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slučaju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ne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platiti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45720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3)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Oslobađajućom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presudom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poriče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osnovanost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krivičnog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zahtjeva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tužitelja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/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tužioca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predmet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optužbe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zbog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toga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utvrđuje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da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nema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mjesta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izricanju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presude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optuženi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oglašava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krivim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45720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2133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45720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Razlozi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zbog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osloboditi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optuženog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optužbe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sledeći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: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45720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 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djelo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optuženi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optužuje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nije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zakonom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propisano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krivično djelo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postoje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okolnosti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isključuju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odgovornost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optuženog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nije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dokazano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optuženi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učinio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krivično djelo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optužuje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4264256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95536" y="1124744"/>
            <a:ext cx="8229600" cy="1066800"/>
          </a:xfrm>
        </p:spPr>
        <p:txBody>
          <a:bodyPr>
            <a:noAutofit/>
          </a:bodyPr>
          <a:lstStyle/>
          <a:p>
            <a:pPr algn="ctr"/>
            <a:r>
              <a:rPr lang="en-US" b="1" dirty="0" smtClean="0">
                <a:latin typeface="Calibri" pitchFamily="34" charset="0"/>
                <a:ea typeface="Calibri"/>
                <a:cs typeface="Calibri" pitchFamily="34" charset="0"/>
              </a:rPr>
              <a:t>ODNOS OPTUŽBE</a:t>
            </a:r>
            <a:r>
              <a:rPr lang="bs-Latn-BA" b="1" dirty="0" smtClean="0">
                <a:latin typeface="Calibri" pitchFamily="34" charset="0"/>
                <a:ea typeface="Calibri"/>
                <a:cs typeface="Calibri" pitchFamily="34" charset="0"/>
              </a:rPr>
              <a:t/>
            </a:r>
            <a:br>
              <a:rPr lang="bs-Latn-BA" b="1" dirty="0" smtClean="0">
                <a:latin typeface="Calibri" pitchFamily="34" charset="0"/>
                <a:ea typeface="Calibri"/>
                <a:cs typeface="Calibri" pitchFamily="34" charset="0"/>
              </a:rPr>
            </a:br>
            <a:r>
              <a:rPr lang="en-US" b="1" dirty="0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bs-Latn-BA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b="1" dirty="0" smtClean="0">
                <a:latin typeface="Calibri" pitchFamily="34" charset="0"/>
                <a:ea typeface="Calibri"/>
                <a:cs typeface="Calibri" pitchFamily="34" charset="0"/>
              </a:rPr>
              <a:t>PRESUDE</a:t>
            </a:r>
            <a:endParaRPr lang="bs-Latn-BA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•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Optužba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odnosi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određenu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osobu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određeno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krivično djelo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predmet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optužbe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8345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Oni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činjenična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osnovica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optužbe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razliku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osnovice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optužbe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kojoj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tužilac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svoje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mišljenje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pravnoj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kvalifikaciji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djela,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izvršio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optuženi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bs-Latn-BA" dirty="0" smtClean="0"/>
          </a:p>
          <a:p>
            <a:pPr marL="0" indent="0" algn="ctr">
              <a:buNone/>
            </a:pPr>
            <a:r>
              <a:rPr lang="bs-Latn-BA" sz="4000" b="1" dirty="0" smtClean="0">
                <a:latin typeface="Calibri" pitchFamily="34" charset="0"/>
                <a:cs typeface="Times New Roman" pitchFamily="18" charset="0"/>
              </a:rPr>
              <a:t>PROSTORNO VAŽENJE KRIVIČNOG PROCESNOG PRAVA</a:t>
            </a:r>
            <a:endParaRPr lang="bs-Latn-BA" sz="4000" b="1" dirty="0">
              <a:latin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Predmet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rješiti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optužbu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tako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između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predmeta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optužbe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predmeta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presude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postoji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podudarnost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to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pogledu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obima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sadržine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marR="0" indent="457200">
              <a:spcBef>
                <a:spcPts val="0"/>
              </a:spcBef>
              <a:spcAft>
                <a:spcPts val="0"/>
              </a:spcAft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Ne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postoji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nit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neophodna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formalna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podudarnost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između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optužbe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presude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bi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značila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obavezu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svakoj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optužnici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donese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posebnu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presudu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još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svako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krivično djelo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svakog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optuženog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obuhvaćene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jednom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optužnicom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donijeti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posebna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presuda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Isto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tako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nije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vezan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optužnim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aktom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odnosi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tužiočevu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ocjenu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nadležnosti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457200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Mora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postojati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identitet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činjenične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osnovice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optužbe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presude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to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ka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o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subjektivni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(u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pogledu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optuženog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),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tako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objektivni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identitet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(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u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pogledu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njegovog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djela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)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6700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Ovaj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identitet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znači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svoju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presudu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izreći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samo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onoj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osobi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samo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dijelo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navedeni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optužnici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tuži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telja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Dakle,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ne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presudom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obuhvatiti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drugu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osobu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drugo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dijelo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tužitelj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zakonom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predviđenim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uslovima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izmjeni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svoju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optuž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nicu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proširi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 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Sud</a:t>
            </a:r>
            <a:r>
              <a:rPr lang="en-US" sz="3200" b="1" u="sng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zasniva</a:t>
            </a:r>
            <a:r>
              <a:rPr lang="en-US" sz="3200" b="1" u="sng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presudu</a:t>
            </a:r>
            <a:r>
              <a:rPr lang="en-US" sz="3200" b="1" u="sng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samo</a:t>
            </a:r>
            <a:r>
              <a:rPr lang="en-US" sz="3200" b="1" u="sng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u="sng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činjenicama</a:t>
            </a:r>
            <a:r>
              <a:rPr lang="en-US" sz="3200" b="1" u="sng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u="sng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dokazima</a:t>
            </a:r>
            <a:r>
              <a:rPr lang="en-US" sz="3200" b="1" u="sng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u="sng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u="sng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izneseni</a:t>
            </a:r>
            <a:r>
              <a:rPr lang="en-US" sz="3200" b="1" u="sng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u="sng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glavnom</a:t>
            </a:r>
            <a:r>
              <a:rPr lang="en-US" sz="3200" b="1" u="sng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pretresu</a:t>
            </a:r>
            <a:r>
              <a:rPr lang="en-US" sz="3200" b="1" u="sng" dirty="0" smtClean="0">
                <a:latin typeface="Calibri" pitchFamily="34" charset="0"/>
                <a:ea typeface="Calibri"/>
                <a:cs typeface="Calibri" pitchFamily="34" charset="0"/>
              </a:rPr>
              <a:t>. </a:t>
            </a:r>
            <a:endParaRPr lang="bs-Latn-BA" sz="3200" u="sng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u="sng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Činjenični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identitet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identitet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djela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sačinjava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određenje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djela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osob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oj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algn="just"/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Identitet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širem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smislu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obuhvata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identiteta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djela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idnetitet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i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pravnu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kvlaifikaciju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krivičnog djela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Čuvar mjesta sadržaja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445224"/>
          </a:xfrm>
        </p:spPr>
        <p:txBody>
          <a:bodyPr>
            <a:normAutofit/>
          </a:bodyPr>
          <a:lstStyle/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latin typeface="Times New Roman"/>
                <a:ea typeface="Calibri"/>
                <a:cs typeface="Times New Roman"/>
              </a:rPr>
              <a:t> </a:t>
            </a:r>
            <a:endParaRPr lang="bs-Latn-BA" sz="2800" dirty="0">
              <a:ea typeface="Calibri"/>
              <a:cs typeface="Times New Roman"/>
            </a:endParaRPr>
          </a:p>
          <a:p>
            <a:pPr marL="0" marR="0" indent="457200" algn="just">
              <a:spcBef>
                <a:spcPts val="0"/>
              </a:spcBef>
              <a:spcAft>
                <a:spcPts val="0"/>
              </a:spcAft>
            </a:pPr>
            <a:endParaRPr lang="bs-Latn-BA" b="1" dirty="0" smtClean="0">
              <a:latin typeface="Times New Roman"/>
              <a:ea typeface="Calibri"/>
              <a:cs typeface="Times New Roman"/>
            </a:endParaRPr>
          </a:p>
          <a:p>
            <a:pPr marL="0" marR="0" indent="45720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Objektivni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idenitet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postoji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je i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optužbi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presudi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riječ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istom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djelu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događaju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 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4582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Dejstvo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domaćih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krivičnih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propisa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biti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izuzetno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isključeno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ograničeno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domaćoj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teritoriji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slijedećim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slučajevima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: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4800" dirty="0">
              <a:ea typeface="Calibri"/>
              <a:cs typeface="Times New Roman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endParaRPr lang="bs-Latn-BA" sz="2800" dirty="0">
              <a:ea typeface="Calibri"/>
              <a:cs typeface="Times New Roman"/>
            </a:endParaRP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96459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Identitet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sačuvan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djelo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drugačije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suštini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ostalo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isto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nekim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promjenama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pogledu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pojedinih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okolnosti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slučaja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  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Tada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presuda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donijeti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bez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izmjene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optužbe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Na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suprot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tome,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identitet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narušen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pitanju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drugo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djelo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odnosu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predmet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optužbe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 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45720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Obavezu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identiteta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 odnosno stvarni identitet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između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činjenične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osnovice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optužbe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presude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utvrđuje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zakon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99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Presuda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odnositi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osobu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optužen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samo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dijelo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podnesenoj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optužnici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Presuda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toga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prekoračenje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optuž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nice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a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presuda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ispod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toga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nepotpuno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rješavanje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predmeta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optu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znice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bs-Latn-BA" sz="4000" b="1" dirty="0" smtClean="0"/>
              <a:t>NEDOSTATCI U PRESUDI I NJIHOVO OTKLANJENJE</a:t>
            </a:r>
            <a:endParaRPr lang="bs-Latn-BA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Razlozi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ispravljanje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presude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jesu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pogreške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: 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lvl="0">
              <a:spcBef>
                <a:spcPts val="0"/>
              </a:spcBef>
              <a:buFont typeface="+mj-lt"/>
              <a:buAutoNum type="alphaLcParenR"/>
            </a:pP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imenima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brojevima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lvl="0">
              <a:spcBef>
                <a:spcPts val="0"/>
              </a:spcBef>
              <a:buFont typeface="+mj-lt"/>
              <a:buAutoNum type="alphaLcParenR"/>
            </a:pP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druge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pogreške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pisanju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računanju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lvl="0">
              <a:spcBef>
                <a:spcPts val="0"/>
              </a:spcBef>
              <a:buFont typeface="+mj-lt"/>
              <a:buAutoNum type="alphaLcParenR"/>
            </a:pP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nesaglasnost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izrađene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presude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izvornikom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presude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(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zapisnikom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)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i dr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 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8510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45720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Ovo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formalne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tehničke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pogrške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na kojima treba poraditi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 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9340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Ispravku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formalnih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grešaka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neslaganja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vrši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donio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presudu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  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bs-Latn-BA" sz="3200" b="1" dirty="0" smtClean="0">
                <a:latin typeface="Calibri" pitchFamily="34" charset="0"/>
                <a:ea typeface="Calibri"/>
                <a:cs typeface="Times New Roman"/>
              </a:rPr>
              <a:t>a)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Kada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se o tome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sporazumiju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države</a:t>
            </a:r>
            <a:r>
              <a:rPr lang="bs-Latn-BA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,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bs-Latn-BA" sz="3200" b="1" dirty="0">
                <a:latin typeface="Calibri" pitchFamily="34" charset="0"/>
                <a:ea typeface="Calibri"/>
                <a:cs typeface="Times New Roman"/>
              </a:rPr>
              <a:t>b) Strani propisi se mogu primjenjivati i u slučaju okupacije, bez pristanka domaće </a:t>
            </a:r>
            <a:r>
              <a:rPr lang="bs-Latn-BA" sz="3200" b="1" dirty="0" smtClean="0">
                <a:latin typeface="Calibri" pitchFamily="34" charset="0"/>
                <a:ea typeface="Calibri"/>
                <a:cs typeface="Times New Roman"/>
              </a:rPr>
              <a:t>države,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bs-Latn-BA" sz="3200" b="1" dirty="0">
                <a:latin typeface="Calibri" pitchFamily="34" charset="0"/>
                <a:ea typeface="Calibri"/>
                <a:cs typeface="Times New Roman"/>
              </a:rPr>
              <a:t>c) Na sopstvenoj teritoriji domaće pravo se ne primjenjuje na neka područja na kojima se nalaze diplomatske prostorije.</a:t>
            </a:r>
          </a:p>
          <a:p>
            <a:pPr marL="514350" marR="0" indent="-514350">
              <a:spcBef>
                <a:spcPts val="0"/>
              </a:spcBef>
              <a:spcAft>
                <a:spcPts val="0"/>
              </a:spcAft>
              <a:buAutoNum type="alphaLcParenR"/>
            </a:pPr>
            <a:endParaRPr lang="bs-Latn-BA" sz="3200" dirty="0">
              <a:latin typeface="Calibri" pitchFamily="34" charset="0"/>
              <a:ea typeface="Calibri"/>
              <a:cs typeface="Times New Roman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bs-Latn-BA" sz="4400" b="1" dirty="0" smtClean="0">
              <a:latin typeface="Times New Roman"/>
              <a:ea typeface="Calibri"/>
              <a:cs typeface="Times New Roman"/>
            </a:endParaRPr>
          </a:p>
          <a:p>
            <a:pPr>
              <a:buNone/>
            </a:pPr>
            <a:endParaRPr lang="bs-Latn-BA" sz="4800" dirty="0"/>
          </a:p>
        </p:txBody>
      </p:sp>
    </p:spTree>
    <p:extLst>
      <p:ext uri="{BB962C8B-B14F-4D97-AF65-F5344CB8AC3E}">
        <p14:creationId xmlns:p14="http://schemas.microsoft.com/office/powerpoint/2010/main" val="4294910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On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taj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način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ne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mjenja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presudu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nego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vrši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očigledne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ispravke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što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koristi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strankama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u pozitivnom smislu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 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45720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Nedostatke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ispravlja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sudija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predsjednik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vjeća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onaj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donio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presudu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prijedlog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stranaka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službenoj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dužnosti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 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45720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Ispravka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vrši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posebnim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rješenjem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a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protiv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koga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moguća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žalba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kojoj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odlučuje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iši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 smtClean="0">
              <a:latin typeface="Calibri" pitchFamily="34" charset="0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bs-Latn-BA" sz="4800" b="1" u="sng" dirty="0" smtClean="0">
                <a:latin typeface="Times New Roman"/>
                <a:ea typeface="Calibri"/>
                <a:cs typeface="Times New Roman"/>
              </a:rPr>
              <a:t/>
            </a:r>
            <a:br>
              <a:rPr lang="bs-Latn-BA" sz="4800" b="1" u="sng" dirty="0" smtClean="0">
                <a:latin typeface="Times New Roman"/>
                <a:ea typeface="Calibri"/>
                <a:cs typeface="Times New Roman"/>
              </a:rPr>
            </a:br>
            <a:r>
              <a:rPr lang="en-US" sz="4400" b="1" dirty="0" err="1" smtClean="0">
                <a:latin typeface="Calibri" pitchFamily="34" charset="0"/>
                <a:ea typeface="Calibri"/>
                <a:cs typeface="Calibri" pitchFamily="34" charset="0"/>
              </a:rPr>
              <a:t>Dopuna</a:t>
            </a:r>
            <a:r>
              <a:rPr lang="en-US" sz="44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400" b="1" dirty="0" err="1" smtClean="0">
                <a:latin typeface="Calibri" pitchFamily="34" charset="0"/>
                <a:ea typeface="Calibri"/>
                <a:cs typeface="Calibri" pitchFamily="34" charset="0"/>
              </a:rPr>
              <a:t>presude</a:t>
            </a:r>
            <a:r>
              <a:rPr lang="bs-Latn-BA" sz="4400" dirty="0" smtClean="0">
                <a:latin typeface="Calibri" pitchFamily="34" charset="0"/>
                <a:ea typeface="Calibri"/>
                <a:cs typeface="Calibri" pitchFamily="34" charset="0"/>
              </a:rPr>
              <a:t/>
            </a:r>
            <a:br>
              <a:rPr lang="bs-Latn-BA" sz="4400" dirty="0" smtClean="0">
                <a:latin typeface="Calibri" pitchFamily="34" charset="0"/>
                <a:ea typeface="Calibri"/>
                <a:cs typeface="Calibri" pitchFamily="34" charset="0"/>
              </a:rPr>
            </a:br>
            <a:endParaRPr lang="bs-Latn-BA" sz="4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45720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propusti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da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presudi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nešto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odluči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nekom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pitanju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kojem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trebalo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odlučiti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on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tada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o tome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odlučuje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naknadno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>
              <a:buNone/>
            </a:pPr>
            <a:endParaRPr lang="bs-Latn-BA" sz="4400" dirty="0"/>
          </a:p>
        </p:txBody>
      </p:sp>
    </p:spTree>
    <p:extLst>
      <p:ext uri="{BB962C8B-B14F-4D97-AF65-F5344CB8AC3E}">
        <p14:creationId xmlns:p14="http://schemas.microsoft.com/office/powerpoint/2010/main" val="1379913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To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odlučivanje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predstavlja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dopunu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presude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a to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moguće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to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zakon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dozvoljava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Npr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.: 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troškovima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odlučuje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posebnim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rješenjem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Posebno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rješenje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donosi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:</a:t>
            </a:r>
          </a:p>
          <a:p>
            <a:pPr>
              <a:buFont typeface="Wingdings" pitchFamily="2" charset="2"/>
              <a:buChar char="v"/>
            </a:pP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sudija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prethodni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postupak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sudija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prethodno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saslušanje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sudija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predsjednik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vijeća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protiv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njega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 je 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žalba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dozvoljena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45720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Činjenične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grške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povrede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zakona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presudi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otklanjaju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upotrebom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pravnih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lijekova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1072515" algn="l"/>
              </a:tabLst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 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424377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U pojmovnom određenju krivičnog prava u širem smislu svakako ulazi nerazdvoivo krivično materijalno, krivično procesno pravo i izvršno pravo, kao njegovi dinamički dijelovi, bez kojih nema potpune realizacije ni krivičnog  postupka, jer bi u tom slučaju materijalno pravo ostalo „mrtvo slovo na papiru“, što upućuje na dva značenja, i to:</a:t>
            </a:r>
            <a:endParaRPr lang="bs-Latn-BA" sz="32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9304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bs-Latn-BA" sz="3200" b="1" dirty="0"/>
              <a:t>d) Krivični procesni propisi domaće države ne primjenjuju se na strane ratne brodove koji se nalaze u našem obalnom moru po dozvoli domaćih vlasti.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820860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To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su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tzv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.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eksteritorijalna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mjesta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, </a:t>
            </a:r>
            <a:r>
              <a:rPr lang="bs-Latn-BA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npri.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privilegovana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mjesta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koja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su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izuzeta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od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vršenja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sudske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vlasti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,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zato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što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su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sjedišta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osoba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koja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uživaju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osobni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krivično-procesni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imunitet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iz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međunarodno-pravnih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razloga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. </a:t>
            </a:r>
            <a:endParaRPr lang="bs-Latn-BA" sz="3200" dirty="0">
              <a:latin typeface="Calibri" pitchFamily="34" charset="0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37972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476594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28596" y="1412776"/>
            <a:ext cx="8258204" cy="5040560"/>
          </a:xfrm>
        </p:spPr>
        <p:txBody>
          <a:bodyPr>
            <a:normAutofit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lang="en-US" b="1" dirty="0" smtClean="0">
                <a:solidFill>
                  <a:prstClr val="black"/>
                </a:solidFill>
                <a:latin typeface="Times New Roman"/>
                <a:ea typeface="Calibri"/>
                <a:cs typeface="+mn-cs"/>
              </a:rPr>
              <a:t> </a:t>
            </a:r>
            <a:r>
              <a:rPr lang="en-US" b="1" dirty="0">
                <a:solidFill>
                  <a:prstClr val="black"/>
                </a:solidFill>
                <a:latin typeface="Calibri" pitchFamily="34" charset="0"/>
                <a:ea typeface="Calibri"/>
                <a:cs typeface="+mn-cs"/>
              </a:rPr>
              <a:t>VAŽENJE KRIVIČNOG PROCESNOG PRAVA </a:t>
            </a:r>
            <a:r>
              <a:rPr lang="en-US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+mn-cs"/>
              </a:rPr>
              <a:t>  </a:t>
            </a:r>
            <a:r>
              <a:rPr lang="en-US" b="1" dirty="0">
                <a:solidFill>
                  <a:prstClr val="black"/>
                </a:solidFill>
                <a:latin typeface="Calibri" pitchFamily="34" charset="0"/>
                <a:ea typeface="Calibri"/>
                <a:cs typeface="+mn-cs"/>
              </a:rPr>
              <a:t>U POGLEDU </a:t>
            </a:r>
            <a:r>
              <a:rPr lang="en-US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+mn-cs"/>
              </a:rPr>
              <a:t>OSOBA</a:t>
            </a:r>
            <a:r>
              <a:rPr lang="bs-Latn-BA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+mn-cs"/>
              </a:rPr>
              <a:t> – LICA  </a:t>
            </a:r>
            <a:r>
              <a:rPr lang="bs-Latn-BA" b="1" dirty="0">
                <a:solidFill>
                  <a:prstClr val="black"/>
                </a:solidFill>
                <a:latin typeface="Calibri" pitchFamily="34" charset="0"/>
                <a:ea typeface="Calibri"/>
                <a:cs typeface="+mn-cs"/>
              </a:rPr>
              <a:t/>
            </a:r>
            <a:br>
              <a:rPr lang="bs-Latn-BA" b="1" dirty="0">
                <a:solidFill>
                  <a:prstClr val="black"/>
                </a:solidFill>
                <a:latin typeface="Calibri" pitchFamily="34" charset="0"/>
                <a:ea typeface="Calibri"/>
                <a:cs typeface="+mn-cs"/>
              </a:rPr>
            </a:br>
            <a:endParaRPr lang="bs-Latn-BA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3870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Postoji</a:t>
            </a:r>
            <a:r>
              <a:rPr lang="en-US" sz="40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40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više</a:t>
            </a:r>
            <a:r>
              <a:rPr lang="en-US" sz="40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40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krivičnih</a:t>
            </a:r>
            <a:r>
              <a:rPr lang="en-US" sz="40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40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procesnih</a:t>
            </a:r>
            <a:r>
              <a:rPr lang="en-US" sz="40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40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imuniteta</a:t>
            </a:r>
            <a:r>
              <a:rPr lang="bs-Latn-BA" sz="4000" b="1" dirty="0">
                <a:latin typeface="Calibri" pitchFamily="34" charset="0"/>
                <a:ea typeface="Calibri"/>
                <a:cs typeface="Times New Roman"/>
              </a:rPr>
              <a:t>:</a:t>
            </a:r>
            <a:endParaRPr lang="bs-Latn-BA" sz="4000" dirty="0">
              <a:latin typeface="Calibri" pitchFamily="34" charset="0"/>
              <a:ea typeface="Calibri"/>
              <a:cs typeface="Times New Roman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endParaRPr lang="bs-Latn-BA" sz="4000" dirty="0">
              <a:latin typeface="Calibri" pitchFamily="34" charset="0"/>
              <a:ea typeface="Calibri"/>
              <a:cs typeface="Times New Roman"/>
            </a:endParaRPr>
          </a:p>
          <a:p>
            <a:pPr>
              <a:buNone/>
            </a:pPr>
            <a:endParaRPr lang="bs-Latn-BA" sz="4400" dirty="0"/>
          </a:p>
        </p:txBody>
      </p:sp>
    </p:spTree>
    <p:extLst>
      <p:ext uri="{BB962C8B-B14F-4D97-AF65-F5344CB8AC3E}">
        <p14:creationId xmlns:p14="http://schemas.microsoft.com/office/powerpoint/2010/main" val="3612713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bs-Latn-BA" sz="4400" b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Times New Roman"/>
              </a:rPr>
              <a:t>Imunitet</a:t>
            </a:r>
            <a:r>
              <a:rPr lang="en-US" sz="3200" b="1" dirty="0" smtClean="0">
                <a:latin typeface="Calibri" pitchFamily="34" charset="0"/>
                <a:ea typeface="Calibri"/>
                <a:cs typeface="Times New Roman"/>
              </a:rPr>
              <a:t> je </a:t>
            </a:r>
            <a:r>
              <a:rPr lang="en-US" sz="3200" b="1" u="sng" dirty="0" err="1" smtClean="0">
                <a:latin typeface="Calibri" pitchFamily="34" charset="0"/>
                <a:ea typeface="Calibri"/>
                <a:cs typeface="Times New Roman"/>
              </a:rPr>
              <a:t>apsolutan</a:t>
            </a:r>
            <a:r>
              <a:rPr lang="en-US" sz="3200" b="1" u="sng" dirty="0" smtClean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smtClean="0">
                <a:latin typeface="Calibri" pitchFamily="34" charset="0"/>
                <a:ea typeface="Calibri"/>
                <a:cs typeface="Times New Roman"/>
              </a:rPr>
              <a:t>(</a:t>
            </a:r>
            <a:r>
              <a:rPr lang="en-US" sz="3200" b="1" dirty="0" err="1" smtClean="0">
                <a:latin typeface="Calibri" pitchFamily="34" charset="0"/>
                <a:ea typeface="Calibri"/>
                <a:cs typeface="Times New Roman"/>
              </a:rPr>
              <a:t>opšti</a:t>
            </a:r>
            <a:r>
              <a:rPr lang="en-US" sz="3200" b="1" dirty="0" smtClean="0">
                <a:latin typeface="Calibri" pitchFamily="34" charset="0"/>
                <a:ea typeface="Calibri"/>
                <a:cs typeface="Times New Roman"/>
              </a:rPr>
              <a:t>) </a:t>
            </a:r>
            <a:r>
              <a:rPr lang="en-US" sz="3200" b="1" dirty="0" err="1" smtClean="0">
                <a:latin typeface="Calibri" pitchFamily="34" charset="0"/>
                <a:ea typeface="Calibri"/>
                <a:cs typeface="Times New Roman"/>
              </a:rPr>
              <a:t>kada</a:t>
            </a:r>
            <a:r>
              <a:rPr lang="en-US" sz="3200" b="1" dirty="0" smtClean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Times New Roman"/>
              </a:rPr>
              <a:t>spr</a:t>
            </a:r>
            <a:r>
              <a:rPr lang="bs-Latn-BA" sz="3200" b="1" dirty="0" smtClean="0">
                <a:latin typeface="Calibri" pitchFamily="34" charset="0"/>
                <a:ea typeface="Calibri"/>
                <a:cs typeface="Times New Roman"/>
              </a:rPr>
              <a:t>j</a:t>
            </a:r>
            <a:r>
              <a:rPr lang="en-US" sz="3200" b="1" dirty="0" err="1" smtClean="0">
                <a:latin typeface="Calibri" pitchFamily="34" charset="0"/>
                <a:ea typeface="Calibri"/>
                <a:cs typeface="Times New Roman"/>
              </a:rPr>
              <a:t>ečava</a:t>
            </a:r>
            <a:r>
              <a:rPr lang="en-US" sz="3200" b="1" dirty="0" smtClean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Times New Roman"/>
              </a:rPr>
              <a:t>gonjenje</a:t>
            </a:r>
            <a:r>
              <a:rPr lang="en-US" sz="3200" b="1" dirty="0" smtClean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Times New Roman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Times New Roman"/>
              </a:rPr>
              <a:t>svako</a:t>
            </a:r>
            <a:r>
              <a:rPr lang="en-US" sz="3200" b="1" dirty="0" smtClean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Times New Roman"/>
              </a:rPr>
              <a:t>krivično djelo</a:t>
            </a:r>
            <a:r>
              <a:rPr lang="en-US" sz="3200" b="1" dirty="0" smtClean="0">
                <a:latin typeface="Calibri" pitchFamily="34" charset="0"/>
                <a:ea typeface="Calibri"/>
                <a:cs typeface="Times New Roman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Times New Roman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latin typeface="Calibri" pitchFamily="34" charset="0"/>
                <a:ea typeface="Calibri"/>
                <a:cs typeface="Times New Roman"/>
              </a:rPr>
              <a:t> </a:t>
            </a:r>
            <a:endParaRPr lang="bs-Latn-BA" sz="3200" dirty="0" smtClean="0">
              <a:latin typeface="Calibri" pitchFamily="34" charset="0"/>
              <a:ea typeface="Calibri"/>
              <a:cs typeface="Times New Roman"/>
            </a:endParaRPr>
          </a:p>
          <a:p>
            <a:endParaRPr lang="bs-Latn-B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bs-Latn-BA" sz="4400" b="1" dirty="0" smtClean="0">
                <a:latin typeface="Times New Roman"/>
                <a:ea typeface="Calibri"/>
                <a:cs typeface="Times New Roman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Imunitet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relativan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funkcionalan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odnosi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samo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pojedina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krivična djela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tiču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funkcije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zbog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dat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određenoj osobi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bs-Latn-BA" sz="4400" b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Times New Roman"/>
              </a:rPr>
              <a:t>Imunitet</a:t>
            </a:r>
            <a:r>
              <a:rPr lang="en-US" sz="3200" b="1" dirty="0" smtClean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Times New Roman"/>
              </a:rPr>
              <a:t>može</a:t>
            </a:r>
            <a:r>
              <a:rPr lang="en-US" sz="3200" b="1" dirty="0" smtClean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Times New Roman"/>
              </a:rPr>
              <a:t>biti</a:t>
            </a:r>
            <a:r>
              <a:rPr lang="en-US" sz="3200" b="1" dirty="0" smtClean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u="sng" dirty="0" err="1" smtClean="0">
                <a:latin typeface="Calibri" pitchFamily="34" charset="0"/>
                <a:ea typeface="Calibri"/>
                <a:cs typeface="Times New Roman"/>
              </a:rPr>
              <a:t>stalan</a:t>
            </a:r>
            <a:r>
              <a:rPr lang="bs-Latn-BA" sz="3200" b="1" u="sng" dirty="0" smtClean="0">
                <a:latin typeface="Calibri" pitchFamily="34" charset="0"/>
                <a:ea typeface="Calibri"/>
                <a:cs typeface="Times New Roman"/>
              </a:rPr>
              <a:t>,</a:t>
            </a:r>
            <a:r>
              <a:rPr lang="en-US" sz="3200" b="1" u="sng" dirty="0" smtClean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bs-Latn-BA" sz="3200" b="1" u="sng" dirty="0" smtClean="0">
                <a:latin typeface="Calibri" pitchFamily="34" charset="0"/>
                <a:ea typeface="Calibri"/>
                <a:cs typeface="Times New Roman"/>
              </a:rPr>
              <a:t>koji </a:t>
            </a:r>
            <a:r>
              <a:rPr lang="en-US" sz="3200" b="1" dirty="0" err="1" smtClean="0">
                <a:latin typeface="Calibri" pitchFamily="34" charset="0"/>
                <a:ea typeface="Calibri"/>
                <a:cs typeface="Times New Roman"/>
              </a:rPr>
              <a:t>traje</a:t>
            </a:r>
            <a:r>
              <a:rPr lang="en-US" sz="3200" b="1" dirty="0" smtClean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Times New Roman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Times New Roman"/>
              </a:rPr>
              <a:t>po</a:t>
            </a:r>
            <a:r>
              <a:rPr lang="en-US" sz="3200" b="1" dirty="0" smtClean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Times New Roman"/>
              </a:rPr>
              <a:t>prestanku</a:t>
            </a:r>
            <a:r>
              <a:rPr lang="en-US" sz="3200" b="1" dirty="0" smtClean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Times New Roman"/>
              </a:rPr>
              <a:t>funkcije</a:t>
            </a:r>
            <a:r>
              <a:rPr lang="en-US" sz="3200" b="1" dirty="0" smtClean="0">
                <a:latin typeface="Calibri" pitchFamily="34" charset="0"/>
                <a:ea typeface="Calibri"/>
                <a:cs typeface="Times New Roman"/>
              </a:rPr>
              <a:t>) </a:t>
            </a:r>
            <a:r>
              <a:rPr lang="en-US" sz="3200" b="1" dirty="0" err="1" smtClean="0">
                <a:latin typeface="Calibri" pitchFamily="34" charset="0"/>
                <a:ea typeface="Calibri"/>
                <a:cs typeface="Times New Roman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Times New Roman"/>
              </a:rPr>
              <a:t> </a:t>
            </a:r>
            <a:endParaRPr lang="bs-Latn-BA" sz="3200" b="1" dirty="0" smtClean="0">
              <a:latin typeface="Calibri" pitchFamily="34" charset="0"/>
              <a:ea typeface="Calibri"/>
              <a:cs typeface="Times New Roman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u="sng" dirty="0" err="1" smtClean="0">
                <a:latin typeface="Calibri" pitchFamily="34" charset="0"/>
                <a:ea typeface="Calibri"/>
                <a:cs typeface="Times New Roman"/>
              </a:rPr>
              <a:t>privremen</a:t>
            </a:r>
            <a:r>
              <a:rPr lang="en-US" sz="3200" b="1" dirty="0" smtClean="0">
                <a:latin typeface="Calibri" pitchFamily="34" charset="0"/>
                <a:ea typeface="Calibri"/>
                <a:cs typeface="Times New Roman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Times New Roman"/>
              </a:rPr>
              <a:t>koji</a:t>
            </a:r>
            <a:r>
              <a:rPr lang="en-US" sz="3200" b="1" dirty="0" smtClean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Times New Roman"/>
              </a:rPr>
              <a:t>prestaje</a:t>
            </a:r>
            <a:r>
              <a:rPr lang="en-US" sz="3200" b="1" dirty="0" smtClean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Times New Roman"/>
              </a:rPr>
              <a:t>istekom</a:t>
            </a:r>
            <a:r>
              <a:rPr lang="en-US" sz="3200" b="1" dirty="0" smtClean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Times New Roman"/>
              </a:rPr>
              <a:t>funkcije</a:t>
            </a:r>
            <a:r>
              <a:rPr lang="en-US" sz="3200" b="1" dirty="0" smtClean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Times New Roman"/>
              </a:rPr>
              <a:t>koja</a:t>
            </a:r>
            <a:r>
              <a:rPr lang="en-US" sz="3200" b="1" dirty="0" smtClean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Times New Roman"/>
              </a:rPr>
              <a:t>ga</a:t>
            </a:r>
            <a:r>
              <a:rPr lang="en-US" sz="3200" b="1" dirty="0" smtClean="0">
                <a:latin typeface="Calibri" pitchFamily="34" charset="0"/>
                <a:ea typeface="Calibri"/>
                <a:cs typeface="Times New Roman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Times New Roman"/>
              </a:rPr>
              <a:t>opravdala</a:t>
            </a:r>
            <a:r>
              <a:rPr lang="en-US" sz="3200" b="1" dirty="0" smtClean="0">
                <a:latin typeface="Calibri" pitchFamily="34" charset="0"/>
                <a:ea typeface="Calibri"/>
                <a:cs typeface="Times New Roman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Times New Roman"/>
            </a:endParaRPr>
          </a:p>
          <a:p>
            <a:endParaRPr lang="bs-Latn-BA" sz="3200" dirty="0" smtClean="0">
              <a:latin typeface="Calibri" pitchFamily="34" charset="0"/>
            </a:endParaRPr>
          </a:p>
          <a:p>
            <a:endParaRPr lang="bs-Latn-B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bs-Latn-BA" sz="4800" b="1" dirty="0" smtClean="0"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Imunitet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može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biti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u="sng" dirty="0" err="1" smtClean="0">
                <a:effectLst/>
                <a:latin typeface="Calibri" pitchFamily="34" charset="0"/>
                <a:ea typeface="Calibri"/>
                <a:cs typeface="Times New Roman"/>
              </a:rPr>
              <a:t>bezuslovan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bs-Latn-BA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koji </a:t>
            </a:r>
            <a:r>
              <a:rPr lang="en-US" sz="3200" b="1" dirty="0" smtClean="0">
                <a:latin typeface="Calibri" pitchFamily="34" charset="0"/>
                <a:ea typeface="Calibri"/>
                <a:cs typeface="Times New Roman"/>
              </a:rPr>
              <a:t>se</a:t>
            </a:r>
            <a:r>
              <a:rPr lang="bs-Latn-BA" sz="3200" b="1" dirty="0" smtClean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smtClean="0">
                <a:latin typeface="Calibri" pitchFamily="34" charset="0"/>
                <a:ea typeface="Calibri"/>
                <a:cs typeface="Times New Roman"/>
              </a:rPr>
              <a:t>ne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može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oduzeti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prije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isteka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funkcije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ili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u="sng" dirty="0" err="1" smtClean="0">
                <a:effectLst/>
                <a:latin typeface="Calibri" pitchFamily="34" charset="0"/>
                <a:ea typeface="Calibri"/>
                <a:cs typeface="Times New Roman"/>
              </a:rPr>
              <a:t>uslovan</a:t>
            </a:r>
            <a:r>
              <a:rPr lang="en-US" sz="3200" b="1" u="sng" dirty="0" smtClean="0">
                <a:effectLst/>
                <a:latin typeface="Calibri" pitchFamily="34" charset="0"/>
                <a:ea typeface="Calibri"/>
                <a:cs typeface="Times New Roman"/>
              </a:rPr>
              <a:t>,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koji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važi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ako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ga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nadležni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organ ne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ukine</a:t>
            </a:r>
            <a:r>
              <a:rPr lang="bs-Latn-BA" sz="3200" b="1" dirty="0" smtClean="0">
                <a:latin typeface="Calibri" pitchFamily="34" charset="0"/>
                <a:ea typeface="Calibri"/>
                <a:cs typeface="Times New Roman"/>
              </a:rPr>
              <a:t>,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bez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obzira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na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to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što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funkcija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još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traje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Times New Roman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4800" dirty="0">
              <a:ea typeface="Calibri"/>
              <a:cs typeface="Times New Roman"/>
            </a:endParaRP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780292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en-US" sz="4800" b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 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Imuniteti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se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dijele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na</a:t>
            </a:r>
            <a:r>
              <a:rPr lang="bs-Latn-BA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: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endParaRPr lang="bs-Latn-BA" sz="3200" b="1" dirty="0" smtClean="0">
              <a:solidFill>
                <a:prstClr val="black"/>
              </a:solidFill>
              <a:latin typeface="Calibri" pitchFamily="34" charset="0"/>
              <a:ea typeface="Calibri"/>
              <a:cs typeface="Times New Roman"/>
            </a:endParaRPr>
          </a:p>
          <a:p>
            <a:pPr marL="0" lvl="0">
              <a:spcBef>
                <a:spcPts val="0"/>
              </a:spcBef>
              <a:buFont typeface="Wingdings" pitchFamily="2" charset="2"/>
              <a:buChar char="Ø"/>
            </a:pPr>
            <a:r>
              <a:rPr lang="bs-Latn-BA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  </a:t>
            </a:r>
            <a:r>
              <a:rPr lang="en-US" sz="3200" b="1" u="sng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unutrašnje</a:t>
            </a:r>
            <a:r>
              <a:rPr lang="en-US" sz="3200" b="1" u="sng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u="sng" dirty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i </a:t>
            </a:r>
            <a:r>
              <a:rPr lang="en-US" sz="3200" b="1" u="sng" dirty="0" err="1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na</a:t>
            </a:r>
            <a:r>
              <a:rPr lang="en-US" sz="3200" b="1" u="sng" dirty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endParaRPr lang="bs-Latn-BA" sz="3200" b="1" u="sng" dirty="0" smtClean="0">
              <a:solidFill>
                <a:prstClr val="black"/>
              </a:solidFill>
              <a:latin typeface="Calibri" pitchFamily="34" charset="0"/>
              <a:ea typeface="Calibri"/>
              <a:cs typeface="Times New Roman"/>
            </a:endParaRPr>
          </a:p>
          <a:p>
            <a:pPr marL="0" lvl="0">
              <a:spcBef>
                <a:spcPts val="0"/>
              </a:spcBef>
              <a:buFont typeface="Wingdings" pitchFamily="2" charset="2"/>
              <a:buChar char="Ø"/>
            </a:pPr>
            <a:r>
              <a:rPr lang="bs-Latn-BA" sz="3200" b="1" u="sng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  </a:t>
            </a:r>
            <a:r>
              <a:rPr lang="en-US" sz="3200" b="1" u="sng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međunarodno-pravne</a:t>
            </a:r>
            <a:r>
              <a:rPr lang="en-US" sz="3200" b="1" u="sng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u="sng" dirty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(</a:t>
            </a:r>
            <a:r>
              <a:rPr lang="en-US" sz="3200" b="1" u="sng" dirty="0" err="1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ili</a:t>
            </a:r>
            <a:r>
              <a:rPr lang="en-US" sz="3200" b="1" u="sng" dirty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u="sng" dirty="0" err="1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diplomatske</a:t>
            </a:r>
            <a:r>
              <a:rPr lang="en-US" sz="3200" b="1" u="sng" dirty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).</a:t>
            </a:r>
            <a:endParaRPr lang="bs-Latn-BA" sz="3200" u="sng" dirty="0">
              <a:solidFill>
                <a:prstClr val="black"/>
              </a:solidFill>
              <a:latin typeface="Calibri" pitchFamily="34" charset="0"/>
              <a:ea typeface="Calibri"/>
              <a:cs typeface="Times New Roman"/>
            </a:endParaRPr>
          </a:p>
          <a:p>
            <a:pPr marL="0" lvl="0">
              <a:spcBef>
                <a:spcPts val="0"/>
              </a:spcBef>
              <a:buNone/>
            </a:pPr>
            <a:endParaRPr lang="bs-Latn-BA" sz="4400" dirty="0"/>
          </a:p>
        </p:txBody>
      </p:sp>
    </p:spTree>
    <p:extLst>
      <p:ext uri="{BB962C8B-B14F-4D97-AF65-F5344CB8AC3E}">
        <p14:creationId xmlns:p14="http://schemas.microsoft.com/office/powerpoint/2010/main" val="3508117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Prvo, da se  radi o određenoj grani važećeg zakonskog prava,</a:t>
            </a:r>
          </a:p>
          <a:p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Drugo, da se radi o određenoj naučnoj disciplini.</a:t>
            </a:r>
            <a:endParaRPr lang="bs-Latn-BA" sz="32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1900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Međunarodno</a:t>
            </a:r>
            <a:r>
              <a:rPr lang="bs-Latn-BA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pravni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imunitet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sastoji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se u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zabrani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da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se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protiv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osoba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koje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ga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uživaju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pokreće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krivični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postupak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u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zemlji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u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kojoj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ona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vrše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svoju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misiju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.</a:t>
            </a:r>
            <a:endParaRPr lang="bs-Latn-BA" sz="3200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bs-Latn-BA" sz="4000" b="1" dirty="0" smtClean="0">
              <a:latin typeface="Calibri" pitchFamily="34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bs-Latn-BA" sz="4000" b="1" dirty="0" smtClean="0">
                <a:latin typeface="Calibri" pitchFamily="34" charset="0"/>
                <a:cs typeface="Times New Roman" pitchFamily="18" charset="0"/>
              </a:rPr>
              <a:t>VAŽENJE KRIVIČNOG PROCESNOG PRAVA U POGLEDU PREDMETA </a:t>
            </a:r>
            <a:endParaRPr lang="bs-Latn-BA" sz="4000" b="1" dirty="0">
              <a:latin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KPP</a:t>
            </a:r>
            <a:r>
              <a:rPr lang="bs-Latn-BA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(krivično procesno pravo)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važi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postupanje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odlučivanje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onome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što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biti</a:t>
            </a:r>
            <a:r>
              <a:rPr lang="bs-Latn-BA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: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bs-Latn-BA" sz="3200" b="1" u="sng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glavni</a:t>
            </a:r>
            <a:r>
              <a:rPr lang="en-US" sz="3200" b="1" u="sng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predmet</a:t>
            </a:r>
            <a:r>
              <a:rPr lang="bs-Latn-BA" sz="3200" b="1" u="sng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krivičnog postupka</a:t>
            </a:r>
            <a:r>
              <a:rPr lang="en-US" sz="3200" b="1" u="sng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sporedni</a:t>
            </a:r>
            <a:r>
              <a:rPr lang="en-US" sz="3200" b="1" u="sng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predmet</a:t>
            </a:r>
            <a:r>
              <a:rPr lang="en-US" sz="3200" b="1" u="sng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(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imovinsko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pravni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zahtjev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prejudicijalna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pitanja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troškovi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postupka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)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krivičnog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postupka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effectLst/>
                <a:latin typeface="Times New Roman"/>
                <a:ea typeface="Calibri"/>
                <a:cs typeface="Times New Roman"/>
              </a:rPr>
              <a:t> </a:t>
            </a:r>
            <a:endParaRPr lang="bs-Latn-BA" sz="3200" dirty="0">
              <a:ea typeface="Calibri"/>
              <a:cs typeface="Times New Roman"/>
            </a:endParaRPr>
          </a:p>
          <a:p>
            <a:endParaRPr lang="bs-Latn-BA" sz="3600" dirty="0"/>
          </a:p>
        </p:txBody>
      </p:sp>
    </p:spTree>
    <p:extLst>
      <p:ext uri="{BB962C8B-B14F-4D97-AF65-F5344CB8AC3E}">
        <p14:creationId xmlns:p14="http://schemas.microsoft.com/office/powerpoint/2010/main" val="3118418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Propisi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krivičnog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procesnog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prava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odnose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postupanje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po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krivičnim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djelima</a:t>
            </a:r>
            <a:r>
              <a:rPr lang="bs-Latn-BA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 (krivičnim predmetima, odnosno krivičnim stvarima)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solidFill>
                <a:prstClr val="black"/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pPr marL="0" lvl="0">
              <a:spcBef>
                <a:spcPts val="0"/>
              </a:spcBef>
              <a:buNone/>
            </a:pPr>
            <a:endParaRPr lang="bs-Latn-BA" sz="3200" dirty="0">
              <a:solidFill>
                <a:prstClr val="black"/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/>
          </a:p>
        </p:txBody>
      </p:sp>
    </p:spTree>
    <p:extLst>
      <p:ext uri="{BB962C8B-B14F-4D97-AF65-F5344CB8AC3E}">
        <p14:creationId xmlns:p14="http://schemas.microsoft.com/office/powerpoint/2010/main" val="1549727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Krivično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procesno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pravo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ne</a:t>
            </a:r>
            <a:r>
              <a:rPr lang="bs-Latn-BA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uređuje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postupak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izvršenja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krivičnih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sankcija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niti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postupak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pomilovanja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jer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se ne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radi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sudskim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postupcima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solidFill>
                <a:prstClr val="black"/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s-Latn-BA" b="1" dirty="0" smtClean="0"/>
              <a:t>Rekapitulacija </a:t>
            </a:r>
            <a:endParaRPr lang="bs-Latn-B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bs-Latn-BA" b="1" dirty="0"/>
              <a:t>Nastajanje krivičnog procesnog prava,</a:t>
            </a:r>
          </a:p>
          <a:p>
            <a:r>
              <a:rPr lang="bs-Latn-BA" b="1" dirty="0"/>
              <a:t>Neposredni-konkretni izvori krivičnog procesnog prava,</a:t>
            </a:r>
          </a:p>
          <a:p>
            <a:r>
              <a:rPr lang="bs-Latn-BA" b="1" dirty="0"/>
              <a:t>Razvoj krivičnog procesnog prava u Bosni i Hercegovini,</a:t>
            </a:r>
          </a:p>
          <a:p>
            <a:r>
              <a:rPr lang="bs-Latn-BA" b="1" dirty="0"/>
              <a:t>Vremensko i teritorijalno važenje krivičnog procesnog prava,</a:t>
            </a:r>
          </a:p>
          <a:p>
            <a:r>
              <a:rPr lang="bs-Latn-BA" b="1" dirty="0"/>
              <a:t>Prostorno važenje krivičnog procesnog prava</a:t>
            </a:r>
            <a:r>
              <a:rPr lang="bs-Latn-BA" b="1" dirty="0" smtClean="0"/>
              <a:t>.</a:t>
            </a:r>
          </a:p>
          <a:p>
            <a:r>
              <a:rPr lang="bs-Latn-BA" b="1" dirty="0" smtClean="0"/>
              <a:t>Važenje krivičnog procesnog prava u pogledu lica-osoba,</a:t>
            </a:r>
          </a:p>
          <a:p>
            <a:r>
              <a:rPr lang="bs-Latn-BA" b="1" dirty="0" smtClean="0"/>
              <a:t>Važenje krivičnog procesnog prava u pogledu predmeta.</a:t>
            </a:r>
            <a:endParaRPr lang="bs-Latn-BA" b="1" dirty="0"/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104989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098561104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473554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s-Latn-BA" b="1" dirty="0" smtClean="0"/>
          </a:p>
          <a:p>
            <a:endParaRPr lang="bs-Latn-BA" b="1" dirty="0"/>
          </a:p>
          <a:p>
            <a:endParaRPr lang="bs-Latn-BA" b="1" dirty="0" smtClean="0"/>
          </a:p>
          <a:p>
            <a:pPr marL="0" indent="0" algn="ctr">
              <a:buNone/>
            </a:pPr>
            <a:r>
              <a:rPr lang="bs-Latn-BA" sz="4000" b="1" dirty="0" smtClean="0">
                <a:latin typeface="Calibri" pitchFamily="34" charset="0"/>
                <a:cs typeface="Times New Roman" pitchFamily="18" charset="0"/>
              </a:rPr>
              <a:t>KRIVIČNO PROCESNI SUBJEKTI</a:t>
            </a:r>
          </a:p>
          <a:p>
            <a:pPr algn="ctr"/>
            <a:endParaRPr lang="bs-Latn-BA" sz="4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7683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bs-Latn-BA" b="1" dirty="0" smtClean="0"/>
              <a:t/>
            </a:r>
            <a:br>
              <a:rPr lang="bs-Latn-BA" b="1" dirty="0" smtClean="0"/>
            </a:br>
            <a:r>
              <a:rPr lang="bs-Latn-BA" b="1" dirty="0" smtClean="0"/>
              <a:t>POJAM </a:t>
            </a:r>
            <a:r>
              <a:rPr lang="bs-Latn-BA" b="1" dirty="0"/>
              <a:t>I VRSTE PROCESNIH SUBJEKATA</a:t>
            </a:r>
            <a:br>
              <a:rPr lang="bs-Latn-BA" b="1" dirty="0"/>
            </a:br>
            <a:endParaRPr lang="bs-Latn-BA" b="1" dirty="0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marR="0" indent="-45720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Krivično-procesni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subjekti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su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procesno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sposobne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fizičke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ili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pravne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osobe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koje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na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osnovu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zakonom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predviđenih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prava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i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dužnosti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u KP,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preduzimanjem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određenih</a:t>
            </a:r>
            <a:r>
              <a:rPr lang="bs-Latn-BA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procesnnih 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radnji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,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stupaju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u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krivično-procesn</a:t>
            </a:r>
            <a:r>
              <a:rPr lang="bs-Latn-BA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e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odnos</a:t>
            </a:r>
            <a:r>
              <a:rPr lang="bs-Latn-BA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e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,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odnosno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doprinose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ostvarenju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krivično-procesnog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zadatka</a:t>
            </a:r>
            <a:r>
              <a:rPr lang="bs-Latn-BA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i cilja krivičnog postupka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. </a:t>
            </a:r>
            <a:endParaRPr lang="bs-Latn-BA" sz="3200" dirty="0">
              <a:latin typeface="Calibri" pitchFamily="34" charset="0"/>
              <a:ea typeface="Calibri"/>
              <a:cs typeface="Times New Roman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endParaRPr lang="bs-Latn-BA" sz="3200" dirty="0">
              <a:ea typeface="Calibri"/>
              <a:cs typeface="Times New Roman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44827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Krivično procesno pravo kao naučna disciplina ima svoj </a:t>
            </a:r>
            <a:r>
              <a:rPr lang="bs-Latn-BA" sz="3200" b="1" u="sng" dirty="0" smtClean="0">
                <a:latin typeface="Calibri" pitchFamily="34" charset="0"/>
                <a:cs typeface="Calibri" pitchFamily="34" charset="0"/>
              </a:rPr>
              <a:t>predmet</a:t>
            </a:r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, </a:t>
            </a:r>
            <a:r>
              <a:rPr lang="bs-Latn-BA" sz="3200" b="1" u="sng" dirty="0" smtClean="0">
                <a:latin typeface="Calibri" pitchFamily="34" charset="0"/>
                <a:cs typeface="Calibri" pitchFamily="34" charset="0"/>
              </a:rPr>
              <a:t>zadatak</a:t>
            </a:r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 i </a:t>
            </a:r>
            <a:r>
              <a:rPr lang="bs-Latn-BA" sz="3200" b="1" u="sng" dirty="0" smtClean="0">
                <a:latin typeface="Calibri" pitchFamily="34" charset="0"/>
                <a:cs typeface="Calibri" pitchFamily="34" charset="0"/>
              </a:rPr>
              <a:t>cilj.</a:t>
            </a:r>
          </a:p>
          <a:p>
            <a:pPr marL="0" indent="0">
              <a:buNone/>
            </a:pPr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A) Predmet krivičnog procesnog prava je krivična stvar – causa criminalis.</a:t>
            </a:r>
          </a:p>
          <a:p>
            <a:pPr marL="0" indent="0">
              <a:buNone/>
            </a:pPr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B) Zadatak krivičnog procesnog prava je rasvjetljavanje i rješavanje krivične stvari i sporednih pitanja vezanih za određene činjenice.</a:t>
            </a:r>
            <a:endParaRPr lang="bs-Latn-BA" sz="32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2615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Čuvar mjesta sadržaja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700811"/>
          </a:xfrm>
        </p:spPr>
        <p:txBody>
          <a:bodyPr>
            <a:normAutofit/>
          </a:bodyPr>
          <a:lstStyle/>
          <a:p>
            <a:pPr marL="0" lvl="0" indent="0">
              <a:spcBef>
                <a:spcPts val="0"/>
              </a:spcBef>
              <a:buNone/>
            </a:pPr>
            <a:endParaRPr lang="bs-Latn-BA" sz="3200" b="1" dirty="0">
              <a:solidFill>
                <a:prstClr val="black"/>
              </a:solidFill>
              <a:latin typeface="Calibri" pitchFamily="34" charset="0"/>
              <a:ea typeface="Calibri"/>
              <a:cs typeface="Times New Roman"/>
            </a:endParaRPr>
          </a:p>
          <a:p>
            <a:pPr marL="0" lvl="0">
              <a:spcBef>
                <a:spcPts val="0"/>
              </a:spcBef>
            </a:pPr>
            <a:r>
              <a:rPr lang="bs-Latn-BA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Zvanje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procesnog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subjekta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imaju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samo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oni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učesnici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krivičnog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postupka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koji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stupaju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u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krivični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procesno-pravni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odnos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i u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njemu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vrše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procesno-pravnu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funkciju</a:t>
            </a:r>
            <a:r>
              <a:rPr lang="bs-Latn-BA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:</a:t>
            </a:r>
          </a:p>
          <a:p>
            <a:endParaRPr lang="bs-Latn-BA" sz="44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515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742950" lvl="0" indent="-742950">
              <a:spcBef>
                <a:spcPts val="0"/>
              </a:spcBef>
              <a:buFont typeface="+mj-lt"/>
              <a:buAutoNum type="alphaLcParenR"/>
            </a:pP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suđenja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,  </a:t>
            </a:r>
            <a:endParaRPr lang="bs-Latn-BA" sz="3200" b="1" dirty="0">
              <a:solidFill>
                <a:prstClr val="black"/>
              </a:solidFill>
              <a:latin typeface="Calibri" pitchFamily="34" charset="0"/>
              <a:ea typeface="Calibri"/>
              <a:cs typeface="Times New Roman"/>
            </a:endParaRPr>
          </a:p>
          <a:p>
            <a:pPr marL="742950" lvl="0" indent="-742950">
              <a:spcBef>
                <a:spcPts val="0"/>
              </a:spcBef>
              <a:buFont typeface="+mj-lt"/>
              <a:buAutoNum type="alphaLcParenR"/>
            </a:pP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gonjenja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i </a:t>
            </a:r>
            <a:endParaRPr lang="bs-Latn-BA" sz="3200" b="1" dirty="0" smtClean="0">
              <a:solidFill>
                <a:prstClr val="black"/>
              </a:solidFill>
              <a:latin typeface="Calibri" pitchFamily="34" charset="0"/>
              <a:ea typeface="Calibri"/>
              <a:cs typeface="Times New Roman"/>
            </a:endParaRPr>
          </a:p>
          <a:p>
            <a:pPr marL="742950" lvl="0" indent="-742950">
              <a:spcBef>
                <a:spcPts val="0"/>
              </a:spcBef>
              <a:buFont typeface="+mj-lt"/>
              <a:buAutoNum type="alphaLcParenR"/>
            </a:pP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odbrane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(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procesni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subjekti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u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užem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smislu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)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ili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endParaRPr lang="bs-Latn-BA" sz="3200" b="1" dirty="0" smtClean="0">
              <a:solidFill>
                <a:prstClr val="black"/>
              </a:solidFill>
              <a:latin typeface="Calibri" pitchFamily="34" charset="0"/>
              <a:ea typeface="Calibri"/>
              <a:cs typeface="Times New Roman"/>
            </a:endParaRPr>
          </a:p>
          <a:p>
            <a:pPr marL="742950" lvl="0" indent="-742950">
              <a:spcBef>
                <a:spcPts val="0"/>
              </a:spcBef>
              <a:buFont typeface="+mj-lt"/>
              <a:buAutoNum type="alphaLcParenR"/>
            </a:pPr>
            <a:r>
              <a:rPr lang="bs-Latn-BA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imaju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određena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druga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prava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i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obaveze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(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procesni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subjekti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u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širem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smislu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,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kao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što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je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npr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.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oštećeni</a:t>
            </a:r>
            <a:r>
              <a:rPr lang="bs-Latn-BA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, svjedoci, vještaci i dr.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).</a:t>
            </a:r>
            <a:endParaRPr lang="bs-Latn-BA" sz="3200" dirty="0" smtClean="0">
              <a:solidFill>
                <a:prstClr val="black"/>
              </a:solidFill>
              <a:latin typeface="Calibri" pitchFamily="34" charset="0"/>
              <a:ea typeface="Calibri"/>
              <a:cs typeface="Times New Roman"/>
            </a:endParaRPr>
          </a:p>
          <a:p>
            <a:pPr marL="514350" indent="-514350">
              <a:buFont typeface="+mj-lt"/>
              <a:buAutoNum type="alphaLcPeriod"/>
            </a:pPr>
            <a:endParaRPr lang="bs-Latn-B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Glavni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ili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osnovni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procesni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subjekti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su</a:t>
            </a:r>
            <a:r>
              <a:rPr lang="bs-Latn-BA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: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endParaRPr lang="bs-Latn-BA" sz="3200" b="1" dirty="0" smtClean="0">
              <a:effectLst/>
              <a:latin typeface="Calibri" pitchFamily="34" charset="0"/>
              <a:ea typeface="Calibri"/>
              <a:cs typeface="Times New Roman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bs-Latn-BA" sz="3200" b="1" dirty="0" smtClean="0">
              <a:effectLst/>
              <a:latin typeface="Calibri" pitchFamily="34" charset="0"/>
              <a:ea typeface="Calibri"/>
              <a:cs typeface="Times New Roman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sud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(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kao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samostalni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i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nezavisni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državni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organ), </a:t>
            </a:r>
            <a:endParaRPr lang="bs-Latn-BA" sz="3200" b="1" dirty="0" smtClean="0">
              <a:effectLst/>
              <a:latin typeface="Calibri" pitchFamily="34" charset="0"/>
              <a:ea typeface="Calibri"/>
              <a:cs typeface="Times New Roman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tužitelj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/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tužilac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(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koji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vrši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funkciju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krivičnog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gonjenja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)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endParaRPr lang="bs-Latn-BA" sz="3200" b="1" dirty="0" smtClean="0">
              <a:effectLst/>
              <a:latin typeface="Calibri" pitchFamily="34" charset="0"/>
              <a:ea typeface="Calibri"/>
              <a:cs typeface="Times New Roman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osumnjičeni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,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odnosno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optuženi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koji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vrši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funkciju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odbrane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. </a:t>
            </a:r>
            <a:endParaRPr lang="bs-Latn-BA" sz="3200" dirty="0">
              <a:latin typeface="Calibri" pitchFamily="34" charset="0"/>
              <a:ea typeface="Calibri"/>
              <a:cs typeface="Times New Roman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bs-Latn-BA" sz="4000" dirty="0">
              <a:ea typeface="Calibri"/>
              <a:cs typeface="Times New Roman"/>
            </a:endParaRP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866726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Tužitelj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/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Tužilac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i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osumnjičeni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,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odnosno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optuženi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su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procesne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stranke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,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tako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da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su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glavni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procesni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subjekti</a:t>
            </a:r>
            <a:r>
              <a:rPr lang="bs-Latn-BA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:</a:t>
            </a:r>
          </a:p>
          <a:p>
            <a:pPr marL="0" lvl="0" indent="0">
              <a:spcBef>
                <a:spcPts val="0"/>
              </a:spcBef>
              <a:buNone/>
            </a:pPr>
            <a:endParaRPr lang="bs-Latn-BA" sz="3200" b="1" dirty="0" smtClean="0">
              <a:solidFill>
                <a:prstClr val="black"/>
              </a:solidFill>
              <a:latin typeface="Calibri" pitchFamily="34" charset="0"/>
              <a:ea typeface="Calibri"/>
              <a:cs typeface="Times New Roman"/>
            </a:endParaRPr>
          </a:p>
          <a:p>
            <a:pPr marL="0" lvl="0">
              <a:spcBef>
                <a:spcPts val="0"/>
              </a:spcBef>
            </a:pP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sud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endParaRPr lang="bs-Latn-BA" sz="3200" b="1" dirty="0" smtClean="0">
              <a:solidFill>
                <a:prstClr val="black"/>
              </a:solidFill>
              <a:latin typeface="Calibri" pitchFamily="34" charset="0"/>
              <a:ea typeface="Calibri"/>
              <a:cs typeface="Times New Roman"/>
            </a:endParaRPr>
          </a:p>
          <a:p>
            <a:pPr marL="0" lvl="0">
              <a:spcBef>
                <a:spcPts val="0"/>
              </a:spcBef>
            </a:pP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stranke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.</a:t>
            </a:r>
            <a:endParaRPr lang="bs-Latn-BA" sz="3200" dirty="0">
              <a:solidFill>
                <a:prstClr val="black"/>
              </a:solidFill>
              <a:latin typeface="Calibri" pitchFamily="34" charset="0"/>
              <a:ea typeface="Calibri"/>
              <a:cs typeface="Times New Roman"/>
            </a:endParaRPr>
          </a:p>
          <a:p>
            <a:pPr marL="0" lvl="0" algn="just">
              <a:spcBef>
                <a:spcPts val="0"/>
              </a:spcBef>
              <a:buNone/>
            </a:pPr>
            <a:endParaRPr lang="bs-Latn-BA" sz="4800" dirty="0"/>
          </a:p>
        </p:txBody>
      </p:sp>
    </p:spTree>
    <p:extLst>
      <p:ext uri="{BB962C8B-B14F-4D97-AF65-F5344CB8AC3E}">
        <p14:creationId xmlns:p14="http://schemas.microsoft.com/office/powerpoint/2010/main" val="596087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Sporedni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procesni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subjekti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imaju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određena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prava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ograničena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ovlašćenja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u KP.</a:t>
            </a:r>
            <a:endParaRPr lang="bs-Latn-BA" sz="3200" dirty="0" smtClean="0">
              <a:solidFill>
                <a:prstClr val="black"/>
              </a:solidFill>
              <a:latin typeface="Calibri" pitchFamily="34" charset="0"/>
              <a:ea typeface="Calibri"/>
              <a:cs typeface="Times New Roman"/>
            </a:endParaRPr>
          </a:p>
          <a:p>
            <a:endParaRPr lang="bs-Latn-BA" sz="3200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Tu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spadaju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oštećeni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javlja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strani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tužioca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bez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obzira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to da li mu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pripada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imovinsko-pravni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zahtjev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pravna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fizička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osoba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prema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kojoj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treba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izreći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mjer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u 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sigurnosti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bezbjednosti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oduzimanja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imovinske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koristi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i organ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starateljstva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postupku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prema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maloljetnicima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7700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41687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bs-Latn-BA" b="1" dirty="0" smtClean="0">
                <a:latin typeface="Calibri" pitchFamily="34" charset="0"/>
                <a:cs typeface="Times New Roman" pitchFamily="18" charset="0"/>
              </a:rPr>
              <a:t>PRINCIPI U KRIVIČNOM POSTUPKU</a:t>
            </a:r>
            <a:endParaRPr lang="bs-Latn-BA" b="1" dirty="0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Posmatrano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istorijski</a:t>
            </a:r>
            <a:r>
              <a:rPr lang="bs-Latn-BA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,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krivični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postupak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se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razvijao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kroz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etape</a:t>
            </a:r>
            <a:r>
              <a:rPr lang="bs-Latn-BA" sz="3200" b="1" dirty="0" smtClean="0">
                <a:latin typeface="Calibri" pitchFamily="34" charset="0"/>
                <a:ea typeface="Calibri"/>
                <a:cs typeface="Times New Roman"/>
              </a:rPr>
              <a:t>-epohe,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odnosno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određene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principe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postupka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: </a:t>
            </a:r>
            <a:endParaRPr lang="bs-Latn-BA" sz="3200" b="1" dirty="0" smtClean="0">
              <a:effectLst/>
              <a:latin typeface="Calibri" pitchFamily="34" charset="0"/>
              <a:ea typeface="Calibri"/>
              <a:cs typeface="Times New Roman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ea typeface="Calibri"/>
              <a:cs typeface="Times New Roman"/>
            </a:endParaRPr>
          </a:p>
          <a:p>
            <a:pPr lvl="0">
              <a:spcBef>
                <a:spcPts val="0"/>
              </a:spcBef>
              <a:buFont typeface="Symbol"/>
              <a:buChar char=""/>
            </a:pP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optužni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(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akuzatorski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), </a:t>
            </a:r>
            <a:endParaRPr lang="bs-Latn-BA" sz="3200" dirty="0">
              <a:latin typeface="Calibri" pitchFamily="34" charset="0"/>
              <a:ea typeface="Calibri"/>
              <a:cs typeface="Times New Roman"/>
            </a:endParaRPr>
          </a:p>
          <a:p>
            <a:pPr lvl="0">
              <a:spcBef>
                <a:spcPts val="0"/>
              </a:spcBef>
              <a:buFont typeface="Symbol"/>
              <a:buChar char=""/>
            </a:pP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istražni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(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inkvizitorski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) i </a:t>
            </a:r>
            <a:endParaRPr lang="bs-Latn-BA" sz="3200" dirty="0">
              <a:latin typeface="Calibri" pitchFamily="34" charset="0"/>
              <a:ea typeface="Calibri"/>
              <a:cs typeface="Times New Roman"/>
            </a:endParaRPr>
          </a:p>
          <a:p>
            <a:pPr lvl="0">
              <a:spcBef>
                <a:spcPts val="0"/>
              </a:spcBef>
              <a:buFont typeface="Symbol"/>
              <a:buChar char=""/>
            </a:pP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savremeni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(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akuzatorsko-inkvizitorski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).</a:t>
            </a:r>
            <a:endParaRPr lang="bs-Latn-BA" sz="3200" dirty="0">
              <a:latin typeface="Calibri" pitchFamily="34" charset="0"/>
              <a:ea typeface="Calibri"/>
              <a:cs typeface="Times New Roman"/>
            </a:endParaRP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017812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Čuvar mjesta sadržaja 2"/>
          <p:cNvSpPr>
            <a:spLocks noGrp="1"/>
          </p:cNvSpPr>
          <p:nvPr>
            <p:ph idx="1"/>
          </p:nvPr>
        </p:nvSpPr>
        <p:spPr>
          <a:xfrm>
            <a:off x="714348" y="836712"/>
            <a:ext cx="8229600" cy="4680519"/>
          </a:xfrm>
        </p:spPr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bs-Latn-BA" sz="3200" b="1" u="sng" dirty="0" smtClean="0">
              <a:effectLst/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u="sng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Optužni</a:t>
            </a:r>
            <a:r>
              <a:rPr lang="en-US" sz="3200" b="1" u="sng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princip</a:t>
            </a:r>
            <a:r>
              <a:rPr lang="en-US" sz="3200" b="1" u="sng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postoji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osnovne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procesne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funkcije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(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gonjenje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odbrana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presuđenje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)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povjerene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odvojenim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nezavisnim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subjektima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416976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latin typeface="Calibri" pitchFamily="34" charset="0"/>
                <a:ea typeface="Calibri"/>
                <a:cs typeface="Times New Roman"/>
              </a:rPr>
              <a:t>Kao </a:t>
            </a:r>
            <a:r>
              <a:rPr lang="en-US" sz="3200" b="1" dirty="0" err="1" smtClean="0">
                <a:latin typeface="Calibri" pitchFamily="34" charset="0"/>
                <a:ea typeface="Calibri"/>
                <a:cs typeface="Times New Roman"/>
              </a:rPr>
              <a:t>stranke</a:t>
            </a:r>
            <a:r>
              <a:rPr lang="en-US" sz="3200" b="1" dirty="0" smtClean="0">
                <a:latin typeface="Calibri" pitchFamily="34" charset="0"/>
                <a:ea typeface="Calibri"/>
                <a:cs typeface="Times New Roman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Times New Roman"/>
              </a:rPr>
              <a:t>postupku</a:t>
            </a:r>
            <a:r>
              <a:rPr lang="en-US" sz="3200" b="1" dirty="0" smtClean="0">
                <a:latin typeface="Calibri" pitchFamily="34" charset="0"/>
                <a:ea typeface="Calibri"/>
                <a:cs typeface="Times New Roman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Times New Roman"/>
              </a:rPr>
              <a:t>tužilac</a:t>
            </a:r>
            <a:r>
              <a:rPr lang="bs-Latn-BA" sz="3200" b="1" dirty="0" smtClean="0">
                <a:latin typeface="Calibri" pitchFamily="34" charset="0"/>
                <a:ea typeface="Calibri"/>
                <a:cs typeface="Times New Roman"/>
              </a:rPr>
              <a:t>, osumnjičeni</a:t>
            </a:r>
            <a:r>
              <a:rPr lang="en-US" sz="3200" b="1" dirty="0" smtClean="0">
                <a:latin typeface="Calibri" pitchFamily="34" charset="0"/>
                <a:ea typeface="Calibri"/>
                <a:cs typeface="Times New Roman"/>
              </a:rPr>
              <a:t> i </a:t>
            </a:r>
            <a:r>
              <a:rPr lang="en-US" sz="3200" b="1" dirty="0" err="1" smtClean="0">
                <a:latin typeface="Calibri" pitchFamily="34" charset="0"/>
                <a:ea typeface="Calibri"/>
                <a:cs typeface="Times New Roman"/>
              </a:rPr>
              <a:t>optuženi</a:t>
            </a:r>
            <a:r>
              <a:rPr lang="en-US" sz="3200" b="1" dirty="0" smtClean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Times New Roman"/>
              </a:rPr>
              <a:t>su</a:t>
            </a:r>
            <a:r>
              <a:rPr lang="en-US" sz="3200" b="1" dirty="0" smtClean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Times New Roman"/>
              </a:rPr>
              <a:t>potpuno</a:t>
            </a:r>
            <a:r>
              <a:rPr lang="en-US" sz="3200" b="1" dirty="0" smtClean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Times New Roman"/>
              </a:rPr>
              <a:t>ravnopravni</a:t>
            </a:r>
            <a:r>
              <a:rPr lang="en-US" sz="3200" b="1" dirty="0" smtClean="0">
                <a:latin typeface="Calibri" pitchFamily="34" charset="0"/>
                <a:ea typeface="Calibri"/>
                <a:cs typeface="Times New Roman"/>
              </a:rPr>
              <a:t>.</a:t>
            </a:r>
            <a:endParaRPr lang="bs-Latn-BA" sz="3200" b="1" dirty="0" smtClean="0">
              <a:latin typeface="Calibri" pitchFamily="34" charset="0"/>
              <a:ea typeface="Calibri"/>
              <a:cs typeface="Times New Roman"/>
            </a:endParaRPr>
          </a:p>
          <a:p>
            <a:endParaRPr lang="bs-Latn-BA" sz="3200" b="1" dirty="0" smtClean="0">
              <a:latin typeface="Calibri" pitchFamily="34" charset="0"/>
            </a:endParaRPr>
          </a:p>
          <a:p>
            <a:r>
              <a:rPr lang="bs-Latn-BA" sz="3200" b="1" dirty="0" smtClean="0">
                <a:latin typeface="Calibri" pitchFamily="34" charset="0"/>
              </a:rPr>
              <a:t>Postupak </a:t>
            </a:r>
            <a:r>
              <a:rPr lang="bs-Latn-BA" sz="3200" b="1" dirty="0">
                <a:latin typeface="Calibri" pitchFamily="34" charset="0"/>
              </a:rPr>
              <a:t>se pokreće na zahtjev tužioca, koji ne mora biti državni organ.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bs-Latn-BA" b="1" dirty="0" smtClean="0">
                <a:latin typeface="Calibri" pitchFamily="34" charset="0"/>
                <a:cs typeface="Calibri" pitchFamily="34" charset="0"/>
              </a:rPr>
              <a:t>C) </a:t>
            </a:r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Cilj krivičnog procesnog prava je doći do određenih saznanja (istine), što nalažu  važeći zakonski propisi, da se utvrdi:</a:t>
            </a:r>
          </a:p>
          <a:p>
            <a:pPr marL="0" indent="0">
              <a:buNone/>
            </a:pPr>
            <a:r>
              <a:rPr lang="bs-Latn-BA" sz="3200" b="1" dirty="0">
                <a:latin typeface="Calibri" pitchFamily="34" charset="0"/>
                <a:cs typeface="Calibri" pitchFamily="34" charset="0"/>
              </a:rPr>
              <a:t>a</a:t>
            </a:r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) da li je počinjeno krivično djelo;</a:t>
            </a:r>
          </a:p>
          <a:p>
            <a:pPr marL="0" indent="0">
              <a:buNone/>
            </a:pPr>
            <a:r>
              <a:rPr lang="bs-Latn-BA" sz="3200" b="1" dirty="0">
                <a:latin typeface="Calibri" pitchFamily="34" charset="0"/>
                <a:cs typeface="Calibri" pitchFamily="34" charset="0"/>
              </a:rPr>
              <a:t>b</a:t>
            </a:r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)  ko je počinilac krivičnog djela;</a:t>
            </a:r>
          </a:p>
          <a:p>
            <a:pPr marL="0" indent="0">
              <a:buNone/>
            </a:pPr>
            <a:r>
              <a:rPr lang="bs-Latn-BA" sz="3200" b="1" dirty="0">
                <a:latin typeface="Calibri" pitchFamily="34" charset="0"/>
                <a:cs typeface="Calibri" pitchFamily="34" charset="0"/>
              </a:rPr>
              <a:t>c</a:t>
            </a:r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)  osnove i uslove krivične odgovornosti učinioca krivičnog djela.</a:t>
            </a:r>
          </a:p>
          <a:p>
            <a:pPr marL="0" indent="0">
              <a:buNone/>
            </a:pPr>
            <a:r>
              <a:rPr lang="bs-Latn-BA" sz="3200" b="1" dirty="0">
                <a:latin typeface="Calibri" pitchFamily="34" charset="0"/>
                <a:cs typeface="Calibri" pitchFamily="34" charset="0"/>
              </a:rPr>
              <a:t>d</a:t>
            </a:r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) I kako kazniti učinioca krivičnog djela.</a:t>
            </a:r>
          </a:p>
          <a:p>
            <a:endParaRPr lang="bs-Latn-BA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4103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Optuženi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vrši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funkciju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odbrane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, 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samostalan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subjekt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sa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mogućnošću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vršenja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odbrane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osobno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preko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stručnog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branioca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ea typeface="Calibri"/>
              <a:cs typeface="Times New Roman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endParaRPr lang="bs-Latn-BA" sz="3200" dirty="0"/>
          </a:p>
        </p:txBody>
      </p:sp>
    </p:spTree>
    <p:extLst>
      <p:ext uri="{BB962C8B-B14F-4D97-AF65-F5344CB8AC3E}">
        <p14:creationId xmlns:p14="http://schemas.microsoft.com/office/powerpoint/2010/main" val="2582333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Optuženi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dužan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da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upusti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proces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protiv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njega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pokrenut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obavezom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da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odazove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poziv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odgovor</a:t>
            </a:r>
            <a:r>
              <a:rPr lang="bs-Latn-BA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tužbu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b="1" dirty="0" err="1" smtClean="0">
                <a:effectLst/>
                <a:latin typeface="Calibri" pitchFamily="34" charset="0"/>
                <a:ea typeface="Calibri"/>
              </a:rPr>
              <a:t>Objektivan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</a:rPr>
              <a:t>položaj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</a:rPr>
              <a:t>suda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</a:rPr>
              <a:t>obezbjeđuje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</a:rPr>
              <a:t> se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</a:rPr>
              <a:t>činjenicom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</a:rPr>
              <a:t> da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</a:rPr>
              <a:t>sud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</a:rPr>
              <a:t> ne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</a:rPr>
              <a:t>može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</a:rPr>
              <a:t>započeti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</a:rPr>
              <a:t>krivični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</a:rPr>
              <a:t>postupak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</a:rPr>
              <a:t>po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</a:rPr>
              <a:t>sopstvenoj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</a:rPr>
              <a:t>inicijativi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</a:rPr>
              <a:t>, </a:t>
            </a:r>
            <a:r>
              <a:rPr lang="bs-Latn-BA" sz="3200" b="1" dirty="0" smtClean="0">
                <a:latin typeface="Calibri" pitchFamily="34" charset="0"/>
                <a:ea typeface="Calibri"/>
              </a:rPr>
              <a:t>već,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</a:rPr>
              <a:t>samo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</a:rPr>
              <a:t>optužnim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</a:rPr>
              <a:t>aktom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</a:rPr>
              <a:t>tužioca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</a:rPr>
              <a:t> (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</a:rPr>
              <a:t>po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</a:rPr>
              <a:t>principu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</a:rPr>
              <a:t>,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</a:rPr>
              <a:t>nema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</a:rPr>
              <a:t>postupka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</a:rPr>
              <a:t>bez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</a:rPr>
              <a:t>tužioca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</a:rPr>
              <a:t>). </a:t>
            </a:r>
            <a:endParaRPr lang="bs-Latn-BA" sz="32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9084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b="1" dirty="0" smtClean="0">
                <a:effectLst/>
                <a:latin typeface="Times New Roman"/>
                <a:ea typeface="Calibri"/>
                <a:cs typeface="Times New Roman"/>
              </a:rPr>
              <a:t> </a:t>
            </a:r>
            <a:r>
              <a:rPr lang="bs-Latn-BA" sz="4000" dirty="0">
                <a:ea typeface="Calibri"/>
                <a:cs typeface="Times New Roman"/>
              </a:rPr>
              <a:t/>
            </a:r>
            <a:br>
              <a:rPr lang="bs-Latn-BA" sz="4000" dirty="0">
                <a:ea typeface="Calibri"/>
                <a:cs typeface="Times New Roman"/>
              </a:rPr>
            </a:br>
            <a:r>
              <a:rPr lang="bs-Latn-BA" sz="4400" b="1" dirty="0">
                <a:latin typeface="Calibri" pitchFamily="34" charset="0"/>
                <a:ea typeface="Calibri"/>
                <a:cs typeface="Calibri" pitchFamily="34" charset="0"/>
              </a:rPr>
              <a:t>ISTRAŽNI – INKVIZORSKI </a:t>
            </a:r>
            <a:r>
              <a:rPr lang="bs-Latn-BA" sz="4400" b="1" dirty="0" smtClean="0">
                <a:latin typeface="Calibri" pitchFamily="34" charset="0"/>
                <a:ea typeface="Calibri"/>
                <a:cs typeface="Calibri" pitchFamily="34" charset="0"/>
              </a:rPr>
              <a:t>PRIN</a:t>
            </a:r>
            <a:r>
              <a:rPr lang="bs-Latn-BA" sz="4400" b="1" dirty="0" smtClean="0">
                <a:ea typeface="Calibri"/>
                <a:cs typeface="Times New Roman"/>
              </a:rPr>
              <a:t>CIP</a:t>
            </a:r>
            <a:r>
              <a:rPr lang="bs-Latn-BA" sz="4400" dirty="0">
                <a:ea typeface="Calibri"/>
                <a:cs typeface="Times New Roman"/>
              </a:rPr>
              <a:t/>
            </a:r>
            <a:br>
              <a:rPr lang="bs-Latn-BA" sz="4400" dirty="0">
                <a:ea typeface="Calibri"/>
                <a:cs typeface="Times New Roman"/>
              </a:rPr>
            </a:br>
            <a:endParaRPr lang="bs-Latn-BA" sz="4400" dirty="0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21299"/>
          </a:xfrm>
        </p:spPr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buFont typeface="Arial" pitchFamily="34" charset="0"/>
              <a:buChar char="•"/>
            </a:pPr>
            <a:endParaRPr lang="bs-Latn-BA" sz="3200" b="1" dirty="0" smtClean="0">
              <a:effectLst/>
              <a:latin typeface="Calibri" pitchFamily="34" charset="0"/>
              <a:ea typeface="Calibri"/>
              <a:cs typeface="Times New Roman"/>
            </a:endParaRPr>
          </a:p>
          <a:p>
            <a:pPr marL="457200" indent="-457200">
              <a:spcBef>
                <a:spcPts val="0"/>
              </a:spcBef>
              <a:buFont typeface="Arial" pitchFamily="34" charset="0"/>
              <a:buChar char="•"/>
            </a:pP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Ovaj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principijelni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postupak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je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sušta</a:t>
            </a:r>
            <a:endParaRPr lang="bs-Latn-BA" sz="3200" b="1" dirty="0">
              <a:latin typeface="Calibri" pitchFamily="34" charset="0"/>
              <a:ea typeface="Calibri"/>
              <a:cs typeface="Times New Roman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suprotnost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akuzatorskom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postupku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Times New Roman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bs-Latn-BA" sz="4400" dirty="0"/>
          </a:p>
        </p:txBody>
      </p:sp>
    </p:spTree>
    <p:extLst>
      <p:ext uri="{BB962C8B-B14F-4D97-AF65-F5344CB8AC3E}">
        <p14:creationId xmlns:p14="http://schemas.microsoft.com/office/powerpoint/2010/main" val="306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Osnovna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karakteristika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istražnog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principa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u tome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što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istražnom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postupku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ne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postoje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stranke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što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tri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osnovne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procesne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funkcije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(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gonjenje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odbrana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suđenje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)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povjerene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Times New Roman"/>
              </a:rPr>
              <a:t>Inkvizitorski</a:t>
            </a:r>
            <a:r>
              <a:rPr lang="en-US" sz="3200" b="1" dirty="0" smtClean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Times New Roman"/>
              </a:rPr>
              <a:t>postupak</a:t>
            </a:r>
            <a:r>
              <a:rPr lang="en-US" sz="3200" b="1" dirty="0" smtClean="0">
                <a:latin typeface="Calibri" pitchFamily="34" charset="0"/>
                <a:ea typeface="Calibri"/>
                <a:cs typeface="Times New Roman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Times New Roman"/>
              </a:rPr>
              <a:t>dijeli</a:t>
            </a:r>
            <a:r>
              <a:rPr lang="en-US" sz="3200" b="1" dirty="0" smtClean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Times New Roman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Times New Roman"/>
              </a:rPr>
              <a:t>istragu</a:t>
            </a:r>
            <a:r>
              <a:rPr lang="en-US" sz="3200" b="1" dirty="0" smtClean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Times New Roman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Times New Roman"/>
              </a:rPr>
              <a:t>suđenje</a:t>
            </a:r>
            <a:r>
              <a:rPr lang="en-US" sz="3200" b="1" dirty="0" smtClean="0">
                <a:latin typeface="Calibri" pitchFamily="34" charset="0"/>
                <a:ea typeface="Calibri"/>
                <a:cs typeface="Times New Roman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Times New Roman"/>
            </a:endParaRPr>
          </a:p>
          <a:p>
            <a:endParaRPr lang="bs-Latn-BA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Sudija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ne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može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da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bs-Latn-BA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sudi, odnosno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osudi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ako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nije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prikupljena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bs-Latn-BA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dovoljna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količina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relevantnih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i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zakonitih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doakza</a:t>
            </a:r>
            <a:r>
              <a:rPr lang="bs-Latn-BA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,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određenih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u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zakonu</a:t>
            </a:r>
            <a:r>
              <a:rPr lang="bs-Latn-BA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,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(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negativna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teorija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zakonskih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dokaza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),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odnosno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mora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da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osudi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ako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je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prikupljena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kakvoća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dokaza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određena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u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zakonu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(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pozitivna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teorija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zakonskih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dokaza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).</a:t>
            </a:r>
            <a:endParaRPr lang="bs-Latn-BA" sz="3200" dirty="0">
              <a:latin typeface="Calibri" pitchFamily="34" charset="0"/>
              <a:ea typeface="Calibri"/>
              <a:cs typeface="Times New Roman"/>
            </a:endParaRPr>
          </a:p>
          <a:p>
            <a:endParaRPr lang="bs-Latn-BA" sz="3200" dirty="0"/>
          </a:p>
        </p:txBody>
      </p:sp>
    </p:spTree>
    <p:extLst>
      <p:ext uri="{BB962C8B-B14F-4D97-AF65-F5344CB8AC3E}">
        <p14:creationId xmlns:p14="http://schemas.microsoft.com/office/powerpoint/2010/main" val="184648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938050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s-Latn-BA" b="1" dirty="0" smtClean="0">
                <a:latin typeface="Calibri" pitchFamily="34" charset="0"/>
                <a:cs typeface="Times New Roman" pitchFamily="18" charset="0"/>
              </a:rPr>
              <a:t>SUDOVI</a:t>
            </a:r>
            <a:endParaRPr lang="bs-Latn-BA" b="1" dirty="0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marR="0" indent="-45720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Sudovi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su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samostalni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i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nezavisni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od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zakonodavne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i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izvršne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vlasti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i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njima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pripada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sudska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vlast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Times New Roman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01328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vršenju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sudske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vlasti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sudovi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dužni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da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štite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ljudska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slobode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utvrđena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interese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pravnih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subjekata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zakonitost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b="1" dirty="0">
                <a:effectLst/>
                <a:latin typeface="Calibri" pitchFamily="34" charset="0"/>
                <a:ea typeface="Calibri"/>
                <a:cs typeface="Calibri" pitchFamily="34" charset="0"/>
              </a:rPr>
              <a:t>POJAM </a:t>
            </a:r>
            <a:r>
              <a:rPr lang="en-US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KRIVIČNOG</a:t>
            </a:r>
            <a:r>
              <a:rPr lang="bs-Latn-BA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PROCESNOG PRAVA </a:t>
            </a:r>
            <a:r>
              <a:rPr lang="en-US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I KRIVIČNOG </a:t>
            </a:r>
            <a:r>
              <a:rPr lang="en-US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POSTUPKA</a:t>
            </a:r>
            <a:endParaRPr lang="bs-Latn-BA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Krivično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procesno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pravo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je grana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krivično-pravnih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nauka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odnosi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krivični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postupak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3956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>
              <a:spcBef>
                <a:spcPts val="0"/>
              </a:spcBef>
            </a:pPr>
            <a:endParaRPr lang="bs-Latn-BA" sz="3200" b="1" dirty="0" smtClean="0">
              <a:solidFill>
                <a:prstClr val="black"/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pPr marL="0" lvl="0">
              <a:spcBef>
                <a:spcPts val="0"/>
              </a:spcBef>
            </a:pP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Sudovi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zakoniti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jer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organizacija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osnivanje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nadležnost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sastav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sudova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postupak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pred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sudovima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uređuje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zakonom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solidFill>
                <a:prstClr val="black"/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758709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bs-Latn-BA" sz="3200" b="1" dirty="0" smtClean="0">
              <a:effectLst/>
              <a:latin typeface="Calibri" pitchFamily="34" charset="0"/>
              <a:ea typeface="Calibri"/>
              <a:cs typeface="Calibri" pitchFamily="34" charset="0"/>
            </a:endParaRPr>
          </a:p>
          <a:p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Primjenu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materijalnog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krivičnog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prava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konkretan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slučaj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vršiti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samo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sud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2361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bs-Latn-BA" sz="3200" b="1" dirty="0" smtClean="0">
              <a:effectLst/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Sud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jedinstven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, u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okviru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jedinstvene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funkcije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i u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njegovu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nadležnost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spada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suđenje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krivičnih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građanskih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drugih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stvari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, u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skladu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sa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zakonom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2800" dirty="0">
              <a:ea typeface="Calibri"/>
              <a:cs typeface="Times New Roman"/>
            </a:endParaRP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352719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Zbog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toga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izraz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uobičajeno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upotrebljava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radi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lahkoće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izražavanja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treba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shvatiti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uslovno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oznaku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dio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jedinstvenog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bavi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vršenjem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pravosuđa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U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okviru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suda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postojati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više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različitih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sudskih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organa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(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sudija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prethodni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postupak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sudija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prethodno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saslušanje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sudija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pojedinac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vijeće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glavni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pretres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žalbeno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vijeće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itd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.).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buNone/>
            </a:pPr>
            <a:endParaRPr lang="bs-Latn-BA" sz="4400" dirty="0"/>
          </a:p>
        </p:txBody>
      </p:sp>
    </p:spTree>
    <p:extLst>
      <p:ext uri="{BB962C8B-B14F-4D97-AF65-F5344CB8AC3E}">
        <p14:creationId xmlns:p14="http://schemas.microsoft.com/office/powerpoint/2010/main" val="1222970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Sudovi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se,  u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pogledu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ovlašćenja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imaju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odnosu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suđenje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dijele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redovne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vanredne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Redovni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sudovi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mogu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biti</a:t>
            </a:r>
            <a:r>
              <a:rPr lang="bs-Latn-BA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: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sudovi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opšte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nadležnosti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i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specijalizovani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sudovi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2761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Sudovi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opšte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nadležnosti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popravilu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djela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optužene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sem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onih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nadležnosti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specijalizovanih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sudova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“USKOK“ i dr.</a:t>
            </a:r>
            <a:endParaRPr lang="bs-Latn-BA" sz="3200" b="1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109728" indent="0">
              <a:buNone/>
            </a:pP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r>
              <a:rPr lang="vi-VN" sz="3200" b="1" dirty="0" smtClean="0">
                <a:latin typeface="Calibri" pitchFamily="34" charset="0"/>
                <a:ea typeface="Calibri"/>
                <a:cs typeface="Calibri" pitchFamily="34" charset="0"/>
              </a:rPr>
              <a:t>Specijalizovani </a:t>
            </a:r>
            <a:r>
              <a:rPr lang="vi-VN" sz="3200" b="1" dirty="0">
                <a:latin typeface="Calibri" pitchFamily="34" charset="0"/>
                <a:ea typeface="Calibri"/>
                <a:cs typeface="Calibri" pitchFamily="34" charset="0"/>
              </a:rPr>
              <a:t>sudovi sude samo za određena krivična djela određenih učinilaca.</a:t>
            </a:r>
          </a:p>
          <a:p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sudovi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pozivni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 tj. sude po pozivu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Naime, sude za ona krivičnaa djela u okviru svoje nadležnosti.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algn="just"/>
            <a:endParaRPr lang="bs-Latn-B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>
          <a:xfrm>
            <a:off x="467544" y="2204864"/>
            <a:ext cx="8229600" cy="4325112"/>
          </a:xfrm>
        </p:spPr>
        <p:txBody>
          <a:bodyPr>
            <a:norm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S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obzirom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funkcionalnu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nadležnost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, od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značaja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je i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podjela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sudova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bs-Latn-BA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: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endParaRPr lang="bs-Latn-BA" sz="3200" b="1" dirty="0" smtClean="0">
              <a:effectLst/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bs-Latn-BA" sz="3200" b="1" dirty="0" smtClean="0">
              <a:effectLst/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istražne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endParaRPr lang="bs-Latn-BA" sz="3200" b="1" dirty="0" smtClean="0">
              <a:effectLst/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presudne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. 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1666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postupak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predmet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 odnosno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(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objekat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)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procesnog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Istražni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sudovi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vode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prethodni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postupak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a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presudni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sudovi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odlučuju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krivičnoj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stvari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meritumu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r>
              <a:rPr lang="en-US" sz="3200" b="1" dirty="0" smtClean="0">
                <a:latin typeface="Times New Roman"/>
                <a:ea typeface="Calibri"/>
              </a:rPr>
              <a:t>	</a:t>
            </a:r>
            <a:endParaRPr lang="bs-Latn-BA" sz="3200" b="1" dirty="0" smtClean="0">
              <a:latin typeface="Times New Roman"/>
              <a:ea typeface="Calibri"/>
            </a:endParaRPr>
          </a:p>
          <a:p>
            <a:endParaRPr lang="bs-Latn-BA" sz="3200" b="1" dirty="0" smtClean="0">
              <a:latin typeface="Calibri" pitchFamily="34" charset="0"/>
              <a:cs typeface="Calibri" pitchFamily="34" charset="0"/>
            </a:endParaRPr>
          </a:p>
          <a:p>
            <a:r>
              <a:rPr lang="sv-SE" sz="3200" b="1" dirty="0" smtClean="0">
                <a:latin typeface="Calibri" pitchFamily="34" charset="0"/>
                <a:cs typeface="Calibri" pitchFamily="34" charset="0"/>
              </a:rPr>
              <a:t>Sudovi </a:t>
            </a:r>
            <a:r>
              <a:rPr lang="sv-SE" sz="3200" b="1" dirty="0">
                <a:latin typeface="Calibri" pitchFamily="34" charset="0"/>
                <a:cs typeface="Calibri" pitchFamily="34" charset="0"/>
              </a:rPr>
              <a:t>se osnivaju i ukidaju zakonom.</a:t>
            </a:r>
          </a:p>
          <a:p>
            <a:endParaRPr lang="bs-Latn-BA" sz="4400" dirty="0" smtClean="0"/>
          </a:p>
          <a:p>
            <a:pPr algn="just"/>
            <a:endParaRPr lang="bs-Latn-BA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Osnivanjem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suda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BiH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omogućeno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pružanje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sudske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zaštite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stvarima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spadaju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nadležnost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države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BiH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što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prema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Ustavu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BiH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predstavlja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preduslov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uspostavljanje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vladavine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prava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BiH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Sud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ima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svoju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stvarnu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nadležnost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i u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krivičnopravnoj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oblasti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čije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izvorište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članu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III/1g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Ustava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BiH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određuje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da je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nadležnost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institucija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BiH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provođenje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međunarodnih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međuentitetskih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propisa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uključujući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odnose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sa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Interpolom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/>
          </a:p>
        </p:txBody>
      </p:sp>
    </p:spTree>
    <p:extLst>
      <p:ext uri="{BB962C8B-B14F-4D97-AF65-F5344CB8AC3E}">
        <p14:creationId xmlns:p14="http://schemas.microsoft.com/office/powerpoint/2010/main" val="3600738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>
              <a:spcBef>
                <a:spcPts val="0"/>
              </a:spcBef>
            </a:pPr>
            <a:r>
              <a:rPr lang="en-US" sz="3000" b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 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Opštinski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sudovi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FBiH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(U RS –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osnovni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sudovi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)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nadležni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da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sprovode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samo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prvostepeni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krivični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postupak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krivična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djela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određene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težine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solidFill>
                <a:prstClr val="black"/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4093976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Kantonalni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sudovi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( u RS –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okružni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sudovi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)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sude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prvom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stepenu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krivična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djela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iz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svoje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stvarne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nadležnosti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i u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drugom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stepenu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po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žalbama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stranaka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protiv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presuda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opštinskog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(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osnovnog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)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suda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endParaRPr lang="bs-Latn-BA" sz="28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00625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>
              <a:spcBef>
                <a:spcPts val="0"/>
              </a:spcBef>
            </a:pPr>
            <a:endParaRPr lang="bs-Latn-BA" sz="3200" b="1" dirty="0" smtClean="0">
              <a:solidFill>
                <a:prstClr val="black"/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pPr marL="0" lvl="0">
              <a:spcBef>
                <a:spcPts val="0"/>
              </a:spcBef>
            </a:pP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Apelacioni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sud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BD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BiH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sud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drugog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stepena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odnosu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osnovni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sud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BDBiH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solidFill>
                <a:prstClr val="black"/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 </a:t>
            </a:r>
            <a:endParaRPr lang="bs-Latn-BA" sz="3200" dirty="0">
              <a:solidFill>
                <a:prstClr val="black"/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pPr marL="0" lvl="0" algn="just">
              <a:spcBef>
                <a:spcPts val="0"/>
              </a:spcBef>
              <a:buNone/>
            </a:pPr>
            <a:endParaRPr lang="bs-Latn-BA" sz="2400" dirty="0">
              <a:solidFill>
                <a:prstClr val="black"/>
              </a:solidFill>
              <a:ea typeface="Calibri"/>
              <a:cs typeface="Times New Roman"/>
            </a:endParaRP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572805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72608"/>
          </a:xfrm>
        </p:spPr>
        <p:txBody>
          <a:bodyPr>
            <a:noAutofit/>
          </a:bodyPr>
          <a:lstStyle/>
          <a:p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Vrhovni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sud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FBiH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(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sjedištem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Sarajevu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)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vrhovni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sud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RS (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sjedištem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u B.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Luci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)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sudovi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treće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instance,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tj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.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odlučuju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žalbama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protiv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drugostepenih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odluka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kantonalnih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(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okružnih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)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sudova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kada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takva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žalba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izuzetno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dozvoljena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bs-Latn-BA" b="1" dirty="0" smtClean="0">
                <a:latin typeface="Calibri" pitchFamily="34" charset="0"/>
                <a:cs typeface="Calibri" pitchFamily="34" charset="0"/>
              </a:rPr>
              <a:t>NEZAVISNOST SUDA I SUDIJA</a:t>
            </a:r>
            <a:endParaRPr lang="bs-Latn-BA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Princip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nezavisnosti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suda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sudije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znači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da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sudovi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, a time i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sudije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svome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radu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nezavisni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tj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. da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njihov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rad ne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niko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uticati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ea typeface="Calibri"/>
              <a:cs typeface="Times New Roman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/>
          </a:p>
        </p:txBody>
      </p:sp>
    </p:spTree>
    <p:extLst>
      <p:ext uri="{BB962C8B-B14F-4D97-AF65-F5344CB8AC3E}">
        <p14:creationId xmlns:p14="http://schemas.microsoft.com/office/powerpoint/2010/main" val="791891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To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nezavisnost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predstavnicima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legislative i e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gz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ekutive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svakom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drugom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uticaju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0" indent="-457200">
              <a:spcBef>
                <a:spcPts val="0"/>
              </a:spcBef>
              <a:buFont typeface="Arial" pitchFamily="34" charset="0"/>
              <a:buChar char="•"/>
            </a:pP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Zabrana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obuhvata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sve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vidove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uticaja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mješanja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sudsku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djelatnost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neposredno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posredno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otvoreno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prikriveno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naredbom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sugestijom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nagovorom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iIi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molbom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pritiskom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prijetnjom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solidFill>
                <a:prstClr val="black"/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/>
          </a:p>
        </p:txBody>
      </p:sp>
    </p:spTree>
    <p:extLst>
      <p:ext uri="{BB962C8B-B14F-4D97-AF65-F5344CB8AC3E}">
        <p14:creationId xmlns:p14="http://schemas.microsoft.com/office/powerpoint/2010/main" val="4102115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teoriji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KPP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postoji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više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shvatanja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određivanju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pojma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Sudska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nezavisnost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biti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shvaćena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kao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stvarna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supstancijalna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nezavisnost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lična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nezavisnost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kolektivna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nezavisnost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interna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nezavisnost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>
              <a:buNone/>
            </a:pP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617739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Sudska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funkcija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stalna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ne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doživotna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jer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prestaje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zbog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ispunjenja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uslova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penziju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Nezavisnost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sudije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treba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da se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obezbjedi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garantovanjem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da on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neće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biti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kažnjavan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premještanjem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iz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jednog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suda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drugi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što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postiže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ustanovom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nepokretnosti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sudije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/>
          </a:p>
        </p:txBody>
      </p:sp>
    </p:spTree>
    <p:extLst>
      <p:ext uri="{BB962C8B-B14F-4D97-AF65-F5344CB8AC3E}">
        <p14:creationId xmlns:p14="http://schemas.microsoft.com/office/powerpoint/2010/main" val="297705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>
              <a:spcBef>
                <a:spcPts val="0"/>
              </a:spcBef>
            </a:pPr>
            <a:r>
              <a:rPr lang="en-US" sz="3200" b="1" u="sng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Inkopatibilnost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sudijske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funkcije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obavljanjem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drugih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funkcija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poslova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aktivnosti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predviđa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ZVSTV</a:t>
            </a:r>
            <a:r>
              <a:rPr lang="bs-Latn-BA" sz="3200" b="1" u="sng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-ću</a:t>
            </a:r>
            <a:r>
              <a:rPr lang="en-US" sz="3200" b="1" u="sng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(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Zakon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visokom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sudskom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tužiteljskom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vijeću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),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kao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jednu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od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garancija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sudske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nezavisnosti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solidFill>
                <a:prstClr val="black"/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4474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s-Latn-BA" b="1" dirty="0" smtClean="0">
                <a:latin typeface="Calibri" pitchFamily="34" charset="0"/>
                <a:cs typeface="Calibri" pitchFamily="34" charset="0"/>
              </a:rPr>
              <a:t>BROJIVOST SUDIJA</a:t>
            </a:r>
            <a:endParaRPr lang="bs-Latn-BA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Brojni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sastav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suda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zakonom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određen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slijedeći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način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: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ea typeface="Calibri"/>
              <a:cs typeface="Times New Roman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4800" dirty="0">
              <a:ea typeface="Calibri"/>
              <a:cs typeface="Times New Roman"/>
            </a:endParaRP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00124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593808"/>
          </a:xfrm>
        </p:spPr>
        <p:txBody>
          <a:bodyPr/>
          <a:lstStyle/>
          <a:p>
            <a:pPr marL="109728" indent="0">
              <a:buNone/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1)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prvom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stepenu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sudije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vijećima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sastavljenim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od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trojce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sudija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djela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zakonu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izreći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kazna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zatvora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od 10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godina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teža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kazna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109728" indent="0">
              <a:buNone/>
            </a:pP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2</a:t>
            </a:r>
            <a:r>
              <a:rPr lang="bs-Latn-BA" sz="3200" b="1" dirty="0">
                <a:latin typeface="Calibri" pitchFamily="34" charset="0"/>
                <a:ea typeface="Calibri"/>
                <a:cs typeface="Calibri" pitchFamily="34" charset="0"/>
              </a:rPr>
              <a:t>) Sudija pojedinac u prvostepenom sudu sudi za krivična djela za koja je propisana kao glavna novčana kazna ili kazna zatvora do 10 godina.</a:t>
            </a:r>
          </a:p>
          <a:p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Times New Roman"/>
              </a:rPr>
              <a:t>Ovaj</a:t>
            </a:r>
            <a:r>
              <a:rPr lang="en-US" sz="3200" b="1" dirty="0" smtClean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Times New Roman"/>
              </a:rPr>
              <a:t>sudija</a:t>
            </a:r>
            <a:r>
              <a:rPr lang="en-US" sz="3200" b="1" dirty="0" smtClean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Times New Roman"/>
              </a:rPr>
              <a:t>sprovodi</a:t>
            </a:r>
            <a:r>
              <a:rPr lang="en-US" sz="3200" b="1" dirty="0" smtClean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Times New Roman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Times New Roman"/>
              </a:rPr>
              <a:t>postupak</a:t>
            </a:r>
            <a:r>
              <a:rPr lang="en-US" sz="3200" b="1" dirty="0" smtClean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Times New Roman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Times New Roman"/>
              </a:rPr>
              <a:t>izdavanje</a:t>
            </a:r>
            <a:r>
              <a:rPr lang="en-US" sz="3200" b="1" dirty="0" smtClean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Times New Roman"/>
              </a:rPr>
              <a:t>kaznenog</a:t>
            </a:r>
            <a:r>
              <a:rPr lang="en-US" sz="3200" b="1" dirty="0" smtClean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Times New Roman"/>
              </a:rPr>
              <a:t>naloga</a:t>
            </a:r>
            <a:r>
              <a:rPr lang="en-US" sz="3200" b="1" dirty="0" smtClean="0">
                <a:latin typeface="Calibri" pitchFamily="34" charset="0"/>
                <a:ea typeface="Calibri"/>
                <a:cs typeface="Times New Roman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Times New Roman"/>
            </a:endParaRPr>
          </a:p>
          <a:p>
            <a:endParaRPr lang="bs-Latn-B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Sudija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pojedinac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sudija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maloljetnike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sprovodi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pripremni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postupak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vrši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druge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dužnosti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 dirty="0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3) U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drugom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stepenu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sudovi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sude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vijećima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sastavljenim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od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torjice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sudija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291227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4)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trećem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stepenu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sudovi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vijećima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sastavljenim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trojice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sudija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 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s-Latn-BA" sz="3200" b="1" dirty="0" smtClean="0">
                <a:latin typeface="Calibri" pitchFamily="34" charset="0"/>
                <a:cs typeface="Times New Roman" pitchFamily="18" charset="0"/>
              </a:rPr>
              <a:t>Prvo shvatanje se zasniva na davanju primata krivično – procesnoj  radnji koja se shvata kao realni (fizički) fenomen, </a:t>
            </a:r>
            <a:r>
              <a:rPr lang="bs-Latn-BA" sz="3200" b="1" u="sng" dirty="0" smtClean="0">
                <a:latin typeface="Calibri" pitchFamily="34" charset="0"/>
                <a:cs typeface="Times New Roman" pitchFamily="18" charset="0"/>
              </a:rPr>
              <a:t>zbog čega se ovaj pojam krivičnog postupka naziva realističkim</a:t>
            </a:r>
            <a:r>
              <a:rPr lang="bs-Latn-BA" sz="3200" dirty="0">
                <a:latin typeface="Calibri" pitchFamily="34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49207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Suđenje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trećem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stepenu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dato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Vrhovnom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FBiH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Vrhovnom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RS. 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 b="1" dirty="0" smtClean="0">
                <a:latin typeface="Calibri" pitchFamily="34" charset="0"/>
                <a:ea typeface="Calibri"/>
                <a:cs typeface="Calibri" pitchFamily="34" charset="0"/>
              </a:rPr>
              <a:t>5)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vijeću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sastavljenom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od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troic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sudij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a,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odlučuje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žalbama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protiv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rješenja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to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određeno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zakonom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donosi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odluke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van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glavnog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pretresa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(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tzv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vanraspravno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vijeće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).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4800" dirty="0" smtClean="0">
              <a:ea typeface="Calibri"/>
              <a:cs typeface="Times New Roman"/>
            </a:endParaRPr>
          </a:p>
          <a:p>
            <a:endParaRPr lang="bs-Latn-B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6)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Osim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sudije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pojedinca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određena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krivična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djela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prvostepenim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sudovima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postoje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druge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sudije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ne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već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kao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pojedinci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donose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druge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odluke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obavljaju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druge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radnje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postupku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latin typeface="Times New Roman"/>
                <a:ea typeface="Calibri"/>
                <a:cs typeface="Times New Roman"/>
              </a:rPr>
              <a:t>	</a:t>
            </a:r>
            <a:endParaRPr lang="bs-Latn-BA" sz="3200" dirty="0"/>
          </a:p>
        </p:txBody>
      </p:sp>
    </p:spTree>
    <p:extLst>
      <p:ext uri="{BB962C8B-B14F-4D97-AF65-F5344CB8AC3E}">
        <p14:creationId xmlns:p14="http://schemas.microsoft.com/office/powerpoint/2010/main" val="2144806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To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: 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a)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sudija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prethodni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postupak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b)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sudija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prethodno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saslušanje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c)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predsjednik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d)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predsjednik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vijeća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7)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vijeću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sastavljenom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od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trojice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sudija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odlučuje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o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zahtjevu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ponavljanje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postupka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 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2101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bs-Latn-BA" b="1" dirty="0" smtClean="0">
                <a:latin typeface="Calibri" pitchFamily="34" charset="0"/>
                <a:cs typeface="Calibri" pitchFamily="34" charset="0"/>
              </a:rPr>
              <a:t>SUBJEKTIVNA SPOSOBNOST SUDIJE</a:t>
            </a:r>
            <a:endParaRPr lang="bs-Latn-BA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Subjektivna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sposobnost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sudije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javlja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dva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vida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: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)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kao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apstraktna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(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opšta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)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sposobnost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učestvovanje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bilo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procesu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latin typeface="Times New Roman"/>
                <a:ea typeface="Calibri"/>
                <a:cs typeface="Times New Roman"/>
              </a:rPr>
              <a:t>	</a:t>
            </a:r>
            <a:endParaRPr lang="bs-Latn-BA" sz="3200" dirty="0">
              <a:ea typeface="Calibri"/>
              <a:cs typeface="Times New Roman"/>
            </a:endParaRPr>
          </a:p>
          <a:p>
            <a:endParaRPr lang="bs-Latn-BA" sz="3200" dirty="0"/>
          </a:p>
        </p:txBody>
      </p:sp>
    </p:spTree>
    <p:extLst>
      <p:ext uri="{BB962C8B-B14F-4D97-AF65-F5344CB8AC3E}">
        <p14:creationId xmlns:p14="http://schemas.microsoft.com/office/powerpoint/2010/main" val="3134906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buNone/>
            </a:pP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b)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kao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konkretna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(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relativna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)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sposobnost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tj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.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sposobnost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jednog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apstraktnog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sudije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da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učestvuje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postupku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po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određenoj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krivičnoj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stvari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solidFill>
                <a:prstClr val="black"/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pPr>
              <a:buNone/>
            </a:pPr>
            <a:endParaRPr lang="bs-Latn-BA" sz="3200" dirty="0"/>
          </a:p>
        </p:txBody>
      </p:sp>
    </p:spTree>
    <p:extLst>
      <p:ext uri="{BB962C8B-B14F-4D97-AF65-F5344CB8AC3E}">
        <p14:creationId xmlns:p14="http://schemas.microsoft.com/office/powerpoint/2010/main" val="1064192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Prije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stupanja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dužnost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imenovani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sudija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daje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svečanu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izjavu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usmeno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pred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predsednikom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VSTV</a:t>
            </a:r>
            <a:r>
              <a:rPr lang="bs-Latn-BA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-ća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(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Visokog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sudskog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tužilačkog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vjeća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) BIH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članom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vijeća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koga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ovlasti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predsednik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kao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stavljanjem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potpisa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izjavu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519754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1124744"/>
            <a:ext cx="8229600" cy="4608512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>
                <a:latin typeface="Calibri" pitchFamily="34" charset="0"/>
                <a:ea typeface="Calibri"/>
                <a:cs typeface="Calibri" pitchFamily="34" charset="0"/>
              </a:rPr>
              <a:t>KONKRETNA </a:t>
            </a:r>
            <a:r>
              <a:rPr lang="en-US" b="1" dirty="0">
                <a:latin typeface="Calibri" pitchFamily="34" charset="0"/>
                <a:ea typeface="Calibri"/>
                <a:cs typeface="Calibri" pitchFamily="34" charset="0"/>
              </a:rPr>
              <a:t>SPOSOBNOST SUDIJE</a:t>
            </a:r>
            <a:endParaRPr lang="bs-Latn-BA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288032"/>
          </a:xfrm>
        </p:spPr>
        <p:txBody>
          <a:bodyPr>
            <a:normAutofit fontScale="55000" lnSpcReduction="20000"/>
          </a:bodyPr>
          <a:lstStyle/>
          <a:p>
            <a:endParaRPr lang="bs-Latn-BA" dirty="0" smtClean="0"/>
          </a:p>
          <a:p>
            <a:endParaRPr lang="bs-Latn-BA" dirty="0" smtClean="0"/>
          </a:p>
          <a:p>
            <a:endParaRPr lang="bs-Latn-BA" dirty="0" smtClean="0"/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397189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Drugo shvatanje se zasniva na davanju primata krivično –procesnom  odnosu koji se shvata kao čisto pravni fenomen, </a:t>
            </a:r>
            <a:r>
              <a:rPr lang="bs-Latn-BA" sz="3200" b="1" u="sng" dirty="0" smtClean="0">
                <a:latin typeface="Calibri" pitchFamily="34" charset="0"/>
                <a:cs typeface="Calibri" pitchFamily="34" charset="0"/>
              </a:rPr>
              <a:t>zbog čega se ovaj pojam krivičnog postupka naziva pravnim (jurističkim).</a:t>
            </a:r>
            <a:endParaRPr lang="bs-Latn-BA" sz="3200" b="1" u="sng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5321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Apstraktno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sposoban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sudija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to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postaje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izborom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uvođenjem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dužnost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mora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biti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konkretno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sposoban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da bi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učestvovao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postupku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jednoj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krivičnoj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stvari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847108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bi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mogao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konkretnom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slučaju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sudija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objektivan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(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nepristasan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).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Konkretna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sposobnost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sudije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obezbjeđuje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raznim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oblicima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izuzeća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Izuzeće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sudije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institut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krivičnog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procesnog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prava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putem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kojeg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krivičnog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postupka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odstranjuje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sudija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slučaju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kada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postoje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razlozi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ga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čine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praktično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>
                <a:latin typeface="Calibri" pitchFamily="34" charset="0"/>
                <a:ea typeface="Calibri"/>
                <a:cs typeface="Calibri" pitchFamily="34" charset="0"/>
              </a:rPr>
              <a:t>nepodobnim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vršenje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sudijske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funkcije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pobuđuju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sumnju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njihovu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>
                <a:latin typeface="Calibri" pitchFamily="34" charset="0"/>
                <a:ea typeface="Calibri"/>
                <a:cs typeface="Calibri" pitchFamily="34" charset="0"/>
              </a:rPr>
              <a:t>nepristrasnos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taj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način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istovremeno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doprinosi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objektivnom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nepristrasnom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ostvarivanju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krivičnoprocesnog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zadatka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latin typeface="Times New Roman"/>
                <a:ea typeface="Calibri"/>
                <a:cs typeface="Times New Roman"/>
              </a:rPr>
              <a:t> </a:t>
            </a:r>
            <a:endParaRPr lang="bs-Latn-BA" sz="3200" dirty="0">
              <a:ea typeface="Calibri"/>
              <a:cs typeface="Times New Roman"/>
            </a:endParaRP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729839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algn="just">
              <a:spcBef>
                <a:spcPts val="0"/>
              </a:spcBef>
            </a:pPr>
            <a:endParaRPr lang="bs-Latn-BA" sz="22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0" lvl="0">
              <a:spcBef>
                <a:spcPts val="0"/>
              </a:spcBef>
            </a:pP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Izuzeće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je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fizičko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odstranjivanje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sudije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iz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postupka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zbog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sumnje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njegovu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nepristrasnost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koju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izaziva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određena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veza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između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sudije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predmeta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suđenja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pojedinih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učesnika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postupku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solidFill>
                <a:prstClr val="black"/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4000" dirty="0"/>
          </a:p>
        </p:txBody>
      </p:sp>
    </p:spTree>
    <p:extLst>
      <p:ext uri="{BB962C8B-B14F-4D97-AF65-F5344CB8AC3E}">
        <p14:creationId xmlns:p14="http://schemas.microsoft.com/office/powerpoint/2010/main" val="245145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Ta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veza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predstavlja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osnov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izuzeća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mora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biti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konkretna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b="1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vi-VN" sz="3200" b="1" dirty="0">
                <a:latin typeface="Calibri" pitchFamily="34" charset="0"/>
                <a:ea typeface="Calibri"/>
                <a:cs typeface="Calibri" pitchFamily="34" charset="0"/>
              </a:rPr>
              <a:t>Zato se može tražiti samo izuzeće poimenično određenog sudije, ne i svih sudija jednog suda ili izuzeće svih sudova.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/>
          </a:p>
        </p:txBody>
      </p:sp>
    </p:spTree>
    <p:extLst>
      <p:ext uri="{BB962C8B-B14F-4D97-AF65-F5344CB8AC3E}">
        <p14:creationId xmlns:p14="http://schemas.microsoft.com/office/powerpoint/2010/main" val="2420457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Osnov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izuzeća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također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ne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sumnja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stranke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znanje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nezavisnost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sudije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jer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to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pitanje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apstraktne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sposobnosti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sudije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rješava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postupku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izbora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razrješenja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latin typeface="Times New Roman"/>
                <a:ea typeface="Calibri"/>
                <a:cs typeface="Times New Roman"/>
              </a:rPr>
              <a:t> </a:t>
            </a:r>
            <a:endParaRPr lang="bs-Latn-BA" sz="3200" dirty="0" smtClean="0">
              <a:ea typeface="Calibri"/>
              <a:cs typeface="Times New Roman"/>
            </a:endParaRPr>
          </a:p>
          <a:p>
            <a:endParaRPr lang="bs-Latn-BA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45720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Izuzeće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ima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cilj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da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doprinese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nepristrasnosti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vršenju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sudijske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funkcije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svakoj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predmetnoj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krivičnoj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stvari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1628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Times New Roman"/>
                <a:ea typeface="Calibri"/>
                <a:cs typeface="Times New Roman"/>
              </a:rPr>
              <a:t> 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Osnovi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(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razlozi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)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isključenja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zbog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sudija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obavezno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uzdržati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od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vršenja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dužnosti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slijedeći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:</a:t>
            </a:r>
            <a:endParaRPr lang="bs-Latn-BA" sz="3200" b="1" dirty="0">
              <a:latin typeface="Calibri" pitchFamily="34" charset="0"/>
              <a:ea typeface="Calibri"/>
              <a:cs typeface="Calibri" pitchFamily="34" charset="0"/>
            </a:endParaRPr>
          </a:p>
          <a:p>
            <a:r>
              <a:rPr lang="bs-Latn-BA" sz="3200" b="1" dirty="0">
                <a:latin typeface="Calibri" pitchFamily="34" charset="0"/>
                <a:ea typeface="Calibri"/>
                <a:cs typeface="Calibri" pitchFamily="34" charset="0"/>
              </a:rPr>
              <a:t>1) Kada je oštećen KD (krivičnim djelom) koje je predmet krivičnog postupka.</a:t>
            </a:r>
          </a:p>
          <a:p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2)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mu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osumnjičeni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optuženi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njegov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branilac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tužilac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oštećeni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njegov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zakonski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zastupnik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punomoćnik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bračni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vanbračni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drug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srodnik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krvi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pravoj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liniji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do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bilo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kojeg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stepena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pobočnoj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liniji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do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četvrtog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stepena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a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tazbini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do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drugog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stepena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b="1" dirty="0" smtClean="0"/>
              <a:t>Principi koje sadrži i norme koje ga razrađuju – bitno određuju stepen realizacije najznačajnijih ljudskih prava i sloboda, sjedne strane, dok od stepena uspješnosti propisanih rješenja  krivičnog postupka – u velikoj mjeri, zavisi primjena materijalnog krivičnog prava.</a:t>
            </a:r>
            <a:endParaRPr lang="bs-Latn-BA" b="1" dirty="0"/>
          </a:p>
        </p:txBody>
      </p:sp>
    </p:spTree>
    <p:extLst>
      <p:ext uri="{BB962C8B-B14F-4D97-AF65-F5344CB8AC3E}">
        <p14:creationId xmlns:p14="http://schemas.microsoft.com/office/powerpoint/2010/main" val="3061691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Na kraju, susrećemo i tvz. </a:t>
            </a:r>
            <a:r>
              <a:rPr lang="bs-Latn-BA" sz="3200" b="1" u="sng" dirty="0">
                <a:latin typeface="Calibri" pitchFamily="34" charset="0"/>
                <a:cs typeface="Calibri" pitchFamily="34" charset="0"/>
              </a:rPr>
              <a:t>r</a:t>
            </a:r>
            <a:r>
              <a:rPr lang="bs-Latn-BA" sz="3200" b="1" u="sng" dirty="0" smtClean="0">
                <a:latin typeface="Calibri" pitchFamily="34" charset="0"/>
                <a:cs typeface="Calibri" pitchFamily="34" charset="0"/>
              </a:rPr>
              <a:t>ealističko-pravno (realističko-juristički) </a:t>
            </a:r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određenje krivičnog postupka, gdje se u suštini radi o jednom kompromisu, odnosno kompleksu u kome   se krivični postupak nastoji sagledati kompleksno </a:t>
            </a:r>
            <a:r>
              <a:rPr lang="bs-Latn-BA" sz="3200" b="1" u="sng" dirty="0" smtClean="0">
                <a:latin typeface="Calibri" pitchFamily="34" charset="0"/>
                <a:cs typeface="Calibri" pitchFamily="34" charset="0"/>
              </a:rPr>
              <a:t>kako sa </a:t>
            </a:r>
            <a:r>
              <a:rPr lang="bs-Latn-BA" sz="3200" b="1" u="sng" dirty="0">
                <a:latin typeface="Calibri" pitchFamily="34" charset="0"/>
                <a:cs typeface="Calibri" pitchFamily="34" charset="0"/>
              </a:rPr>
              <a:t>spoljašnje tako </a:t>
            </a:r>
            <a:r>
              <a:rPr lang="bs-Latn-BA" sz="3200" b="1" u="sng" dirty="0" smtClean="0">
                <a:latin typeface="Calibri" pitchFamily="34" charset="0"/>
                <a:cs typeface="Calibri" pitchFamily="34" charset="0"/>
              </a:rPr>
              <a:t>i  sa unutrašnje strane</a:t>
            </a:r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, </a:t>
            </a:r>
            <a:r>
              <a:rPr lang="bs-Latn-BA" sz="3200" b="1" u="sng" dirty="0" smtClean="0">
                <a:latin typeface="Calibri" pitchFamily="34" charset="0"/>
                <a:cs typeface="Calibri" pitchFamily="34" charset="0"/>
              </a:rPr>
              <a:t>polazeći od krivično-procesne radnje sa unutrašnjosti i krivično procesnog  odnosa, sa spoljašnje strane.</a:t>
            </a:r>
            <a:endParaRPr lang="bs-Latn-BA" sz="3200" b="1" u="sng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2296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 algn="just">
              <a:spcBef>
                <a:spcPts val="0"/>
              </a:spcBef>
              <a:buNone/>
            </a:pPr>
            <a:endParaRPr lang="bs-Latn-BA" sz="24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3)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Kada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osumnjičenim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optuženim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njegovim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braniocem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tužiocem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oštećenim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odnosu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staraoca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staranika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usvojioca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usvojenika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hranica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hranjenika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solidFill>
                <a:prstClr val="black"/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780461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4)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Kada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je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istom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krivičnom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predmetu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učestvovao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kao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sudija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prethodni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postupak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sudija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prethodno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saslušanje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postupao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kao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branilac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zakonski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zastupnik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punomoćenik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oštećenog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tužioca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saslušan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kao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svjedok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kao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vještak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/>
          </a:p>
        </p:txBody>
      </p:sp>
    </p:spTree>
    <p:extLst>
      <p:ext uri="{BB962C8B-B14F-4D97-AF65-F5344CB8AC3E}">
        <p14:creationId xmlns:p14="http://schemas.microsoft.com/office/powerpoint/2010/main" val="806276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5)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Kada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je u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istom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predmetu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učestvovao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donošenju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odluke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koja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pobija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žalbom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b="1" dirty="0" smtClean="0">
              <a:solidFill>
                <a:prstClr val="black"/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pPr marL="0" lvl="0" indent="0">
              <a:spcBef>
                <a:spcPts val="0"/>
              </a:spcBef>
              <a:buNone/>
            </a:pPr>
            <a:endParaRPr lang="bs-Latn-BA" sz="3200" b="1" dirty="0" smtClean="0">
              <a:solidFill>
                <a:prstClr val="black"/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bs-Latn-BA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6) Ako postoje druge okolnosti koje izazivaju razumnu sumnju u njegovu nepristrasnost.</a:t>
            </a:r>
          </a:p>
          <a:p>
            <a:pPr marL="0" lvl="0" indent="0">
              <a:spcBef>
                <a:spcPts val="0"/>
              </a:spcBef>
              <a:buNone/>
            </a:pPr>
            <a:endParaRPr lang="bs-Latn-BA" sz="3200" b="1" dirty="0">
              <a:solidFill>
                <a:prstClr val="black"/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pPr marL="0" lvl="0" indent="0">
              <a:spcBef>
                <a:spcPts val="0"/>
              </a:spcBef>
              <a:buNone/>
            </a:pPr>
            <a:endParaRPr lang="bs-Latn-BA" sz="3200" dirty="0">
              <a:solidFill>
                <a:prstClr val="black"/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pPr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3461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Zahtjev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izuzeće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mogu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podnijeti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stranke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branilac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buNone/>
            </a:pPr>
            <a:endParaRPr lang="bs-Latn-BA" sz="4400" dirty="0"/>
          </a:p>
        </p:txBody>
      </p:sp>
    </p:spTree>
    <p:extLst>
      <p:ext uri="{BB962C8B-B14F-4D97-AF65-F5344CB8AC3E}">
        <p14:creationId xmlns:p14="http://schemas.microsoft.com/office/powerpoint/2010/main" val="2869831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Zahtjev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odstranjenje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sudije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stranka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branilac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mogu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podnijeti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do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početka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glavnog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pretresa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Zahtjev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isključenje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sudije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podnijet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stadijumima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fazama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poslije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početka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glavnog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pretresa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najdalje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do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završetka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glavnog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pretresa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Zahtjev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izuzeće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sudiju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višeg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stranka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branilac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isticati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žalbi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odgovoru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žalbu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Zahtjev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mora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kumulativno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ispunjavati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dva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uslova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: 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individualno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određen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a 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obrazložen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latin typeface="Times New Roman"/>
                <a:ea typeface="Calibri"/>
                <a:cs typeface="Times New Roman"/>
              </a:rPr>
              <a:t> </a:t>
            </a:r>
            <a:endParaRPr lang="bs-Latn-BA" sz="3200" dirty="0">
              <a:ea typeface="Calibri"/>
              <a:cs typeface="Times New Roman"/>
            </a:endParaRP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4160875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Postupak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izuzeće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vodi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okviru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svojoj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prirodi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vrsta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upravnog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Zbog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toga,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zahtjevu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izuzeće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podnosi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stranka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branilac</a:t>
            </a:r>
            <a:r>
              <a:rPr lang="bs-Latn-BA" sz="3200" b="1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odlučuje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opšta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sjednica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algn="just"/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Tako, </a:t>
            </a:r>
            <a:r>
              <a:rPr lang="bs-Latn-BA" sz="3200" b="1" dirty="0">
                <a:latin typeface="Calibri" pitchFamily="34" charset="0"/>
                <a:ea typeface="Calibri"/>
                <a:cs typeface="Calibri" pitchFamily="34" charset="0"/>
              </a:rPr>
              <a:t>z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a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objašnjenje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suštine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posebno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značajna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pojma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: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indent="0">
              <a:buNone/>
            </a:pP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a)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realistički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indent="0">
              <a:buNone/>
            </a:pP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b)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pravni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/juristički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bs-Latn-BA" b="1" dirty="0" smtClean="0"/>
              <a:t>Rekapitulacija pređenih tema:</a:t>
            </a:r>
          </a:p>
          <a:p>
            <a:r>
              <a:rPr lang="bs-Latn-BA" b="1" dirty="0" smtClean="0"/>
              <a:t>Krivičnoprocesni subjekti (pojam i vrste krivičnoprocesnih subjekata),</a:t>
            </a:r>
          </a:p>
          <a:p>
            <a:r>
              <a:rPr lang="bs-Latn-BA" b="1" dirty="0" smtClean="0"/>
              <a:t>Principi u krivičnom postupku,</a:t>
            </a:r>
          </a:p>
          <a:p>
            <a:r>
              <a:rPr lang="bs-Latn-BA" b="1" dirty="0" smtClean="0"/>
              <a:t>Istražni-inkvizitorski; akuzatorski i mješoviti,</a:t>
            </a:r>
          </a:p>
          <a:p>
            <a:r>
              <a:rPr lang="bs-Latn-BA" b="1" dirty="0" smtClean="0"/>
              <a:t>Sudovi,</a:t>
            </a:r>
          </a:p>
          <a:p>
            <a:r>
              <a:rPr lang="bs-Latn-BA" b="1" dirty="0" smtClean="0"/>
              <a:t>Nezavisnost suda i sudija,</a:t>
            </a:r>
          </a:p>
          <a:p>
            <a:r>
              <a:rPr lang="bs-Latn-BA" b="1" dirty="0" smtClean="0"/>
              <a:t>Brojnost sudija,</a:t>
            </a:r>
          </a:p>
          <a:p>
            <a:r>
              <a:rPr lang="bs-Latn-BA" b="1" dirty="0" smtClean="0"/>
              <a:t>Subjektivna sposobnost sudije i </a:t>
            </a:r>
          </a:p>
          <a:p>
            <a:r>
              <a:rPr lang="bs-Latn-BA" b="1" dirty="0" smtClean="0"/>
              <a:t>Konkretna sposobnost sudije.</a:t>
            </a:r>
          </a:p>
        </p:txBody>
      </p:sp>
    </p:spTree>
    <p:extLst>
      <p:ext uri="{BB962C8B-B14F-4D97-AF65-F5344CB8AC3E}">
        <p14:creationId xmlns:p14="http://schemas.microsoft.com/office/powerpoint/2010/main" val="1240070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986479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bs-Latn-BA" b="1" dirty="0" smtClean="0">
                <a:latin typeface="Calibri" pitchFamily="34" charset="0"/>
                <a:cs typeface="Calibri" pitchFamily="34" charset="0"/>
              </a:rPr>
              <a:t>REDOVNE NADLEŽNOSTI SUDOVA</a:t>
            </a:r>
            <a:endParaRPr lang="bs-Latn-BA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Redovne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nadležnosti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: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)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stvarna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b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)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mjesna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c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)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funkcionalna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 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48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776558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Stvarna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nadležnost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dužnost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jednog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prvog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stepena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određeno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KD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zbog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njegove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prirode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drugih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njegovih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osobina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svojstva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njegovog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izvršioca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regulisana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odedbama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zakona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sudovima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Prvostepena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suđenja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KD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pripadaju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sudovima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opšte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nadležnosti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(SUD BIH,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općinski-osnovni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kantonalni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–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okružni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).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4400" dirty="0"/>
          </a:p>
        </p:txBody>
      </p:sp>
    </p:spTree>
    <p:extLst>
      <p:ext uri="{BB962C8B-B14F-4D97-AF65-F5344CB8AC3E}">
        <p14:creationId xmlns:p14="http://schemas.microsoft.com/office/powerpoint/2010/main" val="1093664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Mjesna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nadležnost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dužnost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stvarno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nadležnog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presudi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KD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zbog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teritorijalnog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odnosa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postoji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između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KD,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njegovog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izvršioca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800" b="1" dirty="0" err="1">
                <a:latin typeface="Calibri" pitchFamily="34" charset="0"/>
                <a:ea typeface="Calibri"/>
                <a:cs typeface="Calibri" pitchFamily="34" charset="0"/>
              </a:rPr>
              <a:t>Regulisana</a:t>
            </a:r>
            <a:r>
              <a:rPr lang="en-US" sz="12800" b="1" dirty="0">
                <a:latin typeface="Calibri" pitchFamily="34" charset="0"/>
                <a:ea typeface="Calibri"/>
                <a:cs typeface="Calibri" pitchFamily="34" charset="0"/>
              </a:rPr>
              <a:t> je u ZKP. </a:t>
            </a:r>
            <a:endParaRPr lang="bs-Latn-BA" sz="128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pl-PL" sz="128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2800" b="1" dirty="0" smtClean="0">
                <a:latin typeface="Calibri" pitchFamily="34" charset="0"/>
                <a:ea typeface="Calibri"/>
                <a:cs typeface="Calibri" pitchFamily="34" charset="0"/>
              </a:rPr>
              <a:t>1.Mjesna </a:t>
            </a:r>
            <a:r>
              <a:rPr lang="pl-PL" sz="12800" b="1" dirty="0">
                <a:latin typeface="Calibri" pitchFamily="34" charset="0"/>
                <a:ea typeface="Calibri"/>
                <a:cs typeface="Calibri" pitchFamily="34" charset="0"/>
              </a:rPr>
              <a:t>nadležnost po mjestu izvršenja KD, </a:t>
            </a:r>
            <a:endParaRPr lang="pl-PL" sz="128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pl-PL" sz="128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2800" b="1" dirty="0" smtClean="0">
                <a:latin typeface="Calibri" pitchFamily="34" charset="0"/>
                <a:ea typeface="Calibri"/>
                <a:cs typeface="Calibri" pitchFamily="34" charset="0"/>
              </a:rPr>
              <a:t>2</a:t>
            </a:r>
            <a:r>
              <a:rPr lang="pl-PL" sz="12800" b="1" dirty="0">
                <a:latin typeface="Calibri" pitchFamily="34" charset="0"/>
                <a:ea typeface="Calibri"/>
                <a:cs typeface="Calibri" pitchFamily="34" charset="0"/>
              </a:rPr>
              <a:t>. Mjesna nadležnost po prebivalištu ili boravištu osumnjičenog, odnosno </a:t>
            </a:r>
            <a:r>
              <a:rPr lang="pl-PL" sz="12800" b="1" dirty="0" smtClean="0">
                <a:latin typeface="Calibri" pitchFamily="34" charset="0"/>
                <a:ea typeface="Calibri"/>
                <a:cs typeface="Calibri" pitchFamily="34" charset="0"/>
              </a:rPr>
              <a:t>optuženog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pl-PL" sz="128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2800" b="1" dirty="0" smtClean="0">
                <a:latin typeface="Calibri" pitchFamily="34" charset="0"/>
                <a:ea typeface="Calibri"/>
                <a:cs typeface="Calibri" pitchFamily="34" charset="0"/>
              </a:rPr>
              <a:t>3</a:t>
            </a:r>
            <a:r>
              <a:rPr lang="pl-PL" sz="12800" b="1" dirty="0">
                <a:latin typeface="Calibri" pitchFamily="34" charset="0"/>
                <a:ea typeface="Calibri"/>
                <a:cs typeface="Calibri" pitchFamily="34" charset="0"/>
              </a:rPr>
              <a:t>. Mjesna nadležnost po mjestu gdje je osumnjičeni, odnosno optuženi uhvaćen ili se sam prijavio.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pl-PL" sz="128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pl-PL" sz="58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dirty="0">
                <a:latin typeface="Times New Roman"/>
                <a:ea typeface="Calibri"/>
                <a:cs typeface="Times New Roman"/>
              </a:rPr>
              <a:t> </a:t>
            </a:r>
            <a:endParaRPr lang="bs-Latn-BA" sz="4400" dirty="0">
              <a:ea typeface="Calibri"/>
              <a:cs typeface="Times New Roman"/>
            </a:endParaRP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316320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Funkcionalna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(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poslovna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)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nadležnost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pravo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dužnost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jednog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sudskog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organa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da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obavi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dio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KP,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dok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drugi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dio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postupka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istoj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stvari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treba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da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obave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drugi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sudovi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drugi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sudski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organi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sastavu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istog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4802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Ovlaštenja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sudije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prethodni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postupak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protežu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istragu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odnose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zaštitu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osnovnih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ljudskih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prava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sloboda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sudsko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obezbjeđenje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dokaza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.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 </a:t>
            </a:r>
            <a:endParaRPr lang="bs-Latn-BA" sz="3200" dirty="0">
              <a:solidFill>
                <a:prstClr val="black"/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0088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Sudija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prethodno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saslušanje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javlja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nakon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podizanja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optužnice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ima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ovlaštenja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kao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sudija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prehodni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postupak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postavlja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razrješava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branioca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odrđuje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pritvor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nakon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podizanja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optužnice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kao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mjere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zabrane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jemstva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/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jamstva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već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nisu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bile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određene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2800" dirty="0">
              <a:ea typeface="Calibri"/>
              <a:cs typeface="Times New Roman"/>
            </a:endParaRP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24560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Čuvar mjesta sadržaja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377784"/>
          </a:xfrm>
        </p:spPr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Realistički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krivični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postupak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posmatran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svojoj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spoljnoj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manifestaciji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kao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fizički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fenomen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što 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skup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krivično-procesnih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radnji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procesnih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subjekata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: 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114300" marR="0" indent="-45720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i </a:t>
            </a:r>
            <a:endParaRPr lang="bs-Latn-BA" sz="3200" b="1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114300" marR="0" indent="-45720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stranaka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(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tužitelja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/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tužioca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osumnjičenog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optuženog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),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regulisanih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važećim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procesnim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propisima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smjer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en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postizanje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sudske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odluke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buNone/>
            </a:pP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071363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s-Latn-BA" b="1" dirty="0" smtClean="0"/>
          </a:p>
          <a:p>
            <a:r>
              <a:rPr lang="vi-VN" sz="3200" b="1" dirty="0" smtClean="0">
                <a:latin typeface="Calibri" pitchFamily="34" charset="0"/>
                <a:cs typeface="Calibri" pitchFamily="34" charset="0"/>
              </a:rPr>
              <a:t>U </a:t>
            </a:r>
            <a:r>
              <a:rPr lang="vi-VN" sz="3200" b="1" dirty="0">
                <a:latin typeface="Calibri" pitchFamily="34" charset="0"/>
                <a:cs typeface="Calibri" pitchFamily="34" charset="0"/>
              </a:rPr>
              <a:t>toku glavnog pretresa sud realizuje funkciju suđenja u inokosnom izbornom sastavu.</a:t>
            </a:r>
          </a:p>
          <a:p>
            <a:endParaRPr lang="bs-Latn-BA" b="1" dirty="0"/>
          </a:p>
        </p:txBody>
      </p:sp>
    </p:spTree>
    <p:extLst>
      <p:ext uri="{BB962C8B-B14F-4D97-AF65-F5344CB8AC3E}">
        <p14:creationId xmlns:p14="http://schemas.microsoft.com/office/powerpoint/2010/main" val="2599798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Sudovi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lijeka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također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odlučuju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jednoj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krivičnoj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stvari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inokosnom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izbornom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sastavu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s-Latn-BA" b="1" dirty="0">
                <a:latin typeface="Calibri" pitchFamily="34" charset="0"/>
                <a:cs typeface="Calibri" pitchFamily="34" charset="0"/>
              </a:rPr>
              <a:t>VANREDNE NADLEŽNOSTI </a:t>
            </a:r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bs-Latn-BA" b="1" dirty="0" smtClean="0">
                <a:latin typeface="Times New Roman"/>
                <a:ea typeface="Calibri"/>
                <a:cs typeface="Times New Roman"/>
              </a:rPr>
              <a:t>     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Vanredne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nadležnosti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: 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a)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nadležnost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međusobnoj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vezi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djela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b)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prenesena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nadležnost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c)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nadređena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nadležnost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68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665816"/>
          </a:xfrm>
        </p:spPr>
        <p:txBody>
          <a:bodyPr>
            <a:normAutofit lnSpcReduction="10000"/>
          </a:bodyPr>
          <a:lstStyle/>
          <a:p>
            <a:pPr marL="109728" indent="0">
              <a:buNone/>
            </a:pPr>
            <a:r>
              <a:rPr lang="bs-Latn-BA" b="1" dirty="0" smtClean="0">
                <a:latin typeface="Calibri" pitchFamily="34" charset="0"/>
                <a:ea typeface="Calibri"/>
                <a:cs typeface="Calibri" pitchFamily="34" charset="0"/>
              </a:rPr>
              <a:t>a) </a:t>
            </a:r>
            <a:r>
              <a:rPr lang="vi-VN" sz="3200" b="1" dirty="0" smtClean="0">
                <a:latin typeface="Calibri" pitchFamily="34" charset="0"/>
                <a:ea typeface="Calibri"/>
                <a:cs typeface="Calibri" pitchFamily="34" charset="0"/>
              </a:rPr>
              <a:t>Nadležnost </a:t>
            </a:r>
            <a:r>
              <a:rPr lang="vi-VN" sz="3200" b="1" dirty="0">
                <a:latin typeface="Calibri" pitchFamily="34" charset="0"/>
                <a:ea typeface="Calibri"/>
                <a:cs typeface="Calibri" pitchFamily="34" charset="0"/>
              </a:rPr>
              <a:t>po međusobnoj vezi krivičnih </a:t>
            </a:r>
            <a:r>
              <a:rPr lang="vi-VN" sz="3200" b="1" dirty="0" smtClean="0">
                <a:latin typeface="Calibri" pitchFamily="34" charset="0"/>
                <a:ea typeface="Calibri"/>
                <a:cs typeface="Calibri" pitchFamily="34" charset="0"/>
              </a:rPr>
              <a:t>djela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r>
              <a:rPr lang="vi-VN" sz="3200" b="1" dirty="0">
                <a:latin typeface="Calibri" pitchFamily="34" charset="0"/>
                <a:ea typeface="Calibri"/>
                <a:cs typeface="Calibri" pitchFamily="34" charset="0"/>
              </a:rPr>
              <a:t/>
            </a:r>
            <a:br>
              <a:rPr lang="vi-VN" sz="3200" b="1" dirty="0">
                <a:latin typeface="Calibri" pitchFamily="34" charset="0"/>
                <a:ea typeface="Calibri"/>
                <a:cs typeface="Calibri" pitchFamily="34" charset="0"/>
              </a:rPr>
            </a:b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Veza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krivično-ptavnih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stvari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subjektivna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(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jedan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osumnjičeni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optuženi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odgovara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više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djela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),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objektivna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(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više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osumnjičenih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optuženih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odgovaraju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jedno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zajedničko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djelo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)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mješovita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(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postoji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objektivni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koneksitet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a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jedan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od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osumnjičenih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optuženih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odgovara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najmanje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jedno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svoje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samostalno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djelo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). 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Mješoviti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(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subjektivno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-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objektivni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)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koneksitet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postoji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slučajevima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kada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više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osoba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optuženo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izvršenje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jednog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više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krivičnih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djela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(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objektivni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koneksitet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), a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neko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od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osoba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optužen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samo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još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neko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drugo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krivično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djelo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(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subjektivni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koneksitet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).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indent="0">
              <a:buNone/>
            </a:pPr>
            <a:endParaRPr lang="bs-Latn-BA" sz="3200" dirty="0"/>
          </a:p>
        </p:txBody>
      </p:sp>
    </p:spTree>
    <p:extLst>
      <p:ext uri="{BB962C8B-B14F-4D97-AF65-F5344CB8AC3E}">
        <p14:creationId xmlns:p14="http://schemas.microsoft.com/office/powerpoint/2010/main" val="1219484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>
              <a:spcBef>
                <a:spcPts val="0"/>
              </a:spcBef>
            </a:pP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U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slučaju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subjektivnog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koneksiteta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neka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krivična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djela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spadaju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stvarnu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nadležnost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nižeg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 a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druga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stvarnu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nadležnog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višeg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suda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jedinstveni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krivični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postupak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sprovešće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sud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stvarno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nadležan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najteže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krivično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djelo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tj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.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viši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sud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solidFill>
                <a:prstClr val="black"/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186330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Mjesna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nadležnost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kod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subjektivnog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koneksiteta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određuje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prema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prvenstvu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potvrđivanja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optužnice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 a 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optužnice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nisu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potvrđene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–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prvi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primio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optužnicu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potvrđivanje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/>
          </a:p>
        </p:txBody>
      </p:sp>
    </p:spTree>
    <p:extLst>
      <p:ext uri="{BB962C8B-B14F-4D97-AF65-F5344CB8AC3E}">
        <p14:creationId xmlns:p14="http://schemas.microsoft.com/office/powerpoint/2010/main" val="1035704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>
              <a:spcBef>
                <a:spcPts val="0"/>
              </a:spcBef>
            </a:pP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Određivanje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stvarne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nadležnosti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kod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objektivnog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koneksiteta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se ne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javlja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jer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izvršioci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saučesnici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kojima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ovdje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radi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odgovaraju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isto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krivično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djelo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 a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stvarna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nadležnost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određena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prema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krivičnom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djelu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solidFill>
                <a:prstClr val="black"/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122617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Kod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mješovitog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koneksiteta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stvarna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nadležnost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određuje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prema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najtežem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krivičnom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djelu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a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mjesna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(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djela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iste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stvarne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nadležnosti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a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područja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raznih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sudova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)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prema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prvenstvu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potvrđivanja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optužnice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prvenstvu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otpočinjanja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postupka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bs-Latn-BA" sz="2800" dirty="0">
              <a:ea typeface="Calibri"/>
              <a:cs typeface="Times New Roman"/>
            </a:endParaRP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776517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Čuvar mjesta sadržaja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809832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bs-Latn-BA" sz="3200" b="1" dirty="0">
                <a:latin typeface="Calibri" pitchFamily="34" charset="0"/>
                <a:ea typeface="Calibri"/>
                <a:cs typeface="Calibri" pitchFamily="34" charset="0"/>
              </a:rPr>
              <a:t>b)Prenesena (delegirana)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nadležnost</a:t>
            </a:r>
            <a:endParaRPr lang="bs-Latn-BA" sz="3200" b="1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457200" marR="0" indent="-45720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Prenošenje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nadležnosti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postoji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kada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razloga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određenih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zakonu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oduzima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postupanje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jednom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određenom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krivičnom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predmetu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od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mjesno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nadležnog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predaje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drugom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inače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mjesno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ne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nadležnom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bs-Latn-BA" sz="4300" dirty="0">
              <a:ea typeface="Calibri"/>
              <a:cs typeface="Times New Roman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bs-Latn-BA" sz="4300" dirty="0">
              <a:ea typeface="Calibri"/>
              <a:cs typeface="Times New Roman"/>
            </a:endParaRP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044266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bs-Latn-BA" b="1" dirty="0" smtClean="0">
                <a:latin typeface="Calibri" pitchFamily="34" charset="0"/>
              </a:rPr>
              <a:t>Pojam krivičnog postupka</a:t>
            </a:r>
            <a:endParaRPr lang="bs-Latn-BA" b="1" dirty="0">
              <a:latin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postupak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skup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zakonom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uređenih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procesnih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radnji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procesnih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subjekata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određenom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procesnom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cilju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preduzimaju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procesni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subjekti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r>
              <a:rPr lang="en-US" sz="4000" b="1" dirty="0" smtClean="0">
                <a:latin typeface="Times New Roman"/>
                <a:ea typeface="Calibri"/>
                <a:cs typeface="Times New Roman"/>
              </a:rPr>
              <a:t>  </a:t>
            </a:r>
            <a:endParaRPr lang="bs-Latn-BA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>
          <a:xfrm>
            <a:off x="467544" y="2276872"/>
            <a:ext cx="8229600" cy="4325112"/>
          </a:xfrm>
        </p:spPr>
        <p:txBody>
          <a:bodyPr>
            <a:norm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Riječ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je,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dakle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 o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jednoj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vrsti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vanredne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mjesne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nadležnosti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kojom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se ne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mijenjati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stvarna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nadležnost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suda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solidFill>
                <a:prstClr val="black"/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pPr marL="0" lvl="0" indent="0">
              <a:spcBef>
                <a:spcPts val="0"/>
              </a:spcBef>
              <a:buNone/>
            </a:pPr>
            <a:endParaRPr lang="bs-Latn-BA" sz="32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60837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>
              <a:spcBef>
                <a:spcPts val="0"/>
              </a:spcBef>
            </a:pP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Prema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razlogu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prenošenje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mjesne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nadležnosti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postoje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dvije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vrste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prenošenja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solidFill>
                <a:prstClr val="black"/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 smtClean="0"/>
          </a:p>
          <a:p>
            <a:endParaRPr lang="bs-Latn-BA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1)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Nužno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prenošenje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To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mogu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biti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situacije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kada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nema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dovoljan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broj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sudija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obrazovanje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vijeća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(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zbog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izuzeća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)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zbog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spriječenosti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sudije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da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prisustvuje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suđenju,iz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faktičkih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razloga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481017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2)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Prenošenje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postoje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važni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razlozi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	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5048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Razlog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ovo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delegiranje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mjesne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nadležnosti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bude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opasnosti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nereda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nemira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vrijeme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nadležnim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teškoćama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obezbjedi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nepristrasno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objektivno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suđenje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zbog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prevelikog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uzbuđenja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mjesnog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stanovništva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nekog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drugog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uzroka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stvara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nepovoljnu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atmosferu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normalno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suđenje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Protiv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rješenja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prenošenju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nadležnosti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žalba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nije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dozvoljena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r>
              <a:rPr lang="en-US" sz="3200" b="1" dirty="0" smtClean="0">
                <a:latin typeface="Times New Roman"/>
                <a:ea typeface="Calibri"/>
                <a:cs typeface="Times New Roman"/>
              </a:rPr>
              <a:t> </a:t>
            </a:r>
            <a:endParaRPr lang="bs-Latn-BA" sz="3200" dirty="0" smtClean="0">
              <a:ea typeface="Calibri"/>
              <a:cs typeface="Times New Roman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latin typeface="Times New Roman"/>
                <a:ea typeface="Calibri"/>
                <a:cs typeface="Times New Roman"/>
              </a:rPr>
              <a:t> </a:t>
            </a:r>
            <a:endParaRPr lang="bs-Latn-BA" sz="3200" dirty="0" smtClean="0">
              <a:ea typeface="Calibri"/>
              <a:cs typeface="Times New Roman"/>
            </a:endParaRPr>
          </a:p>
          <a:p>
            <a:endParaRPr lang="bs-Latn-B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Rješenje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o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prenošenju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protiv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koga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nije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dozvoljena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žalba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donijeti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prijedlog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sudije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prethodni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postupak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sudije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prethodno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saslušanje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sudije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predsjednika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vijeća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prijedlog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jedne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od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stranaka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branioca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4000" dirty="0"/>
          </a:p>
        </p:txBody>
      </p:sp>
    </p:spTree>
    <p:extLst>
      <p:ext uri="{BB962C8B-B14F-4D97-AF65-F5344CB8AC3E}">
        <p14:creationId xmlns:p14="http://schemas.microsoft.com/office/powerpoint/2010/main" val="1747779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630650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s-Latn-BA" b="1" dirty="0">
                <a:latin typeface="Calibri" pitchFamily="34" charset="0"/>
                <a:cs typeface="Calibri" pitchFamily="34" charset="0"/>
              </a:rPr>
              <a:t>SUKOB NADLEŽNOSTI </a:t>
            </a:r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Sukob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nadležnosti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pravni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slučaj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kojem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mišljenja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više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državnih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organa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sudova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nastupaju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KP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razilaze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oko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pitanja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od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njih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treba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rješavati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konkretni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krivično-pravni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predmet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/>
          </a:p>
        </p:txBody>
      </p:sp>
    </p:spTree>
    <p:extLst>
      <p:ext uri="{BB962C8B-B14F-4D97-AF65-F5344CB8AC3E}">
        <p14:creationId xmlns:p14="http://schemas.microsoft.com/office/powerpoint/2010/main" val="3199211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>
              <a:spcBef>
                <a:spcPts val="0"/>
              </a:spcBef>
            </a:pP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Takva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pravna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situacija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nastupa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obično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kao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posljedica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različite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pravne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kvalifikacije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KD i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tumačenja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propisa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određivanju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stvarne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mjesne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nadležnosti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. </a:t>
            </a:r>
            <a:endParaRPr lang="bs-Latn-BA" sz="3200" dirty="0">
              <a:solidFill>
                <a:prstClr val="black"/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pPr marL="0" lvl="0" algn="just">
              <a:spcBef>
                <a:spcPts val="0"/>
              </a:spcBef>
              <a:buNone/>
            </a:pPr>
            <a:endParaRPr lang="bs-Latn-BA" sz="3200" dirty="0"/>
          </a:p>
        </p:txBody>
      </p:sp>
    </p:spTree>
    <p:extLst>
      <p:ext uri="{BB962C8B-B14F-4D97-AF65-F5344CB8AC3E}">
        <p14:creationId xmlns:p14="http://schemas.microsoft.com/office/powerpoint/2010/main" val="753624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marR="0" indent="-45720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Izvršenjem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djela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stvara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između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izvršioca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djela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države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jedan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materijalno</a:t>
            </a:r>
            <a:r>
              <a:rPr lang="en-US" sz="3200" b="1" u="sng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pravni</a:t>
            </a:r>
            <a:r>
              <a:rPr lang="en-US" sz="3200" b="1" u="sng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u="sng" dirty="0" smtClean="0">
                <a:latin typeface="Calibri" pitchFamily="34" charset="0"/>
                <a:ea typeface="Calibri"/>
                <a:cs typeface="Calibri" pitchFamily="34" charset="0"/>
              </a:rPr>
              <a:t>i procesni </a:t>
            </a:r>
            <a:r>
              <a:rPr lang="en-US" sz="3200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odnos</a:t>
            </a:r>
            <a:r>
              <a:rPr lang="en-US" sz="3200" b="1" u="sng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u="sng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45720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4800" dirty="0" smtClean="0">
              <a:ea typeface="Calibri"/>
              <a:cs typeface="Times New Roman"/>
            </a:endParaRPr>
          </a:p>
          <a:p>
            <a:endParaRPr lang="bs-Latn-B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4800" b="1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 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Sukob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nadležnosti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nastati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između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samih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sudova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između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sudova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drugih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državnih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organa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solidFill>
                <a:prstClr val="black"/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Sukob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nadležnosti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nije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moguć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između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unutrašnjih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organizacionih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jedinica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istog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ea typeface="Calibri"/>
              <a:cs typeface="Times New Roman"/>
            </a:endParaRPr>
          </a:p>
          <a:p>
            <a:endParaRPr lang="bs-Latn-BA" sz="3200" dirty="0"/>
          </a:p>
        </p:txBody>
      </p:sp>
    </p:spTree>
    <p:extLst>
      <p:ext uri="{BB962C8B-B14F-4D97-AF65-F5344CB8AC3E}">
        <p14:creationId xmlns:p14="http://schemas.microsoft.com/office/powerpoint/2010/main" val="2929005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povodu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sukoba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nadležnosti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provodi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poseban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postupak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rješavanje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sukoba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nadležnosti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predviđen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slučajeve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negativnog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sukoba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nadležnosti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 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lvl="0" indent="-457200">
              <a:spcBef>
                <a:spcPts val="0"/>
              </a:spcBef>
              <a:buFont typeface="Arial" pitchFamily="34" charset="0"/>
              <a:buChar char="•"/>
            </a:pP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Sud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smatra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nenadležnim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oglasit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će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rješenjem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nenadležnim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dostaviće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rješenje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strankama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braniocu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po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pravosnažnosti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tog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rješenja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ustupit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će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predmet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nadležnom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sudu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solidFill>
                <a:prstClr val="black"/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4800" dirty="0"/>
          </a:p>
        </p:txBody>
      </p:sp>
    </p:spTree>
    <p:extLst>
      <p:ext uri="{BB962C8B-B14F-4D97-AF65-F5344CB8AC3E}">
        <p14:creationId xmlns:p14="http://schemas.microsoft.com/office/powerpoint/2010/main" val="2449158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Protiv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tog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rješenja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stranke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mogu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izjaviti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žalbu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slučaju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će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drugostepeni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svojim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rješenjem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utvrditi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svoju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nadležnost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odgovarajućeg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pod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uslovom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da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drugostepeni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isto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vrijeme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nadležan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da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rješava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sukob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nadležnosti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između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sudova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395405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žalbe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nije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bilo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kome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predmet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ustupljen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smatra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sebe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nadležnim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neće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donositi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rješenje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o tome,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veće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će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pokrenuti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postupak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rješavanje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sukoba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nadležnosti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ea typeface="Calibri"/>
              <a:cs typeface="Times New Roman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endParaRPr lang="bs-Latn-BA" sz="3200" dirty="0">
              <a:ea typeface="Calibri"/>
              <a:cs typeface="Times New Roman"/>
            </a:endParaRPr>
          </a:p>
          <a:p>
            <a:endParaRPr lang="bs-Latn-BA" sz="3200" dirty="0"/>
          </a:p>
        </p:txBody>
      </p:sp>
    </p:spTree>
    <p:extLst>
      <p:ext uri="{BB962C8B-B14F-4D97-AF65-F5344CB8AC3E}">
        <p14:creationId xmlns:p14="http://schemas.microsoft.com/office/powerpoint/2010/main" val="2268271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 sz="320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ovom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slučaju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radi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negativnom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sukobu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nadležnosti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dakle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postoji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više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sudova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oglase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ne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nadležnim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Čuvar mjesta sadržaja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pPr marL="457200" marR="0" indent="-45720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Moguć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međutim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iako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rijetko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pozitivan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sukob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nadležnosti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postoji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kada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više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sudova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sebe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smatraju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nadležnim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odbijajući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ustupanje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predmeta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traženje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drugog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5242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Sukob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nadležnosti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između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sudova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rješava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zajednički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neposredno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viši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rješava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sukobu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nadležnosti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traži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prethodno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mišljenje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stranaka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branioca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 smtClean="0">
              <a:ea typeface="Calibri"/>
              <a:cs typeface="Times New Roman"/>
            </a:endParaRPr>
          </a:p>
          <a:p>
            <a:endParaRPr lang="bs-Latn-BA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800" b="1" dirty="0" err="1">
                <a:latin typeface="Calibri" pitchFamily="34" charset="0"/>
                <a:ea typeface="Calibri"/>
                <a:cs typeface="Times New Roman"/>
              </a:rPr>
              <a:t>Odnos</a:t>
            </a:r>
            <a:r>
              <a:rPr lang="en-US" sz="12800" b="1" dirty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12800" b="1" dirty="0" err="1">
                <a:latin typeface="Calibri" pitchFamily="34" charset="0"/>
                <a:ea typeface="Calibri"/>
                <a:cs typeface="Times New Roman"/>
              </a:rPr>
              <a:t>koji</a:t>
            </a:r>
            <a:r>
              <a:rPr lang="en-US" sz="12800" b="1" dirty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12800" b="1" dirty="0" err="1">
                <a:latin typeface="Calibri" pitchFamily="34" charset="0"/>
                <a:ea typeface="Calibri"/>
                <a:cs typeface="Times New Roman"/>
              </a:rPr>
              <a:t>nastaje</a:t>
            </a:r>
            <a:r>
              <a:rPr lang="en-US" sz="12800" b="1" dirty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12800" b="1" dirty="0" err="1">
                <a:latin typeface="Calibri" pitchFamily="34" charset="0"/>
                <a:ea typeface="Calibri"/>
                <a:cs typeface="Times New Roman"/>
              </a:rPr>
              <a:t>između</a:t>
            </a:r>
            <a:r>
              <a:rPr lang="en-US" sz="12800" b="1" dirty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12800" b="1" dirty="0" err="1" smtClean="0">
                <a:latin typeface="Calibri" pitchFamily="34" charset="0"/>
                <a:ea typeface="Calibri"/>
                <a:cs typeface="Times New Roman"/>
              </a:rPr>
              <a:t>osumnjičenog</a:t>
            </a:r>
            <a:r>
              <a:rPr lang="bs-Latn-BA" sz="12800" b="1" dirty="0" smtClean="0">
                <a:latin typeface="Calibri" pitchFamily="34" charset="0"/>
                <a:ea typeface="Calibri"/>
                <a:cs typeface="Times New Roman"/>
              </a:rPr>
              <a:t>/optuženog</a:t>
            </a:r>
            <a:r>
              <a:rPr lang="en-US" sz="12800" b="1" dirty="0" smtClean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12800" b="1" dirty="0">
                <a:latin typeface="Calibri" pitchFamily="34" charset="0"/>
                <a:ea typeface="Calibri"/>
                <a:cs typeface="Times New Roman"/>
              </a:rPr>
              <a:t>i </a:t>
            </a:r>
            <a:r>
              <a:rPr lang="en-US" sz="12800" b="1" dirty="0" err="1">
                <a:latin typeface="Calibri" pitchFamily="34" charset="0"/>
                <a:ea typeface="Calibri"/>
                <a:cs typeface="Times New Roman"/>
              </a:rPr>
              <a:t>države</a:t>
            </a:r>
            <a:r>
              <a:rPr lang="en-US" sz="12800" b="1" dirty="0">
                <a:latin typeface="Calibri" pitchFamily="34" charset="0"/>
                <a:ea typeface="Calibri"/>
                <a:cs typeface="Times New Roman"/>
              </a:rPr>
              <a:t>, </a:t>
            </a:r>
            <a:r>
              <a:rPr lang="en-US" sz="12800" b="1" dirty="0" smtClean="0">
                <a:latin typeface="Calibri" pitchFamily="34" charset="0"/>
                <a:ea typeface="Calibri"/>
                <a:cs typeface="Times New Roman"/>
              </a:rPr>
              <a:t>je </a:t>
            </a:r>
            <a:r>
              <a:rPr lang="en-US" sz="12800" b="1" dirty="0" err="1" smtClean="0">
                <a:latin typeface="Calibri" pitchFamily="34" charset="0"/>
                <a:ea typeface="Calibri"/>
                <a:cs typeface="Times New Roman"/>
              </a:rPr>
              <a:t>pravni</a:t>
            </a:r>
            <a:r>
              <a:rPr lang="en-US" sz="12800" b="1" dirty="0" smtClean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12800" b="1" dirty="0" err="1" smtClean="0">
                <a:latin typeface="Calibri" pitchFamily="34" charset="0"/>
                <a:ea typeface="Calibri"/>
                <a:cs typeface="Times New Roman"/>
              </a:rPr>
              <a:t>odnos</a:t>
            </a:r>
            <a:r>
              <a:rPr lang="bs-Latn-BA" sz="12800" b="1" dirty="0" smtClean="0">
                <a:latin typeface="Calibri" pitchFamily="34" charset="0"/>
                <a:ea typeface="Calibri"/>
                <a:cs typeface="Times New Roman"/>
              </a:rPr>
              <a:t>,</a:t>
            </a:r>
            <a:r>
              <a:rPr lang="en-US" sz="12800" b="1" dirty="0" smtClean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12800" b="1" dirty="0" err="1">
                <a:latin typeface="Calibri" pitchFamily="34" charset="0"/>
                <a:ea typeface="Calibri"/>
                <a:cs typeface="Times New Roman"/>
              </a:rPr>
              <a:t>jer</a:t>
            </a:r>
            <a:r>
              <a:rPr lang="en-US" sz="12800" b="1" dirty="0">
                <a:latin typeface="Calibri" pitchFamily="34" charset="0"/>
                <a:ea typeface="Calibri"/>
                <a:cs typeface="Times New Roman"/>
              </a:rPr>
              <a:t> je </a:t>
            </a:r>
            <a:r>
              <a:rPr lang="en-US" sz="12800" b="1" dirty="0" err="1">
                <a:latin typeface="Calibri" pitchFamily="34" charset="0"/>
                <a:ea typeface="Calibri"/>
                <a:cs typeface="Times New Roman"/>
              </a:rPr>
              <a:t>regulisan</a:t>
            </a:r>
            <a:r>
              <a:rPr lang="en-US" sz="12800" b="1" dirty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bs-Latn-BA" sz="12800" b="1" dirty="0" smtClean="0">
                <a:latin typeface="Calibri" pitchFamily="34" charset="0"/>
                <a:ea typeface="Calibri"/>
                <a:cs typeface="Times New Roman"/>
              </a:rPr>
              <a:t>važećim </a:t>
            </a:r>
            <a:r>
              <a:rPr lang="en-US" sz="12800" b="1" dirty="0" err="1" smtClean="0">
                <a:latin typeface="Calibri" pitchFamily="34" charset="0"/>
                <a:ea typeface="Calibri"/>
                <a:cs typeface="Times New Roman"/>
              </a:rPr>
              <a:t>pravom</a:t>
            </a:r>
            <a:r>
              <a:rPr lang="en-US" sz="12800" b="1" dirty="0" smtClean="0">
                <a:latin typeface="Calibri" pitchFamily="34" charset="0"/>
                <a:ea typeface="Calibri"/>
                <a:cs typeface="Times New Roman"/>
              </a:rPr>
              <a:t> i</a:t>
            </a:r>
            <a:r>
              <a:rPr lang="bs-Latn-BA" sz="12800" b="1" dirty="0" smtClean="0">
                <a:latin typeface="Calibri" pitchFamily="34" charset="0"/>
                <a:ea typeface="Calibri"/>
                <a:cs typeface="Times New Roman"/>
              </a:rPr>
              <a:t> pravnim normama i tako</a:t>
            </a:r>
            <a:r>
              <a:rPr lang="en-US" sz="12800" b="1" dirty="0" smtClean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bs-Latn-BA" sz="12800" b="1" dirty="0" smtClean="0">
                <a:latin typeface="Calibri" pitchFamily="34" charset="0"/>
                <a:ea typeface="Calibri"/>
                <a:cs typeface="Times New Roman"/>
              </a:rPr>
              <a:t>se </a:t>
            </a:r>
            <a:r>
              <a:rPr lang="en-US" sz="12800" b="1" dirty="0" smtClean="0">
                <a:latin typeface="Calibri" pitchFamily="34" charset="0"/>
                <a:ea typeface="Calibri"/>
                <a:cs typeface="Times New Roman"/>
              </a:rPr>
              <a:t>u</a:t>
            </a:r>
            <a:r>
              <a:rPr lang="bs-Latn-BA" sz="12800" b="1" dirty="0" smtClean="0">
                <a:latin typeface="Calibri" pitchFamily="34" charset="0"/>
                <a:ea typeface="Calibri"/>
                <a:cs typeface="Times New Roman"/>
              </a:rPr>
              <a:t>tvrđuju</a:t>
            </a:r>
            <a:r>
              <a:rPr lang="en-US" sz="12800" b="1" dirty="0" smtClean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12800" b="1" dirty="0" err="1">
                <a:latin typeface="Calibri" pitchFamily="34" charset="0"/>
                <a:ea typeface="Calibri"/>
                <a:cs typeface="Times New Roman"/>
              </a:rPr>
              <a:t>pravo</a:t>
            </a:r>
            <a:r>
              <a:rPr lang="en-US" sz="12800" b="1" dirty="0">
                <a:latin typeface="Calibri" pitchFamily="34" charset="0"/>
                <a:ea typeface="Calibri"/>
                <a:cs typeface="Times New Roman"/>
              </a:rPr>
              <a:t> i </a:t>
            </a:r>
            <a:r>
              <a:rPr lang="bs-Latn-BA" sz="12800" b="1" dirty="0" smtClean="0">
                <a:latin typeface="Calibri" pitchFamily="34" charset="0"/>
                <a:ea typeface="Calibri"/>
                <a:cs typeface="Times New Roman"/>
              </a:rPr>
              <a:t>pravne </a:t>
            </a:r>
            <a:r>
              <a:rPr lang="en-US" sz="12800" b="1" dirty="0" err="1" smtClean="0">
                <a:latin typeface="Calibri" pitchFamily="34" charset="0"/>
                <a:ea typeface="Calibri"/>
                <a:cs typeface="Times New Roman"/>
              </a:rPr>
              <a:t>obaveze</a:t>
            </a:r>
            <a:r>
              <a:rPr lang="en-US" sz="12800" b="1" dirty="0" smtClean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12800" b="1" dirty="0" err="1">
                <a:latin typeface="Calibri" pitchFamily="34" charset="0"/>
                <a:ea typeface="Calibri"/>
                <a:cs typeface="Times New Roman"/>
              </a:rPr>
              <a:t>za</a:t>
            </a:r>
            <a:r>
              <a:rPr lang="en-US" sz="12800" b="1" dirty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12800" b="1" dirty="0" err="1">
                <a:latin typeface="Calibri" pitchFamily="34" charset="0"/>
                <a:ea typeface="Calibri"/>
                <a:cs typeface="Times New Roman"/>
              </a:rPr>
              <a:t>obje</a:t>
            </a:r>
            <a:r>
              <a:rPr lang="en-US" sz="12800" b="1" dirty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12800" b="1" dirty="0" err="1" smtClean="0">
                <a:latin typeface="Calibri" pitchFamily="34" charset="0"/>
                <a:ea typeface="Calibri"/>
                <a:cs typeface="Times New Roman"/>
              </a:rPr>
              <a:t>strane</a:t>
            </a:r>
            <a:r>
              <a:rPr lang="bs-Latn-BA" sz="12800" b="1" dirty="0" smtClean="0">
                <a:latin typeface="Calibri" pitchFamily="34" charset="0"/>
                <a:ea typeface="Calibri"/>
                <a:cs typeface="Times New Roman"/>
              </a:rPr>
              <a:t> u postupku</a:t>
            </a:r>
            <a:r>
              <a:rPr lang="en-US" sz="12800" b="1" dirty="0" smtClean="0">
                <a:latin typeface="Calibri" pitchFamily="34" charset="0"/>
                <a:ea typeface="Calibri"/>
                <a:cs typeface="Times New Roman"/>
              </a:rPr>
              <a:t>.</a:t>
            </a:r>
            <a:endParaRPr lang="bs-Latn-BA" sz="12800" dirty="0">
              <a:latin typeface="Calibri" pitchFamily="34" charset="0"/>
              <a:ea typeface="Calibri"/>
              <a:cs typeface="Times New Roman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bs-Latn-BA" sz="12800" dirty="0">
              <a:latin typeface="Calibri"/>
              <a:ea typeface="Calibri"/>
              <a:cs typeface="Times New Roman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bs-Latn-BA" sz="12800" b="1" dirty="0" smtClean="0">
              <a:latin typeface="Times New Roman"/>
              <a:ea typeface="Calibri"/>
              <a:cs typeface="Times New Roman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2000" dirty="0">
              <a:latin typeface="Calibri"/>
              <a:ea typeface="Calibri"/>
              <a:cs typeface="Times New Roman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latin typeface="Times New Roman"/>
                <a:ea typeface="Calibri"/>
                <a:cs typeface="Times New Roman"/>
              </a:rPr>
              <a:t> </a:t>
            </a:r>
            <a:endParaRPr lang="bs-Latn-BA" sz="2000" dirty="0">
              <a:latin typeface="Calibri"/>
              <a:ea typeface="Calibri"/>
              <a:cs typeface="Times New Roman"/>
            </a:endParaRP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605726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Svaki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sudova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spore 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nadležnosti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dužan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sukob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ne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riješi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poduzimati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radnje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postoji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opasnost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odlaganja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Protiv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rješenja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kojim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odlučuje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sukobu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nadležnosti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žalba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nije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dozvoljena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buNone/>
            </a:pPr>
            <a:endParaRPr lang="bs-Latn-BA" sz="4400" dirty="0"/>
          </a:p>
        </p:txBody>
      </p:sp>
    </p:spTree>
    <p:extLst>
      <p:ext uri="{BB962C8B-B14F-4D97-AF65-F5344CB8AC3E}">
        <p14:creationId xmlns:p14="http://schemas.microsoft.com/office/powerpoint/2010/main" val="3120809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Odlučujući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sukobu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nadležnosti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službenoj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dužnosti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donijeti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odluku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prenošenju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mjesne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nadležnosti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s-Latn-BA" b="1" dirty="0">
                <a:latin typeface="Calibri" pitchFamily="34" charset="0"/>
                <a:cs typeface="Calibri" pitchFamily="34" charset="0"/>
              </a:rPr>
              <a:t>PRAVNA POMOĆ </a:t>
            </a:r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Međusobni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odnos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sudova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drugih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državnih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organa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manifestuje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kroz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institut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pravne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pomoći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7471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Događa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potrebe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potrebno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neke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radnje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obave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drugi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državni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organi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procesne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radnje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izvan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područja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teritorijalne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nadležnosti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toga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>
              <a:spcBef>
                <a:spcPts val="0"/>
              </a:spcBef>
            </a:pP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Ovakve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poslove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sudovi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obavljaju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putem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pravne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pomoći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koja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biti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: </a:t>
            </a:r>
            <a:endParaRPr lang="bs-Latn-BA" sz="3200" b="1" dirty="0" smtClean="0">
              <a:solidFill>
                <a:prstClr val="black"/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)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Unutrašnja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(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domaćem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sudu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pružaju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pomoć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domaći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sudovi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)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endParaRPr lang="bs-Latn-BA" sz="3200" b="1" dirty="0" smtClean="0">
              <a:solidFill>
                <a:prstClr val="black"/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b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)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Međunarodna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(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domaćem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sudu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ukazuju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pomoć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inostrani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sudovi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organi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solidFill>
                <a:prstClr val="black"/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4021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Pomoć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biti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u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: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užem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smislu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–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uzajamna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pomoć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jednog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drugom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obavljanju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krivično-procesnih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radnji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i u 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širem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smislu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–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pomoć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sudovima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od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drugih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državnih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organa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obavljanju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drugih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pravnih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radnji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tehničkih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drugih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slučnih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poslova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4724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Ukazivanje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pravne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pomoći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vrši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dostavljanjem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pismene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molbe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organu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od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kojeg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pomoć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traži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indent="0"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0301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lvl="0">
              <a:spcBef>
                <a:spcPts val="0"/>
              </a:spcBef>
            </a:pPr>
            <a:r>
              <a:rPr lang="en-US" sz="3000" b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 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Pod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pojmom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„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pravna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pomoć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“ u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smislu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(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Zakona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krivičnom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postupku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)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ovog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zakona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smatra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uzajamna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pomoć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sudova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 a pod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pojmom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„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službena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saradnja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“ –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uzajam</a:t>
            </a:r>
            <a:r>
              <a:rPr lang="bs-Latn-BA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saradnja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organa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provođenje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zakona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saradnja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između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sudova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organa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provođenje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zakona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 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te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saradnja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između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sudova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organa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provođenje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zakona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drugih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organa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vlasti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solidFill>
                <a:prstClr val="black"/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836973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bs-Latn-BA" b="1" dirty="0" smtClean="0">
                <a:latin typeface="Calibri" pitchFamily="34" charset="0"/>
                <a:cs typeface="Calibri" pitchFamily="34" charset="0"/>
              </a:rPr>
              <a:t>STRANAČKA I PROCESNA SPOSOBNOST</a:t>
            </a:r>
            <a:endParaRPr lang="bs-Latn-BA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Stranačka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sposobnost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apstraktna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procesno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pravna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mogućnost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da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bude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tužilac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osumnjičeni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optuženi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postupku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b="1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3777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Materijalno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odnos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suštinski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konkretan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hipotetičan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jer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njegovo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stvarno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postojanje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tek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treba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utvrde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to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raspravljanje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utvrđivanje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vrši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kroz krivično procesni odnos, dokazivanjem činjenica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postupku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Ova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sposobnost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utvrđuje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posebno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svaku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stranaku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Tužitelj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/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Tužilac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sposobnost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stranka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postupku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samim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što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državni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organ.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On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izabran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posebnom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postupku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pod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uslovima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garantuju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da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samostalno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obavlja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krivično-procesne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radnje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0981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nekog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razloga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naknadno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sposobnost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izgubi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o tome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će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rješavati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izvan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Svaka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osoba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kojoj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odredbama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materijalnog-krivičnog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mogu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primjeniti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sankcije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stranačku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sposobnost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osumnjičenog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optuženog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postupku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Osumnjičeni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optuženi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ne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biti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svaki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izvršilac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KD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109728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Tako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npr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:</a:t>
            </a:r>
          </a:p>
          <a:p>
            <a:pPr marR="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prema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maloljetnoj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osobi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nije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navršila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14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godina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ne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mogu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primjeniti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nikakve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sankcije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3932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dolaze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obzir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 i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druge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osobe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ne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mogu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odgovarati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npr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:</a:t>
            </a:r>
          </a:p>
          <a:p>
            <a:pPr marL="0" indent="0">
              <a:buNone/>
            </a:pP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zastupnici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poslanici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Učinilac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momentu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izvršenja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KD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nije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bio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uračunljiv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biti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optuženi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postupku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buNone/>
            </a:pPr>
            <a:endParaRPr lang="bs-Latn-BA" sz="4400" dirty="0">
              <a:ea typeface="Calibri"/>
              <a:cs typeface="Times New Roman"/>
            </a:endParaRPr>
          </a:p>
          <a:p>
            <a:endParaRPr lang="bs-Latn-BA" sz="4400" dirty="0"/>
          </a:p>
        </p:txBody>
      </p:sp>
    </p:spTree>
    <p:extLst>
      <p:ext uri="{BB962C8B-B14F-4D97-AF65-F5344CB8AC3E}">
        <p14:creationId xmlns:p14="http://schemas.microsoft.com/office/powerpoint/2010/main" val="800059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odgovornost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ove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osobe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će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izostati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utvrdi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nije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bila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uračunljiva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vrijeme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izvršenja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djela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Procesna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sposobnost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mogućnost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tužitelja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/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tužioca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osumnjičenog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optuženog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stranačku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sposobnost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obavlja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radnje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procesu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postupku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Procesna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sposobnost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ne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mora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uvijek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podudarati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stranačkom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sposobnošću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/>
          </a:p>
        </p:txBody>
      </p:sp>
    </p:spTree>
    <p:extLst>
      <p:ext uri="{BB962C8B-B14F-4D97-AF65-F5344CB8AC3E}">
        <p14:creationId xmlns:p14="http://schemas.microsoft.com/office/powerpoint/2010/main" val="587032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>
                <a:latin typeface="Calibri" pitchFamily="34" charset="0"/>
                <a:ea typeface="Calibri"/>
              </a:rPr>
              <a:t>Krivični</a:t>
            </a:r>
            <a:r>
              <a:rPr lang="en-US" sz="3200" b="1" dirty="0">
                <a:latin typeface="Calibri" pitchFamily="34" charset="0"/>
                <a:ea typeface="Calibri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</a:rPr>
              <a:t>procesni</a:t>
            </a:r>
            <a:r>
              <a:rPr lang="en-US" sz="3200" b="1" dirty="0">
                <a:latin typeface="Calibri" pitchFamily="34" charset="0"/>
                <a:ea typeface="Calibri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</a:rPr>
              <a:t>odnos</a:t>
            </a:r>
            <a:r>
              <a:rPr lang="en-US" sz="3200" b="1" dirty="0">
                <a:latin typeface="Calibri" pitchFamily="34" charset="0"/>
                <a:ea typeface="Calibri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</a:rPr>
              <a:t>razvija</a:t>
            </a:r>
            <a:r>
              <a:rPr lang="en-US" sz="3200" b="1" dirty="0">
                <a:latin typeface="Calibri" pitchFamily="34" charset="0"/>
                <a:ea typeface="Calibri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</a:rPr>
              <a:t>između</a:t>
            </a:r>
            <a:r>
              <a:rPr lang="en-US" sz="3200" b="1" dirty="0">
                <a:latin typeface="Calibri" pitchFamily="34" charset="0"/>
                <a:ea typeface="Calibri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</a:rPr>
              <a:t>suda</a:t>
            </a:r>
            <a:r>
              <a:rPr lang="en-US" sz="3200" b="1" dirty="0">
                <a:latin typeface="Calibri" pitchFamily="34" charset="0"/>
                <a:ea typeface="Calibri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</a:rPr>
              <a:t>osumnjičenog</a:t>
            </a:r>
            <a:r>
              <a:rPr lang="en-US" sz="3200" b="1" dirty="0">
                <a:latin typeface="Calibri" pitchFamily="34" charset="0"/>
                <a:ea typeface="Calibri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</a:rPr>
              <a:t>odnosno</a:t>
            </a:r>
            <a:r>
              <a:rPr lang="en-US" sz="3200" b="1" dirty="0">
                <a:latin typeface="Calibri" pitchFamily="34" charset="0"/>
                <a:ea typeface="Calibri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</a:rPr>
              <a:t>optuženog</a:t>
            </a:r>
            <a:r>
              <a:rPr lang="en-US" sz="3200" b="1" dirty="0">
                <a:latin typeface="Calibri" pitchFamily="34" charset="0"/>
                <a:ea typeface="Calibri"/>
              </a:rPr>
              <a:t> i </a:t>
            </a:r>
            <a:r>
              <a:rPr lang="en-US" sz="3200" b="1" dirty="0" err="1" smtClean="0">
                <a:latin typeface="Calibri" pitchFamily="34" charset="0"/>
                <a:ea typeface="Calibri"/>
              </a:rPr>
              <a:t>tužitelja</a:t>
            </a:r>
            <a:r>
              <a:rPr lang="en-US" sz="3200" b="1" dirty="0" smtClean="0">
                <a:latin typeface="Calibri" pitchFamily="34" charset="0"/>
                <a:ea typeface="Calibri"/>
              </a:rPr>
              <a:t>/</a:t>
            </a:r>
            <a:r>
              <a:rPr lang="en-US" sz="3200" b="1" dirty="0" err="1" smtClean="0">
                <a:latin typeface="Calibri" pitchFamily="34" charset="0"/>
                <a:ea typeface="Calibri"/>
              </a:rPr>
              <a:t>tužioca</a:t>
            </a:r>
            <a:r>
              <a:rPr lang="bs-Latn-BA" sz="3200" b="1" dirty="0" smtClean="0">
                <a:latin typeface="Calibri" pitchFamily="34" charset="0"/>
                <a:ea typeface="Calibri"/>
              </a:rPr>
              <a:t>, tj.</a:t>
            </a:r>
            <a:r>
              <a:rPr lang="en-US" sz="3200" b="1" dirty="0" smtClean="0">
                <a:latin typeface="Calibri" pitchFamily="34" charset="0"/>
                <a:ea typeface="Calibri"/>
              </a:rPr>
              <a:t> </a:t>
            </a:r>
            <a:r>
              <a:rPr lang="en-US" sz="3200" b="1" dirty="0">
                <a:latin typeface="Calibri" pitchFamily="34" charset="0"/>
                <a:ea typeface="Calibri"/>
              </a:rPr>
              <a:t>(</a:t>
            </a:r>
            <a:r>
              <a:rPr lang="en-US" sz="3200" b="1" dirty="0" err="1">
                <a:latin typeface="Calibri" pitchFamily="34" charset="0"/>
                <a:ea typeface="Calibri"/>
              </a:rPr>
              <a:t>procesnih</a:t>
            </a:r>
            <a:r>
              <a:rPr lang="en-US" sz="3200" b="1" dirty="0">
                <a:latin typeface="Calibri" pitchFamily="34" charset="0"/>
                <a:ea typeface="Calibri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</a:rPr>
              <a:t>subjekata</a:t>
            </a:r>
            <a:r>
              <a:rPr lang="en-US" sz="3200" b="1" dirty="0" smtClean="0">
                <a:latin typeface="Calibri" pitchFamily="34" charset="0"/>
                <a:ea typeface="Calibri"/>
              </a:rPr>
              <a:t>)</a:t>
            </a:r>
            <a:r>
              <a:rPr lang="bs-Latn-BA" sz="3200" b="1" dirty="0" smtClean="0">
                <a:latin typeface="Calibri" pitchFamily="34" charset="0"/>
                <a:ea typeface="Calibri"/>
              </a:rPr>
              <a:t>.</a:t>
            </a:r>
            <a:r>
              <a:rPr lang="en-US" sz="3200" b="1" dirty="0" smtClean="0">
                <a:latin typeface="Calibri" pitchFamily="34" charset="0"/>
                <a:ea typeface="Calibri"/>
              </a:rPr>
              <a:t> </a:t>
            </a:r>
            <a:endParaRPr lang="bs-Latn-BA" sz="3200" b="1" dirty="0" smtClean="0">
              <a:latin typeface="Calibri" pitchFamily="34" charset="0"/>
              <a:ea typeface="Calibri"/>
            </a:endParaRP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599872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Tužitelj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/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Tužilac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nosilac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funkcije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državnom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organu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uvjek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procesnu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sposobnost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preduzimanje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procesnih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radnji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Razlog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tome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što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imenovan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državnu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službu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Zakonu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jamče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garantuju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pravilno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preduzimanje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radnji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>
              <a:spcBef>
                <a:spcPts val="0"/>
              </a:spcBef>
            </a:pP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Osumnjičeni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optuženi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sposoban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da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bude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stranka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postupku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po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pravilu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sposoban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je da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vrši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radnje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postupku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solidFill>
                <a:prstClr val="black"/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pPr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7846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optuženi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faktički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nesposoban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vrši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procesne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radnje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(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gluv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slijep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umobolan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,) 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obezbjeđuje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mu se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obavezna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odbrana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preko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branioca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. </a:t>
            </a:r>
            <a:endParaRPr lang="bs-Latn-BA" sz="3200" dirty="0" smtClean="0">
              <a:solidFill>
                <a:prstClr val="black"/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U 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krivičnom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postupku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isključeno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zastupanje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osumnjičenog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optuženog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jer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on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odgovara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lično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76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osobe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/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lica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postupku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nastupaju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svojih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zastupnika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branilaca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Uračunljivost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osumnjičenog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optuženog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cijeni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momentu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izvršenja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KD, a ne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momentu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suđenja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bs-Latn-BA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endParaRPr lang="bs-Latn-BA" sz="4800" b="1" dirty="0" smtClean="0">
              <a:latin typeface="Times New Roman"/>
              <a:ea typeface="Calibri"/>
              <a:cs typeface="Times New Roman"/>
            </a:endParaRPr>
          </a:p>
          <a:p>
            <a:pPr marL="0" marR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bs-Latn-BA" sz="4000" b="1" dirty="0">
                <a:latin typeface="Calibri" pitchFamily="34" charset="0"/>
                <a:ea typeface="Calibri"/>
                <a:cs typeface="Calibri" pitchFamily="34" charset="0"/>
              </a:rPr>
              <a:t>PROCESNI PRINCIPI STRANAKA</a:t>
            </a: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4400" dirty="0">
              <a:ea typeface="Calibri"/>
              <a:cs typeface="Times New Roman"/>
            </a:endParaRPr>
          </a:p>
          <a:p>
            <a:pPr marL="109728" indent="0">
              <a:buNone/>
            </a:pPr>
            <a:endParaRPr lang="bs-Latn-BA" sz="4400" dirty="0"/>
          </a:p>
        </p:txBody>
      </p:sp>
    </p:spTree>
    <p:extLst>
      <p:ext uri="{BB962C8B-B14F-4D97-AF65-F5344CB8AC3E}">
        <p14:creationId xmlns:p14="http://schemas.microsoft.com/office/powerpoint/2010/main" val="1468792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bs-Latn-BA" b="1" dirty="0">
                <a:latin typeface="Calibri" pitchFamily="34" charset="0"/>
                <a:cs typeface="Calibri" pitchFamily="34" charset="0"/>
              </a:rPr>
              <a:t>Princip </a:t>
            </a:r>
            <a:r>
              <a:rPr lang="bs-Latn-BA" b="1" dirty="0" smtClean="0">
                <a:latin typeface="Calibri" pitchFamily="34" charset="0"/>
                <a:cs typeface="Calibri" pitchFamily="34" charset="0"/>
              </a:rPr>
              <a:t>kontradiktornosti</a:t>
            </a:r>
            <a:endParaRPr lang="bs-Latn-BA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Princip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kontradiktornosti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(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raspravnosti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)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sastoji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pružanju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mogućnosti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svakoj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stranci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tokom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iznese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sopstveni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stav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pitanjima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predmet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raspravljanja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pravilu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neposrednoj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diskusiji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izjasni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stavovima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protivne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stranke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stavlja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prijedloge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radi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rješavanja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spornih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pitanja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zaštite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svojih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Ovim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principom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svakoj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od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stranaka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pruža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mogućnost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da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izjasni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pogledu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procesnih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dejstava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druge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stranke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(da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protivrječi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)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nego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bude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donesena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odluka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5543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S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određena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dužnosti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strankama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a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stranke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određena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dužnosti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između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sebe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t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o je takozvani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u="sng" dirty="0" smtClean="0">
                <a:latin typeface="Calibri" pitchFamily="34" charset="0"/>
                <a:ea typeface="Calibri"/>
                <a:cs typeface="Calibri" pitchFamily="34" charset="0"/>
              </a:rPr>
              <a:t>trostrani </a:t>
            </a:r>
            <a:r>
              <a:rPr lang="en-US" sz="3200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pravni</a:t>
            </a:r>
            <a:r>
              <a:rPr lang="en-US" sz="3200" b="1" u="sng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odnos</a:t>
            </a:r>
            <a:r>
              <a:rPr lang="bs-Latn-BA" sz="3200" b="1" u="sng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	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Cilj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ovog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principa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da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doprinese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ravnopravnosti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stranaka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njihova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efikasnost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efikasnijoj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zaštiti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lvl="0">
              <a:spcBef>
                <a:spcPts val="0"/>
              </a:spcBef>
            </a:pP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Kontradiktorno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raspravljanje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postiže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omogućavanjem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prava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stranaka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da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stavljaju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svoje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prijedloge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 da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postavljaju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pitanja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iznose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svoja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mišljenja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te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da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izvode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svoje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dokaze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.  </a:t>
            </a:r>
            <a:endParaRPr lang="bs-Latn-BA" sz="3200" dirty="0">
              <a:solidFill>
                <a:prstClr val="black"/>
              </a:solidFill>
              <a:latin typeface="Calibri" pitchFamily="34" charset="0"/>
              <a:ea typeface="Calibri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822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U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istrazi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ovaj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princip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dolazi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do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izražaja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prilkom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ispitivanja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osumnjičenog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. </a:t>
            </a:r>
            <a:endParaRPr lang="bs-Latn-BA" sz="3200" dirty="0" smtClean="0">
              <a:solidFill>
                <a:prstClr val="black"/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Princip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„ne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bis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in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idem“ - (ne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ponovo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istom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)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 tj. ne dva puta u istom slučaju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1303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Niko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ne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ponovno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suđen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djelo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već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bio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suđen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donesena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pravomoćna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sudska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odluka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Ovdje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radi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neponovljivosti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svojstava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procesnih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subjekata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istoj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krivičnoj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stvari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Princip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neponovljivosti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procesnog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subjekta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dolazi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do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izražaja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pravilu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upotrebom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prigovora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presuđene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stvari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a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suštini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predstavlja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zabranu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ponovnog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suđenja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istoj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krivičnoj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stvari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Cilj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je da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obazbjedi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pravna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sigurnost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građana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moraju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biti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lišeni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neizvjesnosti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straha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da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će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protiv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njih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ponovo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voditi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krivični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postupak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zbog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iste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krivične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stavri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pravosnažno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rješena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4249877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Ovaj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princip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obuhvata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dva</a:t>
            </a:r>
            <a:r>
              <a:rPr lang="en-US" sz="3200" b="1" u="sng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kumulativna</a:t>
            </a:r>
            <a:r>
              <a:rPr lang="en-US" sz="3200" b="1" u="sng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uslova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i da bi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primjenio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uslova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moraju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ispunjena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: 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>
              <a:buNone/>
            </a:pPr>
            <a:endParaRPr lang="bs-Latn-BA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lphaLcParenR"/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da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postupak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već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vođen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protiv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određene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osobe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određeno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KD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i, 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514350" indent="-514350">
              <a:buAutoNum type="alphaLcParenR"/>
            </a:pP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514350" indent="-514350">
              <a:buAutoNum type="alphaLcParenR"/>
            </a:pP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da </a:t>
            </a:r>
            <a:r>
              <a:rPr lang="bs-Latn-BA" sz="3200" b="1" dirty="0">
                <a:latin typeface="Calibri" pitchFamily="34" charset="0"/>
                <a:ea typeface="Calibri"/>
                <a:cs typeface="Calibri" pitchFamily="34" charset="0"/>
              </a:rPr>
              <a:t>je donesena pravosnažna sudska odluka u tom krivičnom predmetu. </a:t>
            </a:r>
          </a:p>
          <a:p>
            <a:pPr marL="514350" indent="-514350">
              <a:buAutoNum type="alphaLcParenR"/>
            </a:pP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algn="just"/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Osumnjičeni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ima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opštu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dužnost</a:t>
            </a:r>
            <a:r>
              <a:rPr lang="bs-Latn-BA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,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da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stupi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u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otpočeti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proces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i da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podnosi</a:t>
            </a:r>
            <a:r>
              <a:rPr lang="bs-Latn-BA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pravna sredstva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,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trpi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proces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bez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obaveze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na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neko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činjenje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,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sem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obaveze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odazivanju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pozivu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suda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,</a:t>
            </a:r>
            <a:r>
              <a:rPr lang="bs-Latn-BA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a</a:t>
            </a:r>
            <a:endParaRPr lang="bs-Latn-BA" sz="3200" b="1" dirty="0" smtClean="0">
              <a:solidFill>
                <a:prstClr val="black"/>
              </a:solidFill>
              <a:latin typeface="Calibri" pitchFamily="34" charset="0"/>
              <a:ea typeface="Calibri"/>
              <a:cs typeface="Times New Roman"/>
            </a:endParaRPr>
          </a:p>
          <a:p>
            <a:pPr marL="109728" indent="0">
              <a:buNone/>
            </a:pP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bs-Latn-BA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ima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i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niz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prava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koja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omogućavaju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njegovu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bs-Latn-BA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 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odbranu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i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zaštitu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njegove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ličnosti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. </a:t>
            </a:r>
          </a:p>
          <a:p>
            <a:pPr marL="109728" indent="0">
              <a:buNone/>
            </a:pPr>
            <a:r>
              <a:rPr lang="bs-Latn-BA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endParaRPr lang="bs-Latn-BA" sz="32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9140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b="1" dirty="0" smtClean="0"/>
              <a:t>Rekapitulacija predavanja:</a:t>
            </a:r>
          </a:p>
          <a:p>
            <a:pPr marL="109728" indent="0">
              <a:buNone/>
            </a:pPr>
            <a:endParaRPr lang="bs-Latn-BA" b="1" dirty="0" smtClean="0"/>
          </a:p>
          <a:p>
            <a:r>
              <a:rPr lang="bs-Latn-BA" b="1" dirty="0" smtClean="0"/>
              <a:t>Redovne nadležnosti,</a:t>
            </a:r>
          </a:p>
          <a:p>
            <a:r>
              <a:rPr lang="bs-Latn-BA" b="1" dirty="0" smtClean="0"/>
              <a:t>Vanredne nadležnosti,</a:t>
            </a:r>
          </a:p>
          <a:p>
            <a:r>
              <a:rPr lang="bs-Latn-BA" b="1" dirty="0" smtClean="0"/>
              <a:t>Sukob nadležnosti,</a:t>
            </a:r>
          </a:p>
          <a:p>
            <a:r>
              <a:rPr lang="bs-Latn-BA" b="1" dirty="0" smtClean="0"/>
              <a:t>Pravna pomoć,</a:t>
            </a:r>
          </a:p>
          <a:p>
            <a:r>
              <a:rPr lang="bs-Latn-BA" b="1" dirty="0" smtClean="0"/>
              <a:t>Stranačka i procesna sposobnost,</a:t>
            </a:r>
          </a:p>
          <a:p>
            <a:r>
              <a:rPr lang="bs-Latn-BA" b="1" dirty="0" smtClean="0"/>
              <a:t>Procesni principi stranaka.</a:t>
            </a:r>
            <a:endParaRPr lang="bs-Latn-BA" b="1" dirty="0"/>
          </a:p>
        </p:txBody>
      </p:sp>
    </p:spTree>
    <p:extLst>
      <p:ext uri="{BB962C8B-B14F-4D97-AF65-F5344CB8AC3E}">
        <p14:creationId xmlns:p14="http://schemas.microsoft.com/office/powerpoint/2010/main" val="3196726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674982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s-Latn-BA" b="1" dirty="0" smtClean="0">
                <a:latin typeface="Calibri" pitchFamily="34" charset="0"/>
                <a:cs typeface="Calibri" pitchFamily="34" charset="0"/>
              </a:rPr>
              <a:t>OPTUŽNICA U KRIVIČNOM POSTUPKU</a:t>
            </a:r>
            <a:endParaRPr lang="bs-Latn-BA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optužnica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procesna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aktivnost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ovlaštenog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subjekta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(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tužitelja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/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tužioca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)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se od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traži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da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otvori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krivični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postupak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utvrdi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postojanje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krivično-pravnog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zahtjeva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konkretnom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krivično-pravnom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slučaju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izrekne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optuženom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odgovarajuća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zakonska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sankcija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latin typeface="Times New Roman"/>
                <a:ea typeface="Calibri"/>
                <a:cs typeface="Times New Roman"/>
              </a:rPr>
              <a:t>	</a:t>
            </a:r>
            <a:endParaRPr lang="bs-Latn-BA" sz="3600" dirty="0"/>
          </a:p>
        </p:txBody>
      </p:sp>
    </p:spTree>
    <p:extLst>
      <p:ext uri="{BB962C8B-B14F-4D97-AF65-F5344CB8AC3E}">
        <p14:creationId xmlns:p14="http://schemas.microsoft.com/office/powerpoint/2010/main" val="4192817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0" indent="-457200">
              <a:spcBef>
                <a:spcPts val="0"/>
              </a:spcBef>
              <a:buFont typeface="Arial" pitchFamily="34" charset="0"/>
              <a:buChar char="•"/>
            </a:pP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Krivična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optužba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optužnica</a:t>
            </a:r>
            <a:r>
              <a:rPr lang="bs-Latn-BA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 odnosno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optužni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akt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predstavlja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tužbu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formalnom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smislu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 a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drugo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ona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predstavlja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svaku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radnju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tužioca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kojoj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cilj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otvaranje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održavanje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procesa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toku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krivičnog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postupka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  a to je </a:t>
            </a:r>
            <a:r>
              <a:rPr lang="bs-Latn-BA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faktički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tužba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u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materijalnom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smislu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.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 </a:t>
            </a:r>
            <a:endParaRPr lang="bs-Latn-BA" sz="3200" dirty="0">
              <a:solidFill>
                <a:prstClr val="black"/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8909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 err="1">
                <a:latin typeface="Calibri" pitchFamily="34" charset="0"/>
                <a:ea typeface="Calibri"/>
                <a:cs typeface="Calibri" pitchFamily="34" charset="0"/>
              </a:rPr>
              <a:t>Organizovanje</a:t>
            </a:r>
            <a:r>
              <a:rPr lang="en-US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b="1" dirty="0" err="1">
                <a:latin typeface="Calibri" pitchFamily="34" charset="0"/>
                <a:ea typeface="Calibri"/>
                <a:cs typeface="Calibri" pitchFamily="34" charset="0"/>
              </a:rPr>
              <a:t>krivične</a:t>
            </a:r>
            <a:r>
              <a:rPr lang="en-US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b="1" dirty="0" err="1" smtClean="0">
                <a:latin typeface="Calibri" pitchFamily="34" charset="0"/>
                <a:ea typeface="Calibri"/>
                <a:cs typeface="Calibri" pitchFamily="34" charset="0"/>
              </a:rPr>
              <a:t>optužnice</a:t>
            </a:r>
            <a:endParaRPr lang="bs-Latn-BA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Krivična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optužnica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organizuje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taj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način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što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određuje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organ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osoba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će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predstavljati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tužilačku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stranu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kao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procesni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subjekt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pokretati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postupak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podnositi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zahtjev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kome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treba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da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odluči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	 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917296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0" indent="-457200">
              <a:spcBef>
                <a:spcPts val="0"/>
              </a:spcBef>
              <a:buFont typeface="Arial" pitchFamily="34" charset="0"/>
              <a:buChar char="•"/>
            </a:pP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Bez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tog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organa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osobe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/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lica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ne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pokrenuti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postupak</a:t>
            </a:r>
            <a:r>
              <a:rPr lang="bs-Latn-BA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.</a:t>
            </a:r>
          </a:p>
          <a:p>
            <a:pPr marL="457200" lvl="0" indent="-457200">
              <a:spcBef>
                <a:spcPts val="0"/>
              </a:spcBef>
              <a:buFont typeface="Arial" pitchFamily="34" charset="0"/>
              <a:buChar char="•"/>
            </a:pP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Sud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ne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vodi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krivični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postupak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po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službenoj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dužnosti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nego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samo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zahtjev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ovlaštenog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tužitelja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/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tužioca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 a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tužitelj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/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tužilac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odustane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od tog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zahtjeva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ne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nastaviti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krivi</a:t>
            </a:r>
            <a:r>
              <a:rPr lang="bs-Latn-BA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č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postupak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solidFill>
                <a:prstClr val="black"/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6291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Krivična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500" b="1" dirty="0" smtClean="0">
                <a:latin typeface="Calibri" pitchFamily="34" charset="0"/>
                <a:ea typeface="Calibri"/>
                <a:cs typeface="Calibri" pitchFamily="34" charset="0"/>
              </a:rPr>
              <a:t>op</a:t>
            </a:r>
            <a:r>
              <a:rPr lang="en-US" sz="3500" b="1" dirty="0" err="1" smtClean="0">
                <a:latin typeface="Calibri" pitchFamily="34" charset="0"/>
                <a:ea typeface="Calibri"/>
                <a:cs typeface="Calibri" pitchFamily="34" charset="0"/>
              </a:rPr>
              <a:t>tužnica</a:t>
            </a:r>
            <a:r>
              <a:rPr lang="en-US" sz="35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danas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organizuje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kao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javna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optužnica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koju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javnom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interesu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vrše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posebni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državni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organi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(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Tužiteljstva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/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tužilaštva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).</a:t>
            </a:r>
            <a:endParaRPr lang="bs-Latn-BA" sz="35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2800" dirty="0">
              <a:ea typeface="Calibri"/>
              <a:cs typeface="Times New Roman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latin typeface="Times New Roman"/>
                <a:ea typeface="Calibri"/>
                <a:cs typeface="Times New Roman"/>
              </a:rPr>
              <a:t> </a:t>
            </a:r>
            <a:endParaRPr lang="bs-Latn-BA" sz="2800" dirty="0">
              <a:ea typeface="Calibri"/>
              <a:cs typeface="Times New Roman"/>
            </a:endParaRP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784950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od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donošenja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novog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zakona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i Zakona o krivičnom postupku,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postoji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samo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jedna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vrsta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tužitelja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/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tužilaca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: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tužitelj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/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tužilac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gonjenje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poduzima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služ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dužnosti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latin typeface="Times New Roman"/>
                <a:ea typeface="Calibri"/>
                <a:cs typeface="Times New Roman"/>
              </a:rPr>
              <a:t> </a:t>
            </a:r>
            <a:endParaRPr lang="bs-Latn-BA" sz="3200" dirty="0" smtClean="0">
              <a:ea typeface="Calibri"/>
              <a:cs typeface="Times New Roman"/>
            </a:endParaRPr>
          </a:p>
          <a:p>
            <a:endParaRPr lang="bs-Latn-BA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s-Latn-BA" b="1" dirty="0" smtClean="0">
                <a:latin typeface="Calibri" pitchFamily="34" charset="0"/>
                <a:cs typeface="Calibri" pitchFamily="34" charset="0"/>
              </a:rPr>
              <a:t>TUŽILAC/TUŽITELJ</a:t>
            </a:r>
            <a:endParaRPr lang="bs-Latn-BA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2800" dirty="0">
              <a:ea typeface="Calibri"/>
              <a:cs typeface="Times New Roman"/>
            </a:endParaRPr>
          </a:p>
          <a:p>
            <a:pPr marL="457200" marR="0" indent="-45720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Osnovno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pravo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osnovna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dužnost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tužitelja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/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tužioca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otkrivanje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gonjenje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učinitelja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krivičnih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djela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nadležnosti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8426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Tužitelj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/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tužilac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stranka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postuupku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državni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organ,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zadatkom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“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otkriva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goni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”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učinioce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djela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dirty="0" smtClean="0"/>
          </a:p>
          <a:p>
            <a:endParaRPr lang="bs-Latn-B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b="1" dirty="0" smtClean="0"/>
              <a:t>Novi zakoni o krivičnom postupku i njihove izmjene i dopune, mogu da znatno utiču na stepen  i brzinu otkrivanja izvršenih krivičnih djela i njihovih učinilaca, a efikasnost i djelotvornost njihovih sprovođenja čini značajan faktor odvraćanja od vršenja krivičnih djela.</a:t>
            </a:r>
            <a:endParaRPr lang="bs-Latn-BA" b="1" dirty="0"/>
          </a:p>
        </p:txBody>
      </p:sp>
    </p:spTree>
    <p:extLst>
      <p:ext uri="{BB962C8B-B14F-4D97-AF65-F5344CB8AC3E}">
        <p14:creationId xmlns:p14="http://schemas.microsoft.com/office/powerpoint/2010/main" val="1835150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•	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Opšta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dužnost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tužitelja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/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tužioca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zasnivanje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procesno</a:t>
            </a:r>
            <a:r>
              <a:rPr lang="bs-Latn-BA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pravnog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odnosa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čemu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tužitelj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/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tužilac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vezan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odlučivanju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smislu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pokretanje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postupka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zasnovano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principu</a:t>
            </a:r>
            <a:r>
              <a:rPr lang="en-US" sz="3200" b="1" u="sng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legaliteta</a:t>
            </a:r>
            <a:r>
              <a:rPr lang="en-US" sz="3200" b="1" u="sng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u="sng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principu</a:t>
            </a:r>
            <a:r>
              <a:rPr lang="en-US" sz="3200" b="1" u="sng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oportuniteta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cs typeface="Calibri" pitchFamily="34" charset="0"/>
            </a:endParaRPr>
          </a:p>
          <a:p>
            <a:endParaRPr lang="bs-Latn-B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lvl="0">
              <a:spcBef>
                <a:spcPts val="0"/>
              </a:spcBef>
            </a:pP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Unutrašnja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organizacija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djelokrug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ustanovljenje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tužiteljstva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/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tužilaštava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BiH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propisani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zakonima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tužiteljstvu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/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tužilaštvu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b="1" dirty="0">
              <a:solidFill>
                <a:prstClr val="black"/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pPr marL="0" lvl="0">
              <a:spcBef>
                <a:spcPts val="0"/>
              </a:spcBef>
            </a:pPr>
            <a:endParaRPr lang="bs-Latn-BA" sz="3200" dirty="0">
              <a:solidFill>
                <a:prstClr val="black"/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pPr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7362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Tužiteljstva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/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tužilaštva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BiH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samostalni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državni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organi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osnovani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cilju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osiguranja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efikasnog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ostvarivanja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nadležnosti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države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BiH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kao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poštivanja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ljudskih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prava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zakonitosti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njenoj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teritoriji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solidFill>
                <a:prstClr val="black"/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pogledu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svoje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pravne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prirode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tužiteljstvo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/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tužilaštvo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razlikuje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od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jer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ne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vrši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sudsku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funkciju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nije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kao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nezavistan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organ.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4800" dirty="0">
              <a:ea typeface="Calibri"/>
              <a:cs typeface="Times New Roman"/>
            </a:endParaRP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552623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Tužiteljstvo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/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tužilaštvo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nezvisno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od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sudstva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policije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nijedna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osoba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organ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da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naređuje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utiče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tužiteljstvo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/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tužilaštvo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toku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vršenj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njegove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funkcije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>
              <a:spcBef>
                <a:spcPts val="0"/>
              </a:spcBef>
            </a:pP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Funkcija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tužiteljstva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/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tužilaštva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upravna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ali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tužilaštvo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nije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organ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javne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uprave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već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poseban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upravni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organ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postupa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oblasti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pravosuđa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 pa se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reći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da je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tužilaštvo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poseban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upravno-pravosudni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državni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organ.</a:t>
            </a:r>
            <a:endParaRPr lang="bs-Latn-BA" sz="3200" dirty="0">
              <a:solidFill>
                <a:prstClr val="black"/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pPr marL="0" lvl="0" algn="just">
              <a:spcBef>
                <a:spcPts val="0"/>
              </a:spcBef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5057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Obaveza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tužitelja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/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tužioca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objektivno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nepristrasno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otkrivanje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gonjenje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. </a:t>
            </a:r>
            <a:endParaRPr lang="bs-Latn-BA" sz="3200" dirty="0" smtClean="0">
              <a:solidFill>
                <a:prstClr val="black"/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Čuvar mjesta sadržaja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49792"/>
          </a:xfrm>
        </p:spPr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it-IT" sz="3200" b="1" dirty="0">
                <a:latin typeface="Calibri" pitchFamily="34" charset="0"/>
                <a:ea typeface="Calibri"/>
                <a:cs typeface="Calibri" pitchFamily="34" charset="0"/>
              </a:rPr>
              <a:t>Pravo i dužnosti tužitelja/tužioca je da: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latin typeface="Times New Roman"/>
                <a:ea typeface="Calibri"/>
                <a:cs typeface="Times New Roman"/>
              </a:rPr>
              <a:t>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)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odmah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saznanju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da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postoji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osnovi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/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osnovana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sumnja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da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učinjeno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krivično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djelo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preduzme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potrebne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mjere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istražne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radnje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cilju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njegovog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otkrivanja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hapšenja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privođenja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pronalaženja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osumnjičenog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rukovodi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nadzire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nad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istragom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smislu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upravljanja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aktivnostima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ovlaštenih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službenih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osoba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vezanih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osumnjičenog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prikupljanje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izjava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dokaza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endParaRPr lang="bs-Latn-BA" sz="3200" dirty="0"/>
          </a:p>
        </p:txBody>
      </p:sp>
    </p:spTree>
    <p:extLst>
      <p:ext uri="{BB962C8B-B14F-4D97-AF65-F5344CB8AC3E}">
        <p14:creationId xmlns:p14="http://schemas.microsoft.com/office/powerpoint/2010/main" val="1443428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b)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provede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istragu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skladu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s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ovim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zakonom</a:t>
            </a:r>
            <a:r>
              <a:rPr lang="bs-Latn-BA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c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)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daje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imunitet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skladu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s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zakonom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 </a:t>
            </a:r>
            <a:endParaRPr lang="bs-Latn-BA" sz="3200" b="1" dirty="0" smtClean="0">
              <a:solidFill>
                <a:prstClr val="black"/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bs-Latn-BA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d</a:t>
            </a:r>
            <a:r>
              <a:rPr lang="bs-Latn-BA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) zahtijeva dostavljanje informacija od državnih organa, preduzeća, pravnih i fizičkih osoba, </a:t>
            </a:r>
            <a:r>
              <a:rPr lang="bs-Latn-BA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odnosno,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bs-Latn-BA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e) </a:t>
            </a:r>
            <a:r>
              <a:rPr lang="bs-Latn-BA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izdaje pozive i naredbe i predlaže izdavanje poziva i naredbi sudu u skladu s ovim zakonom, </a:t>
            </a:r>
          </a:p>
          <a:p>
            <a:pPr marL="0" lvl="0" indent="0">
              <a:spcBef>
                <a:spcPts val="0"/>
              </a:spcBef>
              <a:buNone/>
            </a:pPr>
            <a:endParaRPr lang="bs-Latn-BA" sz="3200" dirty="0">
              <a:solidFill>
                <a:prstClr val="black"/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2532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f)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naredi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ovlaštenoj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službenoj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osobi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da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izvrši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naredbu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izdatu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od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suda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skladu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s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ovim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zakonom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endParaRPr lang="bs-Latn-BA" sz="35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bs-Latn-BA" sz="3500" b="1" dirty="0" smtClean="0">
                <a:latin typeface="Calibri" pitchFamily="34" charset="0"/>
                <a:ea typeface="Calibri"/>
                <a:cs typeface="Calibri" pitchFamily="34" charset="0"/>
              </a:rPr>
              <a:t>g</a:t>
            </a:r>
            <a:r>
              <a:rPr lang="bs-Latn-BA" sz="3500" b="1" dirty="0">
                <a:latin typeface="Calibri" pitchFamily="34" charset="0"/>
                <a:ea typeface="Calibri"/>
                <a:cs typeface="Calibri" pitchFamily="34" charset="0"/>
              </a:rPr>
              <a:t>) predlaže izdavanje kaznenog naloga u skladu s zakonom</a:t>
            </a:r>
            <a:r>
              <a:rPr lang="bs-Latn-BA" sz="35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3500" b="1" dirty="0">
                <a:latin typeface="Calibri" pitchFamily="34" charset="0"/>
                <a:ea typeface="Calibri"/>
                <a:cs typeface="Calibri" pitchFamily="34" charset="0"/>
              </a:rPr>
              <a:t>h) podiže i zastupa optužnicu pred sudom,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3500" b="1" dirty="0" smtClean="0">
                <a:latin typeface="Calibri" pitchFamily="34" charset="0"/>
                <a:ea typeface="Calibri"/>
                <a:cs typeface="Calibri" pitchFamily="34" charset="0"/>
              </a:rPr>
              <a:t>i)</a:t>
            </a:r>
            <a:r>
              <a:rPr lang="bs-Latn-BA" sz="35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vi-VN" sz="3500" b="1" dirty="0" smtClean="0">
                <a:latin typeface="Calibri" pitchFamily="34" charset="0"/>
                <a:ea typeface="Calibri"/>
                <a:cs typeface="Calibri" pitchFamily="34" charset="0"/>
              </a:rPr>
              <a:t>podnosi </a:t>
            </a:r>
            <a:r>
              <a:rPr lang="vi-VN" sz="3500" b="1" dirty="0">
                <a:latin typeface="Calibri" pitchFamily="34" charset="0"/>
                <a:ea typeface="Calibri"/>
                <a:cs typeface="Calibri" pitchFamily="34" charset="0"/>
              </a:rPr>
              <a:t>pravne lijekove,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3500" b="1" dirty="0" smtClean="0">
                <a:latin typeface="Calibri" pitchFamily="34" charset="0"/>
                <a:ea typeface="Calibri"/>
                <a:cs typeface="Calibri" pitchFamily="34" charset="0"/>
              </a:rPr>
              <a:t>j</a:t>
            </a:r>
            <a:r>
              <a:rPr lang="vi-VN" sz="3500" b="1" dirty="0">
                <a:latin typeface="Calibri" pitchFamily="34" charset="0"/>
                <a:ea typeface="Calibri"/>
                <a:cs typeface="Calibri" pitchFamily="34" charset="0"/>
              </a:rPr>
              <a:t>) obavlja i druge poslove određene zakonom.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bs-Latn-BA" sz="3200" b="1" dirty="0" smtClean="0">
              <a:ea typeface="Calibri"/>
              <a:cs typeface="Times New Roman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/>
          </a:p>
        </p:txBody>
      </p:sp>
    </p:spTree>
    <p:extLst>
      <p:ext uri="{BB962C8B-B14F-4D97-AF65-F5344CB8AC3E}">
        <p14:creationId xmlns:p14="http://schemas.microsoft.com/office/powerpoint/2010/main" val="3992154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skladu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zakonom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svi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organi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učestvuju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istrazi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dužni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da o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svakoj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poduzetoj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radnji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obavijeste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tužitelja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da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postupe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svakom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njegovom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zahtjevu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uputi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 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1179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2000" dirty="0">
              <a:latin typeface="Calibri"/>
              <a:ea typeface="Calibri"/>
              <a:cs typeface="Times New Roman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 smtClean="0">
                <a:latin typeface="Times New Roman"/>
                <a:ea typeface="Calibri"/>
                <a:cs typeface="Times New Roman"/>
              </a:rPr>
              <a:t>•</a:t>
            </a:r>
            <a:r>
              <a:rPr lang="en-US" sz="3500" b="1" dirty="0" err="1" smtClean="0">
                <a:latin typeface="Calibri" pitchFamily="34" charset="0"/>
                <a:ea typeface="Calibri"/>
                <a:cs typeface="Times New Roman" pitchFamily="18" charset="0"/>
              </a:rPr>
              <a:t>Za</a:t>
            </a:r>
            <a:r>
              <a:rPr lang="en-US" sz="3500" b="1" dirty="0" smtClean="0">
                <a:latin typeface="Calibri" pitchFamily="34" charset="0"/>
                <a:ea typeface="Calibri"/>
                <a:cs typeface="Times New Roman" pitchFamily="18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Times New Roman" pitchFamily="18" charset="0"/>
              </a:rPr>
              <a:t>odnos</a:t>
            </a:r>
            <a:r>
              <a:rPr lang="en-US" sz="3500" b="1" dirty="0">
                <a:latin typeface="Calibri" pitchFamily="34" charset="0"/>
                <a:ea typeface="Calibri"/>
                <a:cs typeface="Times New Roman" pitchFamily="18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Times New Roman" pitchFamily="18" charset="0"/>
              </a:rPr>
              <a:t>između</a:t>
            </a:r>
            <a:r>
              <a:rPr lang="en-US" sz="3500" b="1" dirty="0">
                <a:latin typeface="Calibri" pitchFamily="34" charset="0"/>
                <a:ea typeface="Calibri"/>
                <a:cs typeface="Times New Roman" pitchFamily="18" charset="0"/>
              </a:rPr>
              <a:t> </a:t>
            </a:r>
            <a:r>
              <a:rPr lang="en-US" sz="3500" b="1" dirty="0" err="1" smtClean="0">
                <a:latin typeface="Calibri" pitchFamily="34" charset="0"/>
                <a:ea typeface="Calibri"/>
                <a:cs typeface="Times New Roman" pitchFamily="18" charset="0"/>
              </a:rPr>
              <a:t>stranaka</a:t>
            </a:r>
            <a:r>
              <a:rPr lang="bs-Latn-BA" sz="3500" b="1" dirty="0" smtClean="0">
                <a:latin typeface="Calibri" pitchFamily="34" charset="0"/>
                <a:ea typeface="Calibri"/>
                <a:cs typeface="Times New Roman" pitchFamily="18" charset="0"/>
              </a:rPr>
              <a:t> u postupku,</a:t>
            </a:r>
            <a:r>
              <a:rPr lang="en-US" sz="3500" b="1" dirty="0" smtClean="0">
                <a:latin typeface="Calibri" pitchFamily="34" charset="0"/>
                <a:ea typeface="Calibri"/>
                <a:cs typeface="Times New Roman" pitchFamily="18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Times New Roman" pitchFamily="18" charset="0"/>
              </a:rPr>
              <a:t>karakteristično</a:t>
            </a:r>
            <a:r>
              <a:rPr lang="en-US" sz="3500" b="1" dirty="0">
                <a:latin typeface="Calibri" pitchFamily="34" charset="0"/>
                <a:ea typeface="Calibri"/>
                <a:cs typeface="Times New Roman" pitchFamily="18" charset="0"/>
              </a:rPr>
              <a:t> </a:t>
            </a:r>
            <a:r>
              <a:rPr lang="en-US" sz="3500" b="1" dirty="0" smtClean="0">
                <a:latin typeface="Calibri" pitchFamily="34" charset="0"/>
                <a:ea typeface="Calibri"/>
                <a:cs typeface="Times New Roman" pitchFamily="18" charset="0"/>
              </a:rPr>
              <a:t>je</a:t>
            </a:r>
            <a:r>
              <a:rPr lang="bs-Latn-BA" sz="3500" b="1" dirty="0" smtClean="0">
                <a:latin typeface="Calibri" pitchFamily="34" charset="0"/>
                <a:ea typeface="Calibri"/>
                <a:cs typeface="Times New Roman" pitchFamily="18" charset="0"/>
              </a:rPr>
              <a:t>,</a:t>
            </a:r>
            <a:r>
              <a:rPr lang="en-US" sz="3500" b="1" dirty="0" smtClean="0">
                <a:latin typeface="Calibri" pitchFamily="34" charset="0"/>
                <a:ea typeface="Calibri"/>
                <a:cs typeface="Times New Roman" pitchFamily="18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Times New Roman" pitchFamily="18" charset="0"/>
              </a:rPr>
              <a:t>da</a:t>
            </a:r>
            <a:r>
              <a:rPr lang="en-US" sz="3500" b="1" dirty="0">
                <a:latin typeface="Calibri" pitchFamily="34" charset="0"/>
                <a:ea typeface="Calibri"/>
                <a:cs typeface="Times New Roman" pitchFamily="18" charset="0"/>
              </a:rPr>
              <a:t> </a:t>
            </a:r>
            <a:r>
              <a:rPr lang="en-US" sz="3500" b="1" dirty="0" smtClean="0">
                <a:latin typeface="Calibri" pitchFamily="34" charset="0"/>
                <a:ea typeface="Calibri"/>
                <a:cs typeface="Times New Roman" pitchFamily="18" charset="0"/>
              </a:rPr>
              <a:t>je</a:t>
            </a:r>
            <a:r>
              <a:rPr lang="bs-Latn-BA" sz="3500" b="1" dirty="0" smtClean="0">
                <a:latin typeface="Calibri" pitchFamily="34" charset="0"/>
                <a:ea typeface="Calibri"/>
                <a:cs typeface="Times New Roman" pitchFamily="18" charset="0"/>
              </a:rPr>
              <a:t>,</a:t>
            </a:r>
            <a:r>
              <a:rPr lang="en-US" sz="3500" b="1" dirty="0" smtClean="0">
                <a:latin typeface="Calibri" pitchFamily="34" charset="0"/>
                <a:ea typeface="Calibri"/>
                <a:cs typeface="Times New Roman" pitchFamily="18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Times New Roman" pitchFamily="18" charset="0"/>
              </a:rPr>
              <a:t>tužitelj</a:t>
            </a:r>
            <a:r>
              <a:rPr lang="en-US" sz="3500" b="1" dirty="0">
                <a:latin typeface="Calibri" pitchFamily="34" charset="0"/>
                <a:ea typeface="Calibri"/>
                <a:cs typeface="Times New Roman" pitchFamily="18" charset="0"/>
              </a:rPr>
              <a:t>/</a:t>
            </a:r>
            <a:r>
              <a:rPr lang="en-US" sz="3500" b="1" dirty="0" err="1">
                <a:latin typeface="Calibri" pitchFamily="34" charset="0"/>
                <a:ea typeface="Calibri"/>
                <a:cs typeface="Times New Roman" pitchFamily="18" charset="0"/>
              </a:rPr>
              <a:t>tužilac</a:t>
            </a:r>
            <a:r>
              <a:rPr lang="en-US" sz="3500" b="1" dirty="0">
                <a:latin typeface="Calibri" pitchFamily="34" charset="0"/>
                <a:ea typeface="Calibri"/>
                <a:cs typeface="Times New Roman" pitchFamily="18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Times New Roman" pitchFamily="18" charset="0"/>
              </a:rPr>
              <a:t>obavezan</a:t>
            </a:r>
            <a:r>
              <a:rPr lang="en-US" sz="3500" b="1" dirty="0">
                <a:latin typeface="Calibri" pitchFamily="34" charset="0"/>
                <a:ea typeface="Calibri"/>
                <a:cs typeface="Times New Roman" pitchFamily="18" charset="0"/>
              </a:rPr>
              <a:t> da </a:t>
            </a:r>
            <a:r>
              <a:rPr lang="en-US" sz="3500" b="1" dirty="0" err="1">
                <a:latin typeface="Calibri" pitchFamily="34" charset="0"/>
                <a:ea typeface="Calibri"/>
                <a:cs typeface="Times New Roman" pitchFamily="18" charset="0"/>
              </a:rPr>
              <a:t>gonjenje</a:t>
            </a:r>
            <a:r>
              <a:rPr lang="en-US" sz="3500" b="1" dirty="0">
                <a:latin typeface="Calibri" pitchFamily="34" charset="0"/>
                <a:ea typeface="Calibri"/>
                <a:cs typeface="Times New Roman" pitchFamily="18" charset="0"/>
              </a:rPr>
              <a:t> </a:t>
            </a:r>
            <a:r>
              <a:rPr lang="en-US" sz="3500" b="1" dirty="0" err="1" smtClean="0">
                <a:latin typeface="Calibri" pitchFamily="34" charset="0"/>
                <a:ea typeface="Calibri"/>
                <a:cs typeface="Times New Roman" pitchFamily="18" charset="0"/>
              </a:rPr>
              <a:t>vrši</a:t>
            </a:r>
            <a:r>
              <a:rPr lang="bs-Latn-BA" sz="3500" b="1" dirty="0" smtClean="0">
                <a:latin typeface="Calibri" pitchFamily="34" charset="0"/>
                <a:ea typeface="Calibri"/>
                <a:cs typeface="Times New Roman" pitchFamily="18" charset="0"/>
              </a:rPr>
              <a:t>: </a:t>
            </a:r>
          </a:p>
          <a:p>
            <a:pPr marL="228600" marR="0" indent="-57150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bs-Latn-BA" sz="3500" b="1" dirty="0" smtClean="0">
                <a:latin typeface="Calibri" pitchFamily="34" charset="0"/>
                <a:ea typeface="Calibri"/>
                <a:cs typeface="Times New Roman" pitchFamily="18" charset="0"/>
              </a:rPr>
              <a:t>oficijelno,</a:t>
            </a:r>
            <a:r>
              <a:rPr lang="en-US" sz="3500" b="1" dirty="0" smtClean="0">
                <a:latin typeface="Calibri" pitchFamily="34" charset="0"/>
                <a:ea typeface="Calibri"/>
                <a:cs typeface="Times New Roman" pitchFamily="18" charset="0"/>
              </a:rPr>
              <a:t> </a:t>
            </a:r>
            <a:endParaRPr lang="bs-Latn-BA" sz="3500" b="1" dirty="0" smtClean="0">
              <a:latin typeface="Calibri" pitchFamily="34" charset="0"/>
              <a:ea typeface="Calibri"/>
              <a:cs typeface="Times New Roman" pitchFamily="18" charset="0"/>
            </a:endParaRPr>
          </a:p>
          <a:p>
            <a:pPr marL="228600" marR="0" indent="-57150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en-US" sz="3500" b="1" dirty="0" err="1" smtClean="0">
                <a:latin typeface="Calibri" pitchFamily="34" charset="0"/>
                <a:ea typeface="Calibri"/>
                <a:cs typeface="Times New Roman" pitchFamily="18" charset="0"/>
              </a:rPr>
              <a:t>objektivno</a:t>
            </a:r>
            <a:r>
              <a:rPr lang="en-US" sz="3500" b="1" dirty="0" smtClean="0">
                <a:latin typeface="Calibri" pitchFamily="34" charset="0"/>
                <a:ea typeface="Calibri"/>
                <a:cs typeface="Times New Roman" pitchFamily="18" charset="0"/>
              </a:rPr>
              <a:t>,</a:t>
            </a:r>
            <a:r>
              <a:rPr lang="bs-Latn-BA" sz="3500" b="1" dirty="0" smtClean="0">
                <a:latin typeface="Calibri" pitchFamily="34" charset="0"/>
                <a:ea typeface="Calibri"/>
                <a:cs typeface="Times New Roman" pitchFamily="18" charset="0"/>
              </a:rPr>
              <a:t> </a:t>
            </a:r>
          </a:p>
          <a:p>
            <a:pPr marL="228600" marR="0" indent="-57150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bs-Latn-BA" sz="3500" b="1" dirty="0" smtClean="0">
                <a:latin typeface="Calibri" pitchFamily="34" charset="0"/>
                <a:ea typeface="Calibri"/>
                <a:cs typeface="Times New Roman" pitchFamily="18" charset="0"/>
              </a:rPr>
              <a:t>nepristrasno, </a:t>
            </a:r>
            <a:r>
              <a:rPr lang="en-US" sz="3500" b="1" dirty="0" smtClean="0">
                <a:latin typeface="Calibri" pitchFamily="34" charset="0"/>
                <a:ea typeface="Calibri"/>
                <a:cs typeface="Times New Roman" pitchFamily="18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Times New Roman" pitchFamily="18" charset="0"/>
              </a:rPr>
              <a:t>čemu</a:t>
            </a:r>
            <a:r>
              <a:rPr lang="en-US" sz="3500" b="1" dirty="0">
                <a:latin typeface="Calibri" pitchFamily="34" charset="0"/>
                <a:ea typeface="Calibri"/>
                <a:cs typeface="Times New Roman" pitchFamily="18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Times New Roman" pitchFamily="18" charset="0"/>
              </a:rPr>
              <a:t>odgovara</a:t>
            </a:r>
            <a:r>
              <a:rPr lang="en-US" sz="3500" b="1" dirty="0">
                <a:latin typeface="Calibri" pitchFamily="34" charset="0"/>
                <a:ea typeface="Calibri"/>
                <a:cs typeface="Times New Roman" pitchFamily="18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Times New Roman" pitchFamily="18" charset="0"/>
              </a:rPr>
              <a:t>pravo</a:t>
            </a:r>
            <a:r>
              <a:rPr lang="en-US" sz="3500" b="1" dirty="0">
                <a:latin typeface="Calibri" pitchFamily="34" charset="0"/>
                <a:ea typeface="Calibri"/>
                <a:cs typeface="Times New Roman" pitchFamily="18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Times New Roman" pitchFamily="18" charset="0"/>
              </a:rPr>
              <a:t>osumnjičenog</a:t>
            </a:r>
            <a:r>
              <a:rPr lang="en-US" sz="3500" b="1" dirty="0">
                <a:latin typeface="Calibri" pitchFamily="34" charset="0"/>
                <a:ea typeface="Calibri"/>
                <a:cs typeface="Times New Roman" pitchFamily="18" charset="0"/>
              </a:rPr>
              <a:t>, </a:t>
            </a:r>
            <a:r>
              <a:rPr lang="en-US" sz="3500" b="1" dirty="0" err="1">
                <a:latin typeface="Calibri" pitchFamily="34" charset="0"/>
                <a:ea typeface="Calibri"/>
                <a:cs typeface="Times New Roman" pitchFamily="18" charset="0"/>
              </a:rPr>
              <a:t>odnosno</a:t>
            </a:r>
            <a:r>
              <a:rPr lang="en-US" sz="3500" b="1" dirty="0">
                <a:latin typeface="Calibri" pitchFamily="34" charset="0"/>
                <a:ea typeface="Calibri"/>
                <a:cs typeface="Times New Roman" pitchFamily="18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Times New Roman" pitchFamily="18" charset="0"/>
              </a:rPr>
              <a:t>optuženog</a:t>
            </a:r>
            <a:r>
              <a:rPr lang="en-US" sz="3500" b="1" dirty="0">
                <a:latin typeface="Calibri" pitchFamily="34" charset="0"/>
                <a:ea typeface="Calibri"/>
                <a:cs typeface="Times New Roman" pitchFamily="18" charset="0"/>
              </a:rPr>
              <a:t> da u </a:t>
            </a:r>
            <a:r>
              <a:rPr lang="en-US" sz="3500" b="1" dirty="0" err="1">
                <a:latin typeface="Calibri" pitchFamily="34" charset="0"/>
                <a:ea typeface="Calibri"/>
                <a:cs typeface="Times New Roman" pitchFamily="18" charset="0"/>
              </a:rPr>
              <a:t>protivnom</a:t>
            </a:r>
            <a:r>
              <a:rPr lang="en-US" sz="3500" b="1" dirty="0">
                <a:latin typeface="Calibri" pitchFamily="34" charset="0"/>
                <a:ea typeface="Calibri"/>
                <a:cs typeface="Times New Roman" pitchFamily="18" charset="0"/>
              </a:rPr>
              <a:t>  </a:t>
            </a:r>
            <a:r>
              <a:rPr lang="en-US" sz="3500" b="1" dirty="0" err="1">
                <a:latin typeface="Calibri" pitchFamily="34" charset="0"/>
                <a:ea typeface="Calibri"/>
                <a:cs typeface="Times New Roman" pitchFamily="18" charset="0"/>
              </a:rPr>
              <a:t>traži</a:t>
            </a:r>
            <a:r>
              <a:rPr lang="en-US" sz="3500" b="1" dirty="0">
                <a:latin typeface="Calibri" pitchFamily="34" charset="0"/>
                <a:ea typeface="Calibri"/>
                <a:cs typeface="Times New Roman" pitchFamily="18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Times New Roman" pitchFamily="18" charset="0"/>
              </a:rPr>
              <a:t>njegovo</a:t>
            </a:r>
            <a:r>
              <a:rPr lang="en-US" sz="3500" b="1" dirty="0">
                <a:latin typeface="Calibri" pitchFamily="34" charset="0"/>
                <a:ea typeface="Calibri"/>
                <a:cs typeface="Times New Roman" pitchFamily="18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Times New Roman" pitchFamily="18" charset="0"/>
              </a:rPr>
              <a:t>izuzeće</a:t>
            </a:r>
            <a:r>
              <a:rPr lang="en-US" sz="3500" b="1" dirty="0">
                <a:latin typeface="Calibri" pitchFamily="34" charset="0"/>
                <a:ea typeface="Calibri"/>
                <a:cs typeface="Times New Roman" pitchFamily="18" charset="0"/>
              </a:rPr>
              <a:t>.</a:t>
            </a:r>
            <a:endParaRPr lang="bs-Latn-BA" sz="3500" dirty="0">
              <a:latin typeface="Calibri" pitchFamily="34" charset="0"/>
              <a:ea typeface="Calibri"/>
              <a:cs typeface="Times New Roman" pitchFamily="18" charset="0"/>
            </a:endParaRPr>
          </a:p>
          <a:p>
            <a:endParaRPr lang="bs-Latn-BA" sz="3800" dirty="0">
              <a:latin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3653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bs-Latn-BA" b="1" dirty="0" smtClean="0">
                <a:latin typeface="Calibri" pitchFamily="34" charset="0"/>
                <a:cs typeface="Calibri" pitchFamily="34" charset="0"/>
              </a:rPr>
              <a:t>OSUMNJIČENI/OPTUŽENI</a:t>
            </a:r>
            <a:endParaRPr lang="bs-Latn-BA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Osumnjičeni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optuženi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procesni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subjekti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fizička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lica-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osoba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a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određenim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slučajevima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pravna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postoje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osnovi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sumnje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da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izvršilo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KD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prema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kome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vodi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krivični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postupak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zbog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osnovane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sumnje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da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izvršilo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KD, s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ciljem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da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utvrdi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da li je ta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osoba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krivično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odgovorn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i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slučaju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da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zakonski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uslovi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ispunjeni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da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izrekne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odgovarajuća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krivična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sankcija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4000545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>
              <a:spcBef>
                <a:spcPts val="0"/>
              </a:spcBef>
            </a:pP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Utvrđivanje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osobnosti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/</a:t>
            </a:r>
            <a:r>
              <a:rPr lang="bs-Latn-BA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ličnosti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osumnjičenog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nije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sporno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jer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sadržano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aktu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krivičnom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djelu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solidFill>
                <a:prstClr val="black"/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9620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slučaju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da se to ne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utvrditi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postupak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ne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pokrenuti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28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96175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Identifikacija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vrši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osnovnim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generalijskim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podacima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toj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osobi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>
              <a:buNone/>
            </a:pPr>
            <a:endParaRPr lang="bs-Latn-BA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>
              <a:spcBef>
                <a:spcPts val="0"/>
              </a:spcBef>
            </a:pP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Osumnjičeni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osoba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koju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postoji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osnovana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sumnja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da je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počinila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krivično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djelo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solidFill>
                <a:prstClr val="black"/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pPr marL="0" lvl="0">
              <a:spcBef>
                <a:spcPts val="0"/>
              </a:spcBef>
              <a:buNone/>
            </a:pPr>
            <a:endParaRPr lang="bs-Latn-BA" sz="4400" dirty="0"/>
          </a:p>
        </p:txBody>
      </p:sp>
    </p:spTree>
    <p:extLst>
      <p:ext uri="{BB962C8B-B14F-4D97-AF65-F5344CB8AC3E}">
        <p14:creationId xmlns:p14="http://schemas.microsoft.com/office/powerpoint/2010/main" val="3886472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Optuženi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osoba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protiv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jedna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više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tačaka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optužnici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potvrđena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od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strane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sudije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prethodno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saslušanje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Osobe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mogu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imati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svojstvo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osumnjičenog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optuženog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solidFill>
                <a:prstClr val="black"/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1556792"/>
            <a:ext cx="8229600" cy="4248472"/>
          </a:xfrm>
        </p:spPr>
        <p:txBody>
          <a:bodyPr>
            <a:normAutofit/>
          </a:bodyPr>
          <a:lstStyle/>
          <a:p>
            <a:pPr marL="0" marR="0" algn="l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Pitanje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osumnjičeni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optuženi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postupku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?,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identično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pitanjem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odgovoran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izvršeno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KD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?</a:t>
            </a:r>
            <a:r>
              <a:rPr lang="bs-Latn-BA" sz="3200" dirty="0">
                <a:latin typeface="Calibri" pitchFamily="34" charset="0"/>
                <a:ea typeface="Calibri"/>
                <a:cs typeface="Calibri" pitchFamily="34" charset="0"/>
              </a:rPr>
              <a:t/>
            </a:r>
            <a:br>
              <a:rPr lang="bs-Latn-BA" sz="3200" dirty="0">
                <a:latin typeface="Calibri" pitchFamily="34" charset="0"/>
                <a:ea typeface="Calibri"/>
                <a:cs typeface="Calibri" pitchFamily="34" charset="0"/>
              </a:rPr>
            </a:b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 </a:t>
            </a:r>
            <a:r>
              <a:rPr lang="bs-Latn-BA" sz="3200" dirty="0">
                <a:latin typeface="Calibri" pitchFamily="34" charset="0"/>
                <a:ea typeface="Calibri"/>
                <a:cs typeface="Calibri" pitchFamily="34" charset="0"/>
              </a:rPr>
              <a:t/>
            </a:r>
            <a:br>
              <a:rPr lang="bs-Latn-BA" sz="3200" dirty="0">
                <a:latin typeface="Calibri" pitchFamily="34" charset="0"/>
                <a:ea typeface="Calibri"/>
                <a:cs typeface="Calibri" pitchFamily="34" charset="0"/>
              </a:rPr>
            </a:b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>
          <a:xfrm>
            <a:off x="285720" y="332657"/>
            <a:ext cx="8401080" cy="648072"/>
          </a:xfrm>
        </p:spPr>
        <p:txBody>
          <a:bodyPr>
            <a:normAutofit/>
          </a:bodyPr>
          <a:lstStyle/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431638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Pod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osumnjičenom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osobom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podrazumjeva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ne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samo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izvršilac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KD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saizvršilac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već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podstrekač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pomagač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5116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Izraz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osumnjičeni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koristiti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osobu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ne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osumnjičena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konkretnom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postupku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(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maloljetnik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osoba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imunitetom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).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805988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001962"/>
          </a:xfrm>
        </p:spPr>
        <p:txBody>
          <a:bodyPr>
            <a:norm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bs-Latn-BA" sz="4800" dirty="0">
                <a:ea typeface="Calibri"/>
                <a:cs typeface="Times New Roman"/>
              </a:rPr>
              <a:t/>
            </a:r>
            <a:br>
              <a:rPr lang="bs-Latn-BA" sz="4800" dirty="0">
                <a:ea typeface="Calibri"/>
                <a:cs typeface="Times New Roman"/>
              </a:rPr>
            </a:br>
            <a:r>
              <a:rPr lang="en-US" sz="4800" b="1" dirty="0">
                <a:latin typeface="Times New Roman"/>
                <a:ea typeface="Calibri"/>
                <a:cs typeface="Times New Roman"/>
              </a:rPr>
              <a:t> </a:t>
            </a:r>
            <a:r>
              <a:rPr lang="bs-Latn-BA" sz="4000" dirty="0">
                <a:ea typeface="Calibri"/>
                <a:cs typeface="Times New Roman"/>
              </a:rPr>
              <a:t/>
            </a:r>
            <a:br>
              <a:rPr lang="bs-Latn-BA" sz="4000" dirty="0">
                <a:ea typeface="Calibri"/>
                <a:cs typeface="Times New Roman"/>
              </a:rPr>
            </a:br>
            <a:endParaRPr lang="bs-Latn-BA" dirty="0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297363"/>
          </a:xfrm>
        </p:spPr>
        <p:txBody>
          <a:bodyPr>
            <a:normAutofit/>
          </a:bodyPr>
          <a:lstStyle/>
          <a:p>
            <a:pPr marL="109728" indent="0" algn="ctr">
              <a:buNone/>
            </a:pPr>
            <a:endParaRPr lang="bs-Latn-BA" sz="40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109728" indent="0" algn="ctr">
              <a:buNone/>
            </a:pPr>
            <a:r>
              <a:rPr lang="en-US" sz="4000" b="1" dirty="0" err="1" smtClean="0">
                <a:latin typeface="Calibri" pitchFamily="34" charset="0"/>
                <a:ea typeface="Calibri"/>
                <a:cs typeface="Calibri" pitchFamily="34" charset="0"/>
              </a:rPr>
              <a:t>Prava</a:t>
            </a:r>
            <a:r>
              <a:rPr lang="en-US" sz="4000" b="1" dirty="0" smtClean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4000" b="1" dirty="0" err="1" smtClean="0">
                <a:latin typeface="Calibri" pitchFamily="34" charset="0"/>
                <a:ea typeface="Calibri"/>
                <a:cs typeface="Calibri" pitchFamily="34" charset="0"/>
              </a:rPr>
              <a:t>dužnosti</a:t>
            </a:r>
            <a:r>
              <a:rPr lang="en-US" sz="40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000" b="1" dirty="0" err="1" smtClean="0">
                <a:latin typeface="Calibri" pitchFamily="34" charset="0"/>
                <a:ea typeface="Calibri"/>
                <a:cs typeface="Calibri" pitchFamily="34" charset="0"/>
              </a:rPr>
              <a:t>osumnjičenog</a:t>
            </a:r>
            <a:r>
              <a:rPr lang="en-US" sz="40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4000" b="1" dirty="0" err="1" smtClean="0"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en-US" sz="40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000" b="1" dirty="0" err="1" smtClean="0">
                <a:latin typeface="Calibri" pitchFamily="34" charset="0"/>
                <a:ea typeface="Calibri"/>
                <a:cs typeface="Calibri" pitchFamily="34" charset="0"/>
              </a:rPr>
              <a:t>optuženog</a:t>
            </a:r>
            <a:endParaRPr lang="bs-Latn-BA" sz="40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5053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Osnovno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pravo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pripada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osumnjičenom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optuženom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pravo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odbranu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koga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proističu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sva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ostala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prava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6122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Rječ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osumnjičenog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optuženog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a ne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njegovoj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dužnosti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algn="just"/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>
              <a:spcBef>
                <a:spcPts val="0"/>
              </a:spcBef>
            </a:pP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Pravo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materijalnu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odbranu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(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pravo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da se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brani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sam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),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kao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pravo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formalnu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stručnu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odbranu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obranu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(da se 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brani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uz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pomoć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branioca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)</a:t>
            </a:r>
            <a:r>
              <a:rPr lang="bs-Latn-BA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što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sadrže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domaće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ustavne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odredbe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odredbe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međunarodnog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prava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 o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pravima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čovjeka</a:t>
            </a:r>
            <a:r>
              <a:rPr lang="bs-Latn-BA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4386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Čuvar mjesta sadržaja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881840"/>
          </a:xfrm>
        </p:spPr>
        <p:txBody>
          <a:bodyPr>
            <a:norm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bs-Latn-BA" sz="3200" b="1" dirty="0">
                <a:latin typeface="Calibri" pitchFamily="34" charset="0"/>
                <a:ea typeface="Calibri"/>
                <a:cs typeface="Calibri" pitchFamily="34" charset="0"/>
              </a:rPr>
              <a:t>Osumnjičeni, optuženi u krivičnom postupku ima sledeće dužnosti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: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1.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stupi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postupak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omogući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postupak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protiv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sebe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Mora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poštovati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zahtjeve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tužitelja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/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tužioca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da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njegov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pravni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slučaj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rasvjetli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skladu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zakonom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zatim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da 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izvrši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naređenja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tužitelja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/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tužioca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tiču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rukovođenja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postupkom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9312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2. Da se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odazove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pozivu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suda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 a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ne, da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svoj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izostanak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opravda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 	</a:t>
            </a:r>
            <a:endParaRPr lang="bs-Latn-BA" sz="3200" b="1" dirty="0">
              <a:solidFill>
                <a:prstClr val="black"/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pPr marL="0" lvl="0" indent="0">
              <a:spcBef>
                <a:spcPts val="0"/>
              </a:spcBef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4558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s-Latn-BA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3)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dopusti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bude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predmet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zakonitih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dokaza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 a to se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odnosi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njegov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tjelesni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pregled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lični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pretres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vještačenje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analizu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DNK.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bs-Latn-BA" sz="4000" b="1" dirty="0" smtClean="0">
              <a:latin typeface="Calibri" pitchFamily="34" charset="0"/>
              <a:cs typeface="Calibri" pitchFamily="34" charset="0"/>
            </a:endParaRPr>
          </a:p>
          <a:p>
            <a:pPr marL="0" indent="0" algn="ctr">
              <a:buNone/>
            </a:pPr>
            <a:r>
              <a:rPr lang="bs-Latn-BA" sz="4000" b="1" dirty="0" smtClean="0">
                <a:latin typeface="Calibri" pitchFamily="34" charset="0"/>
                <a:cs typeface="Calibri" pitchFamily="34" charset="0"/>
              </a:rPr>
              <a:t>OSUMNJIČENI /OPTUŽENI I NJIHOVA PRRAVA I DUŽNOSTI U SMISLU ODBRANE</a:t>
            </a:r>
            <a:endParaRPr lang="bs-Latn-BA" sz="4000" b="1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Odbrana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procesna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aktivnost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subjekta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vrši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potpuno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djelimično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suprostavljanje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optužbi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1858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posljedica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procesnog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položaja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osumnjičenog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 odnosno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optuženog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kome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stavlja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teret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da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izvršio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KD i da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odgovoran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pa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imati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mogućnost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da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brani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ističući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okolnosti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suprotne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elementima</a:t>
            </a:r>
            <a:r>
              <a:rPr lang="bs-Latn-BA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optužbe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bs-Latn-BA" dirty="0" smtClean="0"/>
          </a:p>
          <a:p>
            <a:pPr marL="0" indent="0" algn="ctr">
              <a:buNone/>
            </a:pPr>
            <a:endParaRPr lang="bs-Latn-BA" dirty="0" smtClean="0"/>
          </a:p>
          <a:p>
            <a:pPr marL="109728" indent="0" algn="ctr">
              <a:buNone/>
            </a:pPr>
            <a:r>
              <a:rPr lang="bs-Latn-BA" sz="4000" b="1" dirty="0" smtClean="0">
                <a:latin typeface="Calibri" pitchFamily="34" charset="0"/>
                <a:cs typeface="Calibri" pitchFamily="34" charset="0"/>
              </a:rPr>
              <a:t>CILJEVI I OPRAVDANJE KRIVIČNOG POSTUPKA</a:t>
            </a:r>
            <a:endParaRPr lang="bs-Latn-BA" sz="4000" b="1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>
              <a:spcBef>
                <a:spcPts val="0"/>
              </a:spcBef>
            </a:pP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Opravdanje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odbrane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toku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krivičnog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postupka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višestruko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solidFill>
                <a:prstClr val="black"/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pPr marL="0" lvl="0">
              <a:spcBef>
                <a:spcPts val="0"/>
              </a:spcBef>
              <a:buNone/>
            </a:pPr>
            <a:endParaRPr lang="bs-Latn-BA" sz="4400" dirty="0"/>
          </a:p>
        </p:txBody>
      </p:sp>
    </p:spTree>
    <p:extLst>
      <p:ext uri="{BB962C8B-B14F-4D97-AF65-F5344CB8AC3E}">
        <p14:creationId xmlns:p14="http://schemas.microsoft.com/office/powerpoint/2010/main" val="3048799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4800" b="1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Odbrana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garancija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zakonitosti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sudskih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odluka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pravilnosti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pravosuđa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uopšte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solidFill>
                <a:prstClr val="black"/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To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nije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samo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zahtjev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osumnjičenog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optuženog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nego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interes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društvene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državne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zajednice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cjelini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solidFill>
                <a:prstClr val="black"/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A) </a:t>
            </a:r>
            <a:r>
              <a:rPr lang="bs-Latn-BA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aterijalna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odbrana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osumnjičenog</a:t>
            </a:r>
            <a:r>
              <a:rPr lang="bs-Latn-BA" sz="3200" b="1" dirty="0">
                <a:latin typeface="Calibri" pitchFamily="34" charset="0"/>
                <a:ea typeface="Calibri"/>
                <a:cs typeface="Calibri" pitchFamily="34" charset="0"/>
              </a:rPr>
              <a:t>/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optuženog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ona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odbrana,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osuumnjičeni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optuženi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vrši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sam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osmnjičenog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optuženog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vrši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druga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osoba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osim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branioca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(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tužitelj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/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tužilac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).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5767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materijalnu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odbranu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vrši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sam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osumnjičeni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optuženi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onda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je to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osobna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lična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odbrana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6557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materijalnu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odbranu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vrši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osumnjičeni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optuženi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najviše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zainteresovan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brani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pobija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optužbu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mogućnost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to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pruža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mu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već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prvom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saslušanju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obavješten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djelu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tereti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osnovima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optužbe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optužnice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500" b="1" dirty="0" err="1" smtClean="0">
                <a:latin typeface="Calibri" pitchFamily="34" charset="0"/>
                <a:ea typeface="Calibri"/>
                <a:cs typeface="Calibri" pitchFamily="34" charset="0"/>
              </a:rPr>
              <a:t>Osumnjičenom</a:t>
            </a:r>
            <a:r>
              <a:rPr lang="en-US" sz="35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mora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biti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omogućeno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da se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izjasni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svim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 smtClean="0">
                <a:latin typeface="Calibri" pitchFamily="34" charset="0"/>
                <a:ea typeface="Calibri"/>
                <a:cs typeface="Calibri" pitchFamily="34" charset="0"/>
              </a:rPr>
              <a:t>činjenicama</a:t>
            </a:r>
            <a:r>
              <a:rPr lang="bs-Latn-BA" sz="3500" b="1" dirty="0" smtClean="0">
                <a:latin typeface="Calibri" pitchFamily="34" charset="0"/>
                <a:ea typeface="Calibri"/>
                <a:cs typeface="Calibri" pitchFamily="34" charset="0"/>
              </a:rPr>
              <a:t>, okolnostima</a:t>
            </a:r>
            <a:r>
              <a:rPr lang="en-US" sz="35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i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dokazima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ga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 smtClean="0">
                <a:latin typeface="Calibri" pitchFamily="34" charset="0"/>
                <a:ea typeface="Calibri"/>
                <a:cs typeface="Calibri" pitchFamily="34" charset="0"/>
              </a:rPr>
              <a:t>terete</a:t>
            </a:r>
            <a:r>
              <a:rPr lang="bs-Latn-BA" sz="35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5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da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iznese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sve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činjenice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zakonite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dokaze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mu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idu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smtClean="0">
                <a:latin typeface="Calibri" pitchFamily="34" charset="0"/>
                <a:ea typeface="Calibri"/>
                <a:cs typeface="Calibri" pitchFamily="34" charset="0"/>
              </a:rPr>
              <a:t>u</a:t>
            </a:r>
            <a:r>
              <a:rPr lang="bs-Latn-BA" sz="35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 smtClean="0">
                <a:latin typeface="Calibri" pitchFamily="34" charset="0"/>
                <a:ea typeface="Calibri"/>
                <a:cs typeface="Calibri" pitchFamily="34" charset="0"/>
              </a:rPr>
              <a:t>korist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, a pored toga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mora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mu se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osigurati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dovoljno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vremena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da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pripremi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odbranu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5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4000" dirty="0">
              <a:ea typeface="Calibri"/>
              <a:cs typeface="Times New Roman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28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15851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vršenje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materijalne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odbrane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zakon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još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nekim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srodnicima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zakonskim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zastupnicima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(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npr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bračni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vanbračni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drug,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krvni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srodnik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a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voj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liniji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usvojilac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usvojenik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brat,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sestra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).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Pravni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lijek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(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Žalbu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)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korist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optuženog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mogu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podnijeti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njegovi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zakonski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zastupnik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bračni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vanbračni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drug, brat,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sestra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a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iste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ove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osobe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 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mogu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podnijeti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Zahtjev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ponavljanje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krivičnog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postupka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korist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osuđenog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poslije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njegove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smrti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1682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33400" y="476672"/>
            <a:ext cx="8229600" cy="1368152"/>
          </a:xfrm>
        </p:spPr>
        <p:txBody>
          <a:bodyPr>
            <a:normAutofit/>
          </a:bodyPr>
          <a:lstStyle/>
          <a:p>
            <a:pPr algn="ctr"/>
            <a:r>
              <a:rPr lang="bs-Latn-BA" b="1" dirty="0" smtClean="0">
                <a:latin typeface="Calibri" pitchFamily="34" charset="0"/>
                <a:cs typeface="Calibri" pitchFamily="34" charset="0"/>
              </a:rPr>
              <a:t>FORMALNA ODBRANA OSUMNJIČENOG/OPTUŽENOG</a:t>
            </a:r>
            <a:endParaRPr lang="bs-Latn-BA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B)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Formalna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odbrana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osumnjičeni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/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optuženi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vrši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preko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stručnog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branioca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upotpunjava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odbranu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osumnjičenog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optuženog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služi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zaštiti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ostvarivanju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njegovih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prava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boljem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funkcionisanju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pravosuđa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endParaRPr lang="bs-Latn-BA" sz="44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074839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81000" y="-762000"/>
            <a:ext cx="8229600" cy="1981200"/>
          </a:xfrm>
        </p:spPr>
        <p:txBody>
          <a:bodyPr/>
          <a:lstStyle/>
          <a:p>
            <a:endParaRPr lang="bs-Latn-BA" dirty="0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135563"/>
          </a:xfrm>
        </p:spPr>
        <p:txBody>
          <a:bodyPr>
            <a:normAutofit fontScale="70000" lnSpcReduction="20000"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endParaRPr lang="bs-Latn-BA" sz="4100" b="1" dirty="0" smtClean="0">
              <a:latin typeface="Times New Roman"/>
              <a:ea typeface="Calibri"/>
              <a:cs typeface="Times New Roman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4600" b="1" dirty="0" err="1" smtClean="0">
                <a:latin typeface="Calibri" pitchFamily="34" charset="0"/>
                <a:ea typeface="Calibri"/>
                <a:cs typeface="Times New Roman"/>
              </a:rPr>
              <a:t>Neposredni</a:t>
            </a:r>
            <a:r>
              <a:rPr lang="en-US" sz="4600" b="1" dirty="0" smtClean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4600" b="1" dirty="0" err="1">
                <a:latin typeface="Calibri" pitchFamily="34" charset="0"/>
                <a:ea typeface="Calibri"/>
                <a:cs typeface="Times New Roman"/>
              </a:rPr>
              <a:t>cilj</a:t>
            </a:r>
            <a:r>
              <a:rPr lang="en-US" sz="4600" b="1" dirty="0">
                <a:latin typeface="Calibri" pitchFamily="34" charset="0"/>
                <a:ea typeface="Calibri"/>
                <a:cs typeface="Times New Roman"/>
              </a:rPr>
              <a:t> KP je </a:t>
            </a:r>
            <a:r>
              <a:rPr lang="en-US" sz="4600" b="1" dirty="0" err="1">
                <a:latin typeface="Calibri" pitchFamily="34" charset="0"/>
                <a:ea typeface="Calibri"/>
                <a:cs typeface="Times New Roman"/>
              </a:rPr>
              <a:t>omogućavanje</a:t>
            </a:r>
            <a:r>
              <a:rPr lang="en-US" sz="4600" b="1" dirty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4600" b="1" dirty="0" err="1">
                <a:latin typeface="Calibri" pitchFamily="34" charset="0"/>
                <a:ea typeface="Calibri"/>
                <a:cs typeface="Times New Roman"/>
              </a:rPr>
              <a:t>primjene</a:t>
            </a:r>
            <a:r>
              <a:rPr lang="en-US" sz="4600" b="1" dirty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4600" b="1" dirty="0" err="1">
                <a:latin typeface="Calibri" pitchFamily="34" charset="0"/>
                <a:ea typeface="Calibri"/>
                <a:cs typeface="Times New Roman"/>
              </a:rPr>
              <a:t>materijalnog</a:t>
            </a:r>
            <a:r>
              <a:rPr lang="en-US" sz="4600" b="1" dirty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4600" b="1" dirty="0" err="1">
                <a:latin typeface="Calibri" pitchFamily="34" charset="0"/>
                <a:ea typeface="Calibri"/>
                <a:cs typeface="Times New Roman"/>
              </a:rPr>
              <a:t>krivičnog</a:t>
            </a:r>
            <a:r>
              <a:rPr lang="en-US" sz="4600" b="1" dirty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4600" b="1" dirty="0" err="1">
                <a:latin typeface="Calibri" pitchFamily="34" charset="0"/>
                <a:ea typeface="Calibri"/>
                <a:cs typeface="Times New Roman"/>
              </a:rPr>
              <a:t>prava</a:t>
            </a:r>
            <a:r>
              <a:rPr lang="en-US" sz="4600" b="1" dirty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4600" b="1" dirty="0" err="1">
                <a:latin typeface="Calibri" pitchFamily="34" charset="0"/>
                <a:ea typeface="Calibri"/>
                <a:cs typeface="Times New Roman"/>
              </a:rPr>
              <a:t>na</a:t>
            </a:r>
            <a:r>
              <a:rPr lang="en-US" sz="4600" b="1" dirty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4600" b="1" dirty="0" err="1">
                <a:latin typeface="Calibri" pitchFamily="34" charset="0"/>
                <a:ea typeface="Calibri"/>
                <a:cs typeface="Times New Roman"/>
              </a:rPr>
              <a:t>konkretan</a:t>
            </a:r>
            <a:r>
              <a:rPr lang="en-US" sz="4600" b="1" dirty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4600" b="1" dirty="0" err="1">
                <a:latin typeface="Calibri" pitchFamily="34" charset="0"/>
                <a:ea typeface="Calibri"/>
                <a:cs typeface="Times New Roman"/>
              </a:rPr>
              <a:t>slučaj</a:t>
            </a:r>
            <a:r>
              <a:rPr lang="en-US" sz="4600" b="1" dirty="0">
                <a:latin typeface="Calibri" pitchFamily="34" charset="0"/>
                <a:ea typeface="Calibri"/>
                <a:cs typeface="Times New Roman"/>
              </a:rPr>
              <a:t>, </a:t>
            </a:r>
            <a:r>
              <a:rPr lang="en-US" sz="4600" b="1" dirty="0" err="1">
                <a:latin typeface="Calibri" pitchFamily="34" charset="0"/>
                <a:ea typeface="Calibri"/>
                <a:cs typeface="Times New Roman"/>
              </a:rPr>
              <a:t>tj</a:t>
            </a:r>
            <a:r>
              <a:rPr lang="en-US" sz="4600" b="1" dirty="0">
                <a:latin typeface="Calibri" pitchFamily="34" charset="0"/>
                <a:ea typeface="Calibri"/>
                <a:cs typeface="Times New Roman"/>
              </a:rPr>
              <a:t>. </a:t>
            </a:r>
            <a:r>
              <a:rPr lang="bs-Latn-BA" sz="4600" b="1" dirty="0" smtClean="0">
                <a:latin typeface="Calibri" pitchFamily="34" charset="0"/>
                <a:ea typeface="Calibri"/>
                <a:cs typeface="Times New Roman"/>
              </a:rPr>
              <a:t>u procesnom  smislu, </a:t>
            </a:r>
            <a:r>
              <a:rPr lang="en-US" sz="4600" b="1" dirty="0" err="1" smtClean="0">
                <a:latin typeface="Calibri" pitchFamily="34" charset="0"/>
                <a:ea typeface="Calibri"/>
                <a:cs typeface="Times New Roman"/>
              </a:rPr>
              <a:t>utvrđivanje</a:t>
            </a:r>
            <a:r>
              <a:rPr lang="en-US" sz="4600" b="1" dirty="0" smtClean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4600" b="1" dirty="0" err="1">
                <a:latin typeface="Calibri" pitchFamily="34" charset="0"/>
                <a:ea typeface="Calibri"/>
                <a:cs typeface="Times New Roman"/>
              </a:rPr>
              <a:t>sudskom</a:t>
            </a:r>
            <a:r>
              <a:rPr lang="en-US" sz="4600" b="1" dirty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4600" b="1" dirty="0" err="1" smtClean="0">
                <a:latin typeface="Calibri" pitchFamily="34" charset="0"/>
                <a:ea typeface="Calibri"/>
                <a:cs typeface="Times New Roman"/>
              </a:rPr>
              <a:t>odlukom</a:t>
            </a:r>
            <a:r>
              <a:rPr lang="bs-Latn-BA" sz="4600" b="1" dirty="0" smtClean="0">
                <a:latin typeface="Calibri" pitchFamily="34" charset="0"/>
                <a:ea typeface="Calibri"/>
                <a:cs typeface="Times New Roman"/>
              </a:rPr>
              <a:t>: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600" b="1" dirty="0" smtClean="0">
                <a:latin typeface="Calibri" pitchFamily="34" charset="0"/>
                <a:ea typeface="Calibri"/>
                <a:cs typeface="Times New Roman"/>
              </a:rPr>
              <a:t> </a:t>
            </a:r>
            <a:endParaRPr lang="bs-Latn-BA" sz="4600" b="1" dirty="0" smtClean="0">
              <a:latin typeface="Calibri" pitchFamily="34" charset="0"/>
              <a:ea typeface="Calibri"/>
              <a:cs typeface="Times New Roman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bs-Latn-BA" sz="4600" b="1" dirty="0" smtClean="0">
                <a:latin typeface="Calibri" pitchFamily="34" charset="0"/>
                <a:ea typeface="Calibri"/>
                <a:cs typeface="Times New Roman"/>
              </a:rPr>
              <a:t>a) </a:t>
            </a:r>
            <a:r>
              <a:rPr lang="en-US" sz="4600" b="1" dirty="0" smtClean="0">
                <a:latin typeface="Calibri" pitchFamily="34" charset="0"/>
                <a:ea typeface="Calibri"/>
                <a:cs typeface="Times New Roman"/>
              </a:rPr>
              <a:t>da </a:t>
            </a:r>
            <a:r>
              <a:rPr lang="en-US" sz="4600" b="1" dirty="0">
                <a:latin typeface="Calibri" pitchFamily="34" charset="0"/>
                <a:ea typeface="Calibri"/>
                <a:cs typeface="Times New Roman"/>
              </a:rPr>
              <a:t>li </a:t>
            </a:r>
            <a:r>
              <a:rPr lang="en-US" sz="4600" b="1" dirty="0" smtClean="0">
                <a:latin typeface="Calibri" pitchFamily="34" charset="0"/>
                <a:ea typeface="Calibri"/>
                <a:cs typeface="Times New Roman"/>
              </a:rPr>
              <a:t>je </a:t>
            </a:r>
            <a:r>
              <a:rPr lang="en-US" sz="4600" b="1" dirty="0" err="1" smtClean="0">
                <a:latin typeface="Calibri" pitchFamily="34" charset="0"/>
                <a:ea typeface="Calibri"/>
                <a:cs typeface="Times New Roman"/>
              </a:rPr>
              <a:t>izvršeno</a:t>
            </a:r>
            <a:r>
              <a:rPr lang="bs-Latn-BA" sz="4600" b="1" dirty="0" smtClean="0">
                <a:latin typeface="Calibri" pitchFamily="34" charset="0"/>
                <a:ea typeface="Calibri"/>
                <a:cs typeface="Times New Roman"/>
              </a:rPr>
              <a:t> krivično djelo</a:t>
            </a:r>
            <a:r>
              <a:rPr lang="en-US" sz="4600" b="1" dirty="0" smtClean="0">
                <a:latin typeface="Calibri" pitchFamily="34" charset="0"/>
                <a:ea typeface="Calibri"/>
                <a:cs typeface="Times New Roman"/>
              </a:rPr>
              <a:t>, </a:t>
            </a:r>
            <a:endParaRPr lang="bs-Latn-BA" sz="4600" b="1" dirty="0" smtClean="0">
              <a:latin typeface="Calibri" pitchFamily="34" charset="0"/>
              <a:ea typeface="Calibri"/>
              <a:cs typeface="Times New Roman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bs-Latn-BA" sz="4600" b="1" dirty="0" smtClean="0">
                <a:latin typeface="Calibri" pitchFamily="34" charset="0"/>
                <a:ea typeface="Calibri"/>
                <a:cs typeface="Times New Roman"/>
              </a:rPr>
              <a:t>b) </a:t>
            </a:r>
            <a:r>
              <a:rPr lang="en-US" sz="4600" b="1" dirty="0" smtClean="0">
                <a:latin typeface="Calibri" pitchFamily="34" charset="0"/>
                <a:ea typeface="Calibri"/>
                <a:cs typeface="Times New Roman"/>
              </a:rPr>
              <a:t>da </a:t>
            </a:r>
            <a:r>
              <a:rPr lang="en-US" sz="4600" b="1" dirty="0">
                <a:latin typeface="Calibri" pitchFamily="34" charset="0"/>
                <a:ea typeface="Calibri"/>
                <a:cs typeface="Times New Roman"/>
              </a:rPr>
              <a:t>li </a:t>
            </a:r>
            <a:r>
              <a:rPr lang="en-US" sz="4600" b="1" dirty="0" err="1">
                <a:latin typeface="Calibri" pitchFamily="34" charset="0"/>
                <a:ea typeface="Calibri"/>
                <a:cs typeface="Times New Roman"/>
              </a:rPr>
              <a:t>ga</a:t>
            </a:r>
            <a:r>
              <a:rPr lang="en-US" sz="4600" b="1" dirty="0">
                <a:latin typeface="Calibri" pitchFamily="34" charset="0"/>
                <a:ea typeface="Calibri"/>
                <a:cs typeface="Times New Roman"/>
              </a:rPr>
              <a:t> je </a:t>
            </a:r>
            <a:r>
              <a:rPr lang="en-US" sz="4600" b="1" dirty="0" err="1">
                <a:latin typeface="Calibri" pitchFamily="34" charset="0"/>
                <a:ea typeface="Calibri"/>
                <a:cs typeface="Times New Roman"/>
              </a:rPr>
              <a:t>izvršio</a:t>
            </a:r>
            <a:r>
              <a:rPr lang="en-US" sz="4600" b="1" dirty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bs-Latn-BA" sz="4600" b="1" dirty="0" smtClean="0">
                <a:latin typeface="Calibri" pitchFamily="34" charset="0"/>
                <a:ea typeface="Calibri"/>
                <a:cs typeface="Times New Roman"/>
              </a:rPr>
              <a:t>osumnjičeni, odnosno </a:t>
            </a:r>
            <a:r>
              <a:rPr lang="en-US" sz="4600" b="1" dirty="0" err="1" smtClean="0">
                <a:latin typeface="Calibri" pitchFamily="34" charset="0"/>
                <a:ea typeface="Calibri"/>
                <a:cs typeface="Times New Roman"/>
              </a:rPr>
              <a:t>optuženi</a:t>
            </a:r>
            <a:r>
              <a:rPr lang="en-US" sz="4600" b="1" dirty="0" smtClean="0">
                <a:latin typeface="Calibri" pitchFamily="34" charset="0"/>
                <a:ea typeface="Calibri"/>
                <a:cs typeface="Times New Roman"/>
              </a:rPr>
              <a:t>,</a:t>
            </a:r>
            <a:r>
              <a:rPr lang="bs-Latn-BA" sz="4600" b="1" dirty="0" smtClean="0">
                <a:latin typeface="Calibri" pitchFamily="34" charset="0"/>
                <a:ea typeface="Calibri"/>
                <a:cs typeface="Times New Roman"/>
              </a:rPr>
              <a:t> (ko)</a:t>
            </a:r>
            <a:r>
              <a:rPr lang="en-US" sz="4600" b="1" dirty="0" smtClean="0">
                <a:latin typeface="Calibri" pitchFamily="34" charset="0"/>
                <a:ea typeface="Calibri"/>
                <a:cs typeface="Times New Roman"/>
              </a:rPr>
              <a:t> </a:t>
            </a:r>
            <a:endParaRPr lang="bs-Latn-BA" sz="4600" b="1" dirty="0" smtClean="0">
              <a:latin typeface="Calibri" pitchFamily="34" charset="0"/>
              <a:ea typeface="Calibri"/>
              <a:cs typeface="Times New Roman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bs-Latn-BA" sz="4600" b="1" dirty="0" smtClean="0">
                <a:latin typeface="Calibri" pitchFamily="34" charset="0"/>
                <a:ea typeface="Calibri"/>
                <a:cs typeface="Times New Roman"/>
              </a:rPr>
              <a:t>c) </a:t>
            </a:r>
            <a:r>
              <a:rPr lang="en-US" sz="4600" b="1" dirty="0" smtClean="0">
                <a:latin typeface="Calibri" pitchFamily="34" charset="0"/>
                <a:ea typeface="Calibri"/>
                <a:cs typeface="Times New Roman"/>
              </a:rPr>
              <a:t>da </a:t>
            </a:r>
            <a:r>
              <a:rPr lang="en-US" sz="4600" b="1" dirty="0">
                <a:latin typeface="Calibri" pitchFamily="34" charset="0"/>
                <a:ea typeface="Calibri"/>
                <a:cs typeface="Times New Roman"/>
              </a:rPr>
              <a:t>li se </a:t>
            </a:r>
            <a:r>
              <a:rPr lang="en-US" sz="4600" b="1" dirty="0" err="1">
                <a:latin typeface="Calibri" pitchFamily="34" charset="0"/>
                <a:ea typeface="Calibri"/>
                <a:cs typeface="Times New Roman"/>
              </a:rPr>
              <a:t>optuženom</a:t>
            </a:r>
            <a:r>
              <a:rPr lang="en-US" sz="4600" b="1" dirty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4600" b="1" dirty="0" err="1">
                <a:latin typeface="Calibri" pitchFamily="34" charset="0"/>
                <a:ea typeface="Calibri"/>
                <a:cs typeface="Times New Roman"/>
              </a:rPr>
              <a:t>može</a:t>
            </a:r>
            <a:r>
              <a:rPr lang="en-US" sz="4600" b="1" dirty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4600" b="1" dirty="0" err="1">
                <a:latin typeface="Calibri" pitchFamily="34" charset="0"/>
                <a:ea typeface="Calibri"/>
                <a:cs typeface="Times New Roman"/>
              </a:rPr>
              <a:t>izreći</a:t>
            </a:r>
            <a:r>
              <a:rPr lang="en-US" sz="4600" b="1" dirty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4600" b="1" dirty="0" err="1">
                <a:latin typeface="Calibri" pitchFamily="34" charset="0"/>
                <a:ea typeface="Calibri"/>
                <a:cs typeface="Times New Roman"/>
              </a:rPr>
              <a:t>krivična</a:t>
            </a:r>
            <a:r>
              <a:rPr lang="en-US" sz="4600" b="1" dirty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4600" b="1" dirty="0" err="1">
                <a:latin typeface="Calibri" pitchFamily="34" charset="0"/>
                <a:ea typeface="Calibri"/>
                <a:cs typeface="Times New Roman"/>
              </a:rPr>
              <a:t>sankcija</a:t>
            </a:r>
            <a:r>
              <a:rPr lang="en-US" sz="4600" b="1" dirty="0">
                <a:latin typeface="Calibri" pitchFamily="34" charset="0"/>
                <a:ea typeface="Calibri"/>
                <a:cs typeface="Times New Roman"/>
              </a:rPr>
              <a:t>.</a:t>
            </a:r>
            <a:endParaRPr lang="bs-Latn-BA" sz="4600" dirty="0">
              <a:latin typeface="Calibri" pitchFamily="34" charset="0"/>
              <a:ea typeface="Calibri"/>
              <a:cs typeface="Times New Roman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700" b="1" dirty="0">
                <a:latin typeface="Times New Roman"/>
                <a:ea typeface="Calibri"/>
                <a:cs typeface="Times New Roman"/>
              </a:rPr>
              <a:t> </a:t>
            </a:r>
            <a:endParaRPr lang="bs-Latn-BA" sz="4700" dirty="0">
              <a:latin typeface="Calibri"/>
              <a:ea typeface="Calibri"/>
              <a:cs typeface="Times New Roman"/>
            </a:endParaRP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263750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>
              <a:spcBef>
                <a:spcPts val="0"/>
              </a:spcBef>
            </a:pP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Saradnja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stručnog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branioca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nekim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slučajevima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samo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dozvoljena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/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fakultativna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formalna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odbrana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/, a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nekada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samo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nalaže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/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obavezna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formalna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odbrana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/.</a:t>
            </a:r>
            <a:endParaRPr lang="bs-Latn-BA" sz="3200" dirty="0">
              <a:solidFill>
                <a:prstClr val="black"/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pPr marL="0" lvl="0" algn="just">
              <a:spcBef>
                <a:spcPts val="0"/>
              </a:spcBef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2449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>
              <a:spcBef>
                <a:spcPts val="0"/>
              </a:spcBef>
            </a:pP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Zakon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predviđa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tri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vrste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formalne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odbrane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:</a:t>
            </a:r>
            <a:endParaRPr lang="bs-Latn-BA" sz="3200" b="1" dirty="0" smtClean="0">
              <a:solidFill>
                <a:prstClr val="black"/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pPr marL="0" lvl="0" indent="0">
              <a:spcBef>
                <a:spcPts val="0"/>
              </a:spcBef>
              <a:buNone/>
            </a:pPr>
            <a:endParaRPr lang="bs-Latn-BA" sz="3200" b="1" dirty="0" smtClean="0">
              <a:solidFill>
                <a:prstClr val="black"/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a)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Obavezna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 </a:t>
            </a:r>
            <a:endParaRPr lang="bs-Latn-BA" sz="3200" b="1" dirty="0" smtClean="0">
              <a:solidFill>
                <a:prstClr val="black"/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b)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Fakultativna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c)</a:t>
            </a:r>
            <a:r>
              <a:rPr lang="bs-Latn-BA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Odbrana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siromašnih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solidFill>
                <a:prstClr val="black"/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058348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bs-Latn-BA" b="1" dirty="0" smtClean="0">
                <a:latin typeface="Calibri" pitchFamily="34" charset="0"/>
                <a:cs typeface="Calibri" pitchFamily="34" charset="0"/>
              </a:rPr>
              <a:t>SPOREDNI PROCESNI SUBJEKTI</a:t>
            </a:r>
            <a:endParaRPr lang="bs-Latn-BA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Sporedni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procesni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subjekti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imaju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izvjesna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ovlaštenja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krivičnom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postupku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osim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prava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procesnog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raspolaganja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/>
          </a:p>
        </p:txBody>
      </p:sp>
    </p:spTree>
    <p:extLst>
      <p:ext uri="{BB962C8B-B14F-4D97-AF65-F5344CB8AC3E}">
        <p14:creationId xmlns:p14="http://schemas.microsoft.com/office/powerpoint/2010/main" val="2470229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 typeface="Wingdings" pitchFamily="2" charset="2"/>
              <a:buChar char="§"/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Javljajući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uz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glavne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procesne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subjekte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postupku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err="1">
                <a:latin typeface="Calibri" pitchFamily="34" charset="0"/>
                <a:ea typeface="Calibri"/>
                <a:cs typeface="Calibri" pitchFamily="34" charset="0"/>
              </a:rPr>
              <a:t>S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poredni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procesni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subjekti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: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>
                <a:latin typeface="Calibri" pitchFamily="34" charset="0"/>
                <a:ea typeface="Calibri"/>
                <a:cs typeface="Calibri" pitchFamily="34" charset="0"/>
              </a:rPr>
              <a:t>o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štećeni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(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strani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tužioca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),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fizička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osoba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(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strani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optuženog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okrivljenog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)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</a:p>
          <a:p>
            <a:pPr>
              <a:buFont typeface="Wingdings" pitchFamily="2" charset="2"/>
              <a:buChar char="Ø"/>
            </a:pP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organ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starateljstva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(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strani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).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bs-Latn-BA" b="1" dirty="0" smtClean="0">
                <a:latin typeface="Times New Roman"/>
                <a:ea typeface="Calibri"/>
                <a:cs typeface="Times New Roman"/>
              </a:rPr>
              <a:t/>
            </a:r>
            <a:br>
              <a:rPr lang="bs-Latn-BA" b="1" dirty="0" smtClean="0">
                <a:latin typeface="Times New Roman"/>
                <a:ea typeface="Calibri"/>
                <a:cs typeface="Times New Roman"/>
              </a:rPr>
            </a:br>
            <a:r>
              <a:rPr lang="en-US" sz="4400" b="1" dirty="0" smtClean="0">
                <a:latin typeface="Times New Roman"/>
                <a:ea typeface="Calibri"/>
                <a:cs typeface="Times New Roman"/>
              </a:rPr>
              <a:t> OŠTEĆENI </a:t>
            </a:r>
            <a:r>
              <a:rPr lang="bs-Latn-BA" b="1" dirty="0">
                <a:latin typeface="Times New Roman"/>
                <a:ea typeface="Calibri"/>
                <a:cs typeface="Times New Roman"/>
              </a:rPr>
              <a:t/>
            </a:r>
            <a:br>
              <a:rPr lang="bs-Latn-BA" b="1" dirty="0">
                <a:latin typeface="Times New Roman"/>
                <a:ea typeface="Calibri"/>
                <a:cs typeface="Times New Roman"/>
              </a:rPr>
            </a:br>
            <a:endParaRPr lang="bs-Latn-BA" dirty="0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To 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osoba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-lice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čije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imovinsko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odnosno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osobno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neko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drugo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pravo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povrijeđeno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ugroženo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K.D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017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Ovo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ne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imovinsko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osobno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(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čast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ugled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brak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porodica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očinstvo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)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i ne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povrijeđeno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već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dovoljno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da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ugroženo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Oštećeni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tako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fizička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osoba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najčešće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pod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oštećenim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podrazumjevaju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fizičke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osobe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osobe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predstavljaju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osobe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zakonski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zastupaju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 smtClean="0">
              <a:latin typeface="Calibri" pitchFamily="34" charset="0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864096"/>
          </a:xfrm>
        </p:spPr>
        <p:txBody>
          <a:bodyPr>
            <a:noAutofit/>
          </a:bodyPr>
          <a:lstStyle/>
          <a:p>
            <a:pPr lvl="0" indent="-342900" algn="ctr">
              <a:spcBef>
                <a:spcPts val="0"/>
              </a:spcBef>
            </a:pPr>
            <a:r>
              <a:rPr lang="bs-Latn-BA" sz="4000" b="1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/>
            </a:r>
            <a:br>
              <a:rPr lang="bs-Latn-BA" sz="4000" b="1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</a:br>
            <a:r>
              <a:rPr lang="en-US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PRAVNA ILI FIZIČKA OSOBA</a:t>
            </a:r>
            <a:r>
              <a:rPr lang="bs-Latn-BA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/>
            </a:r>
            <a:br>
              <a:rPr lang="bs-Latn-BA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</a:br>
            <a:endParaRPr lang="bs-Latn-BA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569371"/>
          </a:xfrm>
        </p:spPr>
        <p:txBody>
          <a:bodyPr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fizička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osoba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kao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sporedni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procesni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subjekt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starni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osumnjičenog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optuženog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javlja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slučajevima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KD,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kod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imovinska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korist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ostvarena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izvršenjem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KD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ne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pripada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učiniocu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KD,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već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nekoj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pravnoj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osobi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najčešće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preduzeću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nekom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drugom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organu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organizaciji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učinioca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osobi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imovinska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korist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prenesena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pravilu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njenim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srodnicima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8328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Tada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imovinska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korist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ne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oduzeti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osumnjičenom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jer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nije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njegova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pa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osoba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kojoj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imovinska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korist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pripala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uključiti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postupak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bi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osumnjičenog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optuženog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/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okrivljenog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bila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oduzeta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imovinska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korist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stekao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protivpravan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način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Times New Roman"/>
              </a:rPr>
              <a:t>Krivični</a:t>
            </a:r>
            <a:r>
              <a:rPr lang="en-US" sz="3200" b="1" dirty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Times New Roman"/>
              </a:rPr>
              <a:t>proces</a:t>
            </a:r>
            <a:r>
              <a:rPr lang="bs-Latn-BA" sz="3200" b="1" dirty="0" smtClean="0">
                <a:latin typeface="Calibri" pitchFamily="34" charset="0"/>
                <a:ea typeface="Calibri"/>
                <a:cs typeface="Times New Roman"/>
              </a:rPr>
              <a:t>, odnosno postupak</a:t>
            </a:r>
            <a:r>
              <a:rPr lang="en-US" sz="3200" b="1" dirty="0" smtClean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>
                <a:latin typeface="Calibri" pitchFamily="34" charset="0"/>
                <a:ea typeface="Calibri"/>
                <a:cs typeface="Times New Roman"/>
              </a:rPr>
              <a:t>pored </a:t>
            </a:r>
            <a:r>
              <a:rPr lang="en-US" sz="3200" b="1" dirty="0" err="1">
                <a:latin typeface="Calibri" pitchFamily="34" charset="0"/>
                <a:ea typeface="Calibri"/>
                <a:cs typeface="Times New Roman"/>
              </a:rPr>
              <a:t>ovog</a:t>
            </a:r>
            <a:r>
              <a:rPr lang="en-US" sz="3200" b="1" dirty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u="sng" dirty="0" err="1">
                <a:latin typeface="Calibri" pitchFamily="34" charset="0"/>
                <a:ea typeface="Calibri"/>
                <a:cs typeface="Times New Roman"/>
              </a:rPr>
              <a:t>neposrednog</a:t>
            </a:r>
            <a:r>
              <a:rPr lang="en-US" sz="3200" b="1" u="sng" dirty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u="sng" dirty="0" err="1">
                <a:latin typeface="Calibri" pitchFamily="34" charset="0"/>
                <a:ea typeface="Calibri"/>
                <a:cs typeface="Times New Roman"/>
              </a:rPr>
              <a:t>ima</a:t>
            </a:r>
            <a:r>
              <a:rPr lang="en-US" sz="3200" b="1" u="sng" dirty="0">
                <a:latin typeface="Calibri" pitchFamily="34" charset="0"/>
                <a:ea typeface="Calibri"/>
                <a:cs typeface="Times New Roman"/>
              </a:rPr>
              <a:t> i </a:t>
            </a:r>
            <a:r>
              <a:rPr lang="en-US" sz="3200" b="1" u="sng" dirty="0" err="1">
                <a:latin typeface="Calibri" pitchFamily="34" charset="0"/>
                <a:ea typeface="Calibri"/>
                <a:cs typeface="Times New Roman"/>
              </a:rPr>
              <a:t>konačan</a:t>
            </a:r>
            <a:r>
              <a:rPr lang="en-US" sz="3200" b="1" u="sng" dirty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u="sng" dirty="0" err="1">
                <a:latin typeface="Calibri" pitchFamily="34" charset="0"/>
                <a:ea typeface="Calibri"/>
                <a:cs typeface="Times New Roman"/>
              </a:rPr>
              <a:t>cilj</a:t>
            </a:r>
            <a:r>
              <a:rPr lang="en-US" sz="3200" b="1" u="sng" dirty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u="sng" dirty="0" err="1">
                <a:latin typeface="Calibri" pitchFamily="34" charset="0"/>
                <a:ea typeface="Calibri"/>
                <a:cs typeface="Times New Roman"/>
              </a:rPr>
              <a:t>koji</a:t>
            </a:r>
            <a:r>
              <a:rPr lang="en-US" sz="3200" b="1" u="sng" dirty="0">
                <a:latin typeface="Calibri" pitchFamily="34" charset="0"/>
                <a:ea typeface="Calibri"/>
                <a:cs typeface="Times New Roman"/>
              </a:rPr>
              <a:t> je </a:t>
            </a:r>
            <a:r>
              <a:rPr lang="en-US" sz="3200" b="1" u="sng" dirty="0" err="1">
                <a:latin typeface="Calibri" pitchFamily="34" charset="0"/>
                <a:ea typeface="Calibri"/>
                <a:cs typeface="Times New Roman"/>
              </a:rPr>
              <a:t>identičan</a:t>
            </a:r>
            <a:r>
              <a:rPr lang="en-US" sz="3200" b="1" u="sng" dirty="0">
                <a:latin typeface="Calibri" pitchFamily="34" charset="0"/>
                <a:ea typeface="Calibri"/>
                <a:cs typeface="Times New Roman"/>
              </a:rPr>
              <a:t>  </a:t>
            </a:r>
            <a:r>
              <a:rPr lang="en-US" sz="3200" b="1" u="sng" dirty="0" err="1">
                <a:latin typeface="Calibri" pitchFamily="34" charset="0"/>
                <a:ea typeface="Calibri"/>
                <a:cs typeface="Times New Roman"/>
              </a:rPr>
              <a:t>sa</a:t>
            </a:r>
            <a:r>
              <a:rPr lang="en-US" sz="3200" b="1" u="sng" dirty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u="sng" dirty="0" err="1">
                <a:latin typeface="Calibri" pitchFamily="34" charset="0"/>
                <a:ea typeface="Calibri"/>
                <a:cs typeface="Times New Roman"/>
              </a:rPr>
              <a:t>ciljem</a:t>
            </a:r>
            <a:r>
              <a:rPr lang="en-US" sz="3200" b="1" u="sng" dirty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u="sng" dirty="0" err="1">
                <a:latin typeface="Calibri" pitchFamily="34" charset="0"/>
                <a:ea typeface="Calibri"/>
                <a:cs typeface="Times New Roman"/>
              </a:rPr>
              <a:t>materijalnog</a:t>
            </a:r>
            <a:r>
              <a:rPr lang="en-US" sz="3200" b="1" u="sng" dirty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u="sng" dirty="0" err="1">
                <a:latin typeface="Calibri" pitchFamily="34" charset="0"/>
                <a:ea typeface="Calibri"/>
                <a:cs typeface="Times New Roman"/>
              </a:rPr>
              <a:t>krivičnog</a:t>
            </a:r>
            <a:r>
              <a:rPr lang="en-US" sz="3200" b="1" u="sng" dirty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u="sng" dirty="0" err="1">
                <a:latin typeface="Calibri" pitchFamily="34" charset="0"/>
                <a:ea typeface="Calibri"/>
                <a:cs typeface="Times New Roman"/>
              </a:rPr>
              <a:t>prava</a:t>
            </a:r>
            <a:r>
              <a:rPr lang="en-US" sz="3200" b="1" u="sng" dirty="0">
                <a:latin typeface="Calibri" pitchFamily="34" charset="0"/>
                <a:ea typeface="Calibri"/>
                <a:cs typeface="Times New Roman"/>
              </a:rPr>
              <a:t>,</a:t>
            </a:r>
            <a:r>
              <a:rPr lang="en-US" sz="3200" b="1" dirty="0">
                <a:latin typeface="Calibri" pitchFamily="34" charset="0"/>
                <a:ea typeface="Calibri"/>
                <a:cs typeface="Times New Roman"/>
              </a:rPr>
              <a:t> a </a:t>
            </a:r>
            <a:r>
              <a:rPr lang="en-US" sz="3200" b="1" dirty="0" err="1">
                <a:latin typeface="Calibri" pitchFamily="34" charset="0"/>
                <a:ea typeface="Calibri"/>
                <a:cs typeface="Times New Roman"/>
              </a:rPr>
              <a:t>sastoji</a:t>
            </a:r>
            <a:r>
              <a:rPr lang="en-US" sz="3200" b="1" dirty="0">
                <a:latin typeface="Calibri" pitchFamily="34" charset="0"/>
                <a:ea typeface="Calibri"/>
                <a:cs typeface="Times New Roman"/>
              </a:rPr>
              <a:t> se </a:t>
            </a:r>
            <a:r>
              <a:rPr lang="en-US" sz="3200" b="1" dirty="0" smtClean="0">
                <a:latin typeface="Calibri" pitchFamily="34" charset="0"/>
                <a:ea typeface="Calibri"/>
                <a:cs typeface="Times New Roman"/>
              </a:rPr>
              <a:t>u</a:t>
            </a:r>
            <a:r>
              <a:rPr lang="bs-Latn-BA" sz="3200" b="1" dirty="0" smtClean="0">
                <a:latin typeface="Calibri" pitchFamily="34" charset="0"/>
                <a:ea typeface="Calibri"/>
                <a:cs typeface="Times New Roman"/>
              </a:rPr>
              <a:t>: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smtClean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u="sng" dirty="0" err="1">
                <a:latin typeface="Calibri" pitchFamily="34" charset="0"/>
                <a:ea typeface="Calibri"/>
                <a:cs typeface="Times New Roman"/>
              </a:rPr>
              <a:t>odbrani</a:t>
            </a:r>
            <a:r>
              <a:rPr lang="en-US" sz="3200" b="1" u="sng" dirty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u="sng" dirty="0" err="1" smtClean="0">
                <a:latin typeface="Calibri" pitchFamily="34" charset="0"/>
                <a:ea typeface="Calibri"/>
                <a:cs typeface="Times New Roman"/>
              </a:rPr>
              <a:t>ili</a:t>
            </a:r>
            <a:r>
              <a:rPr lang="bs-Latn-BA" sz="3200" b="1" u="sng" dirty="0" smtClean="0">
                <a:latin typeface="Calibri" pitchFamily="34" charset="0"/>
                <a:ea typeface="Calibri"/>
                <a:cs typeface="Times New Roman"/>
              </a:rPr>
              <a:t> zaštiti, odnosno</a:t>
            </a:r>
            <a:endParaRPr lang="bs-Latn-BA" sz="3200" b="1" u="sng" dirty="0">
              <a:latin typeface="Calibri" pitchFamily="34" charset="0"/>
              <a:ea typeface="Calibri"/>
              <a:cs typeface="Times New Roman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u="sng" dirty="0" err="1" smtClean="0">
                <a:latin typeface="Calibri" pitchFamily="34" charset="0"/>
                <a:ea typeface="Calibri"/>
                <a:cs typeface="Times New Roman"/>
              </a:rPr>
              <a:t>obezbjeđenju</a:t>
            </a:r>
            <a:r>
              <a:rPr lang="en-US" sz="3200" b="1" u="sng" dirty="0" smtClean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u="sng" dirty="0" err="1">
                <a:latin typeface="Calibri" pitchFamily="34" charset="0"/>
                <a:ea typeface="Calibri"/>
                <a:cs typeface="Times New Roman"/>
              </a:rPr>
              <a:t>društvenog</a:t>
            </a:r>
            <a:r>
              <a:rPr lang="en-US" sz="3200" b="1" u="sng" dirty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u="sng" dirty="0" err="1">
                <a:latin typeface="Calibri" pitchFamily="34" charset="0"/>
                <a:ea typeface="Calibri"/>
                <a:cs typeface="Times New Roman"/>
              </a:rPr>
              <a:t>poretka</a:t>
            </a:r>
            <a:r>
              <a:rPr lang="en-US" sz="3200" b="1" u="sng" dirty="0">
                <a:latin typeface="Calibri" pitchFamily="34" charset="0"/>
                <a:ea typeface="Calibri"/>
                <a:cs typeface="Times New Roman"/>
              </a:rPr>
              <a:t> od </a:t>
            </a:r>
            <a:r>
              <a:rPr lang="en-US" sz="3200" b="1" u="sng" dirty="0" err="1">
                <a:latin typeface="Calibri" pitchFamily="34" charset="0"/>
                <a:ea typeface="Calibri"/>
                <a:cs typeface="Times New Roman"/>
              </a:rPr>
              <a:t>kriminaliteta</a:t>
            </a:r>
            <a:r>
              <a:rPr lang="en-US" sz="3200" b="1" u="sng" dirty="0">
                <a:latin typeface="Calibri" pitchFamily="34" charset="0"/>
                <a:ea typeface="Calibri"/>
                <a:cs typeface="Times New Roman"/>
              </a:rPr>
              <a:t>.</a:t>
            </a:r>
            <a:endParaRPr lang="bs-Latn-BA" sz="3200" u="sng" dirty="0">
              <a:latin typeface="Calibri" pitchFamily="34" charset="0"/>
              <a:ea typeface="Calibri"/>
              <a:cs typeface="Times New Roman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/>
              <a:ea typeface="Calibri"/>
              <a:cs typeface="Times New Roman"/>
            </a:endParaRP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217603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980728"/>
            <a:ext cx="8229600" cy="792088"/>
          </a:xfrm>
        </p:spPr>
        <p:txBody>
          <a:bodyPr>
            <a:normAutofit fontScale="90000"/>
          </a:bodyPr>
          <a:lstStyle/>
          <a:p>
            <a:pPr lvl="0" indent="-342900" algn="ctr">
              <a:spcBef>
                <a:spcPts val="0"/>
              </a:spcBef>
            </a:pPr>
            <a:r>
              <a:rPr lang="bs-Latn-BA" sz="4900" b="1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/>
            </a:r>
            <a:br>
              <a:rPr lang="bs-Latn-BA" sz="4900" b="1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</a:br>
            <a:r>
              <a:rPr lang="en-US" sz="44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ORGAN </a:t>
            </a:r>
            <a:r>
              <a:rPr lang="en-US" sz="44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STARATELJSTVA</a:t>
            </a:r>
            <a:r>
              <a:rPr lang="bs-Latn-BA" sz="4400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/>
            </a:r>
            <a:br>
              <a:rPr lang="bs-Latn-BA" sz="4400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</a:br>
            <a:endParaRPr lang="bs-Latn-BA" sz="4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>
            <a:normAutofit/>
          </a:bodyPr>
          <a:lstStyle/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28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Osnovna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prava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dužnosti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organa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starateljstva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kao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sporednog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procesnog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subjekta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strani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utvrđena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zakomom o postupku prema djeci i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maloljetnicima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0168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Pored toga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organ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starateljstva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pojavljuje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pomoćni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organ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dostavljajući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njegov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zahtjev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izvještaj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okolnostima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tiču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osobnosti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/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ličnosti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maloljetnika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sredini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prilikama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pod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maloljetnik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živi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vršeći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nadzor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maloljetnicima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toku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pripremnog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davanje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izvještaja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donošenja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odluke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 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s-Latn-BA" b="1" dirty="0" smtClean="0">
                <a:latin typeface="Times New Roman"/>
                <a:ea typeface="Calibri"/>
                <a:cs typeface="Times New Roman"/>
              </a:rPr>
              <a:t/>
            </a:r>
            <a:br>
              <a:rPr lang="bs-Latn-BA" b="1" dirty="0" smtClean="0">
                <a:latin typeface="Times New Roman"/>
                <a:ea typeface="Calibri"/>
                <a:cs typeface="Times New Roman"/>
              </a:rPr>
            </a:br>
            <a:r>
              <a:rPr lang="en-US" b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en-US" sz="4400" b="1" dirty="0" smtClean="0">
                <a:latin typeface="Calibri" pitchFamily="34" charset="0"/>
                <a:ea typeface="Calibri"/>
                <a:cs typeface="Calibri" pitchFamily="34" charset="0"/>
              </a:rPr>
              <a:t>OSTALI UČESNICI U POSTUPKU   </a:t>
            </a:r>
            <a:r>
              <a:rPr lang="bs-Latn-BA" sz="4400" b="1" dirty="0" smtClean="0">
                <a:latin typeface="Calibri" pitchFamily="34" charset="0"/>
                <a:ea typeface="Calibri"/>
                <a:cs typeface="Calibri" pitchFamily="34" charset="0"/>
              </a:rPr>
              <a:t/>
            </a:r>
            <a:br>
              <a:rPr lang="bs-Latn-BA" sz="4400" b="1" dirty="0" smtClean="0">
                <a:latin typeface="Calibri" pitchFamily="34" charset="0"/>
                <a:ea typeface="Calibri"/>
                <a:cs typeface="Calibri" pitchFamily="34" charset="0"/>
              </a:rPr>
            </a:br>
            <a:endParaRPr lang="bs-Latn-BA" sz="4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Radi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se o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zastupnicima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pomoćnicima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procesnih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subjekata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trećim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osobama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/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licima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učestvuju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u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postupku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3094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4000" b="1" dirty="0" smtClean="0">
                <a:latin typeface="Calibri" pitchFamily="34" charset="0"/>
                <a:ea typeface="Calibri"/>
                <a:cs typeface="Calibri" pitchFamily="34" charset="0"/>
              </a:rPr>
              <a:t>A)</a:t>
            </a:r>
            <a:r>
              <a:rPr lang="en-US" sz="4000" b="1" dirty="0" smtClean="0">
                <a:latin typeface="Calibri" pitchFamily="34" charset="0"/>
                <a:ea typeface="Calibri"/>
                <a:cs typeface="Calibri" pitchFamily="34" charset="0"/>
              </a:rPr>
              <a:t>ZASTUPNICI PROCESNIH SUBJEKATA - </a:t>
            </a:r>
            <a:r>
              <a:rPr lang="en-US" sz="4000" b="1" dirty="0" err="1" smtClean="0">
                <a:latin typeface="Calibri" pitchFamily="34" charset="0"/>
                <a:ea typeface="Calibri"/>
                <a:cs typeface="Calibri" pitchFamily="34" charset="0"/>
              </a:rPr>
              <a:t>Zakonski</a:t>
            </a:r>
            <a:r>
              <a:rPr lang="en-US" sz="40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000" b="1" dirty="0" err="1" smtClean="0">
                <a:latin typeface="Calibri" pitchFamily="34" charset="0"/>
                <a:ea typeface="Calibri"/>
                <a:cs typeface="Calibri" pitchFamily="34" charset="0"/>
              </a:rPr>
              <a:t>zastupnici</a:t>
            </a:r>
            <a:endParaRPr lang="bs-Latn-BA" sz="40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ctr">
              <a:spcBef>
                <a:spcPts val="0"/>
              </a:spcBef>
              <a:spcAft>
                <a:spcPts val="0"/>
              </a:spcAft>
              <a:buNone/>
            </a:pPr>
            <a:endParaRPr lang="bs-Latn-BA" sz="2800" b="1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606005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Zakonski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zastupnici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osobe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/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lica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postupku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preduzimaju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procesne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radnje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ime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račun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procesno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ne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sposobne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stranke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zastupaju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sadejstvom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stranku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Zakonski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zastupnik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dužnosti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zastupana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stranka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a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radnje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obavi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zastupnik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imaju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istu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važnost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obavila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stranaka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 dirty="0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>
          <a:xfrm>
            <a:off x="428596" y="2492896"/>
            <a:ext cx="8229600" cy="3676117"/>
          </a:xfrm>
        </p:spPr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Preko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zakonskih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zastupnika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krivičnom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postupku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rade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procesno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smtClean="0">
                <a:latin typeface="Calibri" pitchFamily="34" charset="0"/>
                <a:ea typeface="Calibri"/>
                <a:cs typeface="Calibri" pitchFamily="34" charset="0"/>
              </a:rPr>
              <a:t>ne</a:t>
            </a:r>
            <a:r>
              <a:rPr lang="bs-Latn-BA" sz="35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 smtClean="0">
                <a:latin typeface="Calibri" pitchFamily="34" charset="0"/>
                <a:ea typeface="Calibri"/>
                <a:cs typeface="Calibri" pitchFamily="34" charset="0"/>
              </a:rPr>
              <a:t>sposobne</a:t>
            </a:r>
            <a:r>
              <a:rPr lang="en-US" sz="35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osobe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/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lica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koja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se u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procesu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mogu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javiti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kao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oštećeni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pravna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 smtClean="0">
                <a:latin typeface="Calibri" pitchFamily="34" charset="0"/>
                <a:ea typeface="Calibri"/>
                <a:cs typeface="Calibri" pitchFamily="34" charset="0"/>
              </a:rPr>
              <a:t>osoba</a:t>
            </a:r>
            <a:r>
              <a:rPr lang="bs-Latn-BA" sz="3500" b="1" dirty="0" smtClean="0">
                <a:latin typeface="Calibri" pitchFamily="34" charset="0"/>
                <a:ea typeface="Calibri"/>
                <a:cs typeface="Calibri" pitchFamily="34" charset="0"/>
              </a:rPr>
              <a:t>, odnosno </a:t>
            </a:r>
            <a:r>
              <a:rPr lang="en-US" sz="3500" b="1" dirty="0" err="1" smtClean="0">
                <a:latin typeface="Calibri" pitchFamily="34" charset="0"/>
                <a:ea typeface="Calibri"/>
                <a:cs typeface="Calibri" pitchFamily="34" charset="0"/>
              </a:rPr>
              <a:t>lica</a:t>
            </a:r>
            <a:r>
              <a:rPr lang="en-US" sz="35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5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bs-Latn-BA" sz="4400" b="1" dirty="0">
              <a:latin typeface="Times New Roman"/>
              <a:ea typeface="Calibri"/>
              <a:cs typeface="Times New Roman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endParaRPr lang="bs-Latn-BA" sz="2800" dirty="0">
              <a:ea typeface="Calibri"/>
              <a:cs typeface="Times New Roman"/>
            </a:endParaRPr>
          </a:p>
          <a:p>
            <a:pPr>
              <a:buNone/>
            </a:pP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827826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en-US" sz="4000" b="1" dirty="0" err="1" smtClean="0">
                <a:latin typeface="Calibri" pitchFamily="34" charset="0"/>
                <a:ea typeface="Calibri"/>
                <a:cs typeface="Calibri" pitchFamily="34" charset="0"/>
              </a:rPr>
              <a:t>Zakonski</a:t>
            </a:r>
            <a:r>
              <a:rPr lang="en-US" sz="40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000" b="1" dirty="0" err="1" smtClean="0">
                <a:latin typeface="Calibri" pitchFamily="34" charset="0"/>
                <a:ea typeface="Calibri"/>
                <a:cs typeface="Calibri" pitchFamily="34" charset="0"/>
              </a:rPr>
              <a:t>zastupnici</a:t>
            </a:r>
            <a:r>
              <a:rPr lang="en-US" sz="40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000" b="1" dirty="0" err="1" smtClean="0">
                <a:latin typeface="Calibri" pitchFamily="34" charset="0"/>
                <a:ea typeface="Calibri"/>
                <a:cs typeface="Calibri" pitchFamily="34" charset="0"/>
              </a:rPr>
              <a:t>maloljetnika</a:t>
            </a:r>
            <a:r>
              <a:rPr lang="en-US" sz="40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000" b="1" dirty="0" err="1" smtClean="0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40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000" b="1" dirty="0" err="1" smtClean="0">
                <a:latin typeface="Calibri" pitchFamily="34" charset="0"/>
                <a:ea typeface="Calibri"/>
                <a:cs typeface="Calibri" pitchFamily="34" charset="0"/>
              </a:rPr>
              <a:t>njegovi</a:t>
            </a:r>
            <a:r>
              <a:rPr lang="en-US" sz="40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4000" b="1" dirty="0" err="1" smtClean="0">
                <a:latin typeface="Calibri" pitchFamily="34" charset="0"/>
                <a:ea typeface="Calibri"/>
                <a:cs typeface="Calibri" pitchFamily="34" charset="0"/>
              </a:rPr>
              <a:t>roditelji</a:t>
            </a:r>
            <a:r>
              <a:rPr lang="en-US" sz="40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0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40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000" b="1" dirty="0" err="1" smtClean="0">
                <a:latin typeface="Calibri" pitchFamily="34" charset="0"/>
                <a:ea typeface="Calibri"/>
                <a:cs typeface="Calibri" pitchFamily="34" charset="0"/>
              </a:rPr>
              <a:t>staratelji</a:t>
            </a:r>
            <a:r>
              <a:rPr lang="bs-Latn-BA" sz="40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</a:p>
          <a:p>
            <a:pPr algn="ctr"/>
            <a:endParaRPr lang="bs-Latn-BA" sz="48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Punoljetnicima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kojima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privremeno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stralno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oduzeta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poslovna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sposobnost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zakonski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zastupnici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staratelji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određeni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posebnom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postupku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Staraoce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određuje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nadležni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organ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strateljstva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a ne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vi-VN" dirty="0"/>
          </a:p>
          <a:p>
            <a:pPr>
              <a:buNone/>
            </a:pPr>
            <a:r>
              <a:rPr lang="vi-VN" dirty="0"/>
              <a:t>•	</a:t>
            </a:r>
            <a:r>
              <a:rPr lang="vi-VN" sz="3200" b="1" dirty="0">
                <a:latin typeface="Calibri" pitchFamily="34" charset="0"/>
                <a:cs typeface="Calibri" pitchFamily="34" charset="0"/>
              </a:rPr>
              <a:t>Opravdanje </a:t>
            </a:r>
            <a:r>
              <a:rPr lang="vi-VN" sz="3200" b="1" dirty="0" smtClean="0">
                <a:latin typeface="Calibri" pitchFamily="34" charset="0"/>
                <a:cs typeface="Calibri" pitchFamily="34" charset="0"/>
              </a:rPr>
              <a:t>KP</a:t>
            </a:r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 (krivičnog postupka)</a:t>
            </a:r>
            <a:r>
              <a:rPr lang="vi-VN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vi-VN" sz="3200" b="1" dirty="0">
                <a:latin typeface="Calibri" pitchFamily="34" charset="0"/>
                <a:cs typeface="Calibri" pitchFamily="34" charset="0"/>
              </a:rPr>
              <a:t>nalazi se u činjenici da je to najsigurniji način reagovanja na kriminalitet, jer </a:t>
            </a:r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na taj način </a:t>
            </a:r>
            <a:r>
              <a:rPr lang="vi-VN" sz="3200" b="1" dirty="0" smtClean="0">
                <a:latin typeface="Calibri" pitchFamily="34" charset="0"/>
                <a:cs typeface="Calibri" pitchFamily="34" charset="0"/>
              </a:rPr>
              <a:t>obezbjeđuje</a:t>
            </a:r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:</a:t>
            </a:r>
          </a:p>
          <a:p>
            <a:pPr>
              <a:buFont typeface="Wingdings" pitchFamily="2" charset="2"/>
              <a:buChar char="Ø"/>
            </a:pPr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vi-VN" sz="3200" b="1" dirty="0" smtClean="0">
                <a:latin typeface="Calibri" pitchFamily="34" charset="0"/>
                <a:cs typeface="Calibri" pitchFamily="34" charset="0"/>
              </a:rPr>
              <a:t>da </a:t>
            </a:r>
            <a:r>
              <a:rPr lang="vi-VN" sz="3200" b="1" dirty="0">
                <a:latin typeface="Calibri" pitchFamily="34" charset="0"/>
                <a:cs typeface="Calibri" pitchFamily="34" charset="0"/>
              </a:rPr>
              <a:t>nevin neće biti </a:t>
            </a:r>
            <a:r>
              <a:rPr lang="vi-VN" sz="3200" b="1" dirty="0" smtClean="0">
                <a:latin typeface="Calibri" pitchFamily="34" charset="0"/>
                <a:cs typeface="Calibri" pitchFamily="34" charset="0"/>
              </a:rPr>
              <a:t>osuđen</a:t>
            </a:r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,</a:t>
            </a:r>
            <a:r>
              <a:rPr lang="vi-VN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a</a:t>
            </a:r>
            <a:r>
              <a:rPr lang="vi-VN" sz="3200" b="1" dirty="0" smtClean="0">
                <a:latin typeface="Calibri" pitchFamily="34" charset="0"/>
                <a:cs typeface="Calibri" pitchFamily="34" charset="0"/>
              </a:rPr>
              <a:t> </a:t>
            </a:r>
            <a:endParaRPr lang="bs-Latn-BA" sz="3200" b="1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vi-VN" sz="3200" b="1" dirty="0" smtClean="0">
                <a:latin typeface="Calibri" pitchFamily="34" charset="0"/>
                <a:cs typeface="Calibri" pitchFamily="34" charset="0"/>
              </a:rPr>
              <a:t>da </a:t>
            </a:r>
            <a:r>
              <a:rPr lang="vi-VN" sz="3200" b="1" dirty="0">
                <a:latin typeface="Calibri" pitchFamily="34" charset="0"/>
                <a:cs typeface="Calibri" pitchFamily="34" charset="0"/>
              </a:rPr>
              <a:t>kriv neće </a:t>
            </a:r>
            <a:r>
              <a:rPr lang="vi-VN" sz="3200" b="1" dirty="0" smtClean="0">
                <a:latin typeface="Calibri" pitchFamily="34" charset="0"/>
                <a:cs typeface="Calibri" pitchFamily="34" charset="0"/>
              </a:rPr>
              <a:t>izbjeći</a:t>
            </a:r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 zasluženu </a:t>
            </a:r>
            <a:r>
              <a:rPr lang="vi-VN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vi-VN" sz="3200" b="1" dirty="0">
                <a:latin typeface="Calibri" pitchFamily="34" charset="0"/>
                <a:cs typeface="Calibri" pitchFamily="34" charset="0"/>
              </a:rPr>
              <a:t>krivičnu  sankciju.</a:t>
            </a:r>
          </a:p>
          <a:p>
            <a:pPr>
              <a:buNone/>
            </a:pPr>
            <a:endParaRPr lang="bs-Latn-BA" sz="3200" dirty="0"/>
          </a:p>
        </p:txBody>
      </p:sp>
    </p:spTree>
    <p:extLst>
      <p:ext uri="{BB962C8B-B14F-4D97-AF65-F5344CB8AC3E}">
        <p14:creationId xmlns:p14="http://schemas.microsoft.com/office/powerpoint/2010/main" val="2277576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Procesni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zamjenici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(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supstituti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)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Procesni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zamjenici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osobe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svojoj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inicijativi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svoje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ime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račun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procesne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stranke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preduzimaju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pojedine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procesne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radnje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interesu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jednog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procesnog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subjekta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je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sam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procesno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sposoban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2454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Ovlaštenje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preduzimanje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pojedinih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procesnih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radnji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daje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procesnim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zamjenicima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zbog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pravne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veze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postoji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između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njih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procesnog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subjekta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čijem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interesu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postupaju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0788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Procesni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zamjenici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osobe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/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lica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čijem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interesu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rade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uvijek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bliskom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odnosu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najčešće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srodničkom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vezati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procesni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predmet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kome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imaju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zajednički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interes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bs-Latn-BA" sz="4800" b="1" dirty="0" smtClean="0">
                <a:latin typeface="Times New Roman"/>
                <a:ea typeface="Calibri"/>
              </a:rPr>
              <a:t/>
            </a:r>
            <a:br>
              <a:rPr lang="bs-Latn-BA" sz="4800" b="1" dirty="0" smtClean="0">
                <a:latin typeface="Times New Roman"/>
                <a:ea typeface="Calibri"/>
              </a:rPr>
            </a:br>
            <a:r>
              <a:rPr lang="en-US" sz="4800" b="1" dirty="0" err="1" smtClean="0">
                <a:latin typeface="Calibri" pitchFamily="34" charset="0"/>
                <a:ea typeface="Calibri"/>
                <a:cs typeface="Calibri" pitchFamily="34" charset="0"/>
              </a:rPr>
              <a:t>Punomoćnici</a:t>
            </a:r>
            <a:r>
              <a:rPr lang="en-US" sz="48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4800" b="1" dirty="0" smtClean="0">
                <a:latin typeface="Calibri" pitchFamily="34" charset="0"/>
                <a:ea typeface="Calibri"/>
                <a:cs typeface="Calibri" pitchFamily="34" charset="0"/>
              </a:rPr>
              <a:t/>
            </a:r>
            <a:br>
              <a:rPr lang="bs-Latn-BA" sz="4800" b="1" dirty="0" smtClean="0">
                <a:latin typeface="Calibri" pitchFamily="34" charset="0"/>
                <a:ea typeface="Calibri"/>
                <a:cs typeface="Calibri" pitchFamily="34" charset="0"/>
              </a:rPr>
            </a:br>
            <a:endParaRPr lang="bs-Latn-BA" sz="4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500" b="1" dirty="0" err="1" smtClean="0">
                <a:latin typeface="Calibri" pitchFamily="34" charset="0"/>
                <a:ea typeface="Calibri"/>
                <a:cs typeface="Calibri" pitchFamily="34" charset="0"/>
              </a:rPr>
              <a:t>Punomoćnik</a:t>
            </a:r>
            <a:r>
              <a:rPr lang="en-US" sz="35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je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osoba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/lice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vršenje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procesnih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radnji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ovlastila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procesno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sposobna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stranka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zakonski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zastupnik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procesno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nesposobne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stranke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njihovo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ime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njihov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račun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obavlja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te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radnje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po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zakonu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ne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moraju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obavljati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lično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endParaRPr lang="bs-Latn-BA" sz="35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834743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Punomoćnik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radi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ime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interesu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vlastodavca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jedini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subjekt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procesnog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odnosa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bi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vlastodavac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oslobodio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tereta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osobnog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/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ličnog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učešća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postupku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bi u tom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postupku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bio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osobno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/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lično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predstavljen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Osumnjičeni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optuženi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imati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samo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branioca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mu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pomaže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ali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ne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punomoćnika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bi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mjesto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njega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radio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procesu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1739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Punomoćnik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svaka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fizička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osoba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uživa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poslovnu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sposobnost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on ne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imati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stručnu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pravnu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spremu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204864"/>
            <a:ext cx="8229600" cy="3672408"/>
          </a:xfrm>
        </p:spPr>
        <p:txBody>
          <a:bodyPr>
            <a:normAutofit/>
          </a:bodyPr>
          <a:lstStyle/>
          <a:p>
            <a:r>
              <a:rPr lang="bs-Latn-BA" b="1" dirty="0" smtClean="0">
                <a:latin typeface="Calibri" pitchFamily="34" charset="0"/>
                <a:ea typeface="Calibri"/>
                <a:cs typeface="Calibri" pitchFamily="34" charset="0"/>
              </a:rPr>
              <a:t>B)</a:t>
            </a:r>
            <a:r>
              <a:rPr lang="en-US" b="1" dirty="0" smtClean="0">
                <a:latin typeface="Calibri" pitchFamily="34" charset="0"/>
                <a:ea typeface="Calibri"/>
                <a:cs typeface="Calibri" pitchFamily="34" charset="0"/>
              </a:rPr>
              <a:t>POMOĆNICI </a:t>
            </a:r>
            <a:r>
              <a:rPr lang="en-US" b="1" dirty="0">
                <a:latin typeface="Calibri" pitchFamily="34" charset="0"/>
                <a:ea typeface="Calibri"/>
                <a:cs typeface="Calibri" pitchFamily="34" charset="0"/>
              </a:rPr>
              <a:t>(POMOĆNI ORGAN) PROCESNIH SUBJEKATA</a:t>
            </a:r>
            <a:endParaRPr lang="bs-Latn-BA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936104"/>
          </a:xfrm>
        </p:spPr>
        <p:txBody>
          <a:bodyPr/>
          <a:lstStyle/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303492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s-Latn-BA" b="1" dirty="0" smtClean="0"/>
              <a:t>POMOĆNICI PROCESNIH SUBJEKATA</a:t>
            </a:r>
            <a:endParaRPr lang="bs-Latn-BA" b="1" dirty="0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Pomoćnici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procesnih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subjekata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(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tužioca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osumnjičenog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optuženog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)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pomažu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tim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subjektima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njihov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poziv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naredbi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vršenju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njihove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procesne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aktivnosti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963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49792"/>
          </a:xfrm>
        </p:spPr>
        <p:txBody>
          <a:bodyPr>
            <a:no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Pomoćnici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: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indent="0">
              <a:buNone/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a)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stručna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osoba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pomaže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organu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osnovu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posebnog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stručnog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znanja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vještine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davanjem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savjeta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instrukcija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drugih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vidova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pomoći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rješavanju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pojedinih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stručnih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tehničkih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pitanja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planu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pružanja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stručno-tehničke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pomoći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organu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krivično-procesnim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strankama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vi-VN" sz="3200" b="1" dirty="0" smtClean="0">
                <a:latin typeface="Calibri" pitchFamily="34" charset="0"/>
                <a:cs typeface="Calibri" pitchFamily="34" charset="0"/>
              </a:rPr>
              <a:t>U </a:t>
            </a:r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krivičnom postupku (KP)</a:t>
            </a:r>
            <a:r>
              <a:rPr lang="vi-VN" sz="3200" b="1" dirty="0" smtClean="0">
                <a:latin typeface="Calibri" pitchFamily="34" charset="0"/>
                <a:cs typeface="Calibri" pitchFamily="34" charset="0"/>
              </a:rPr>
              <a:t> stalno su prisutna dva suprostavljena interesa</a:t>
            </a:r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:</a:t>
            </a:r>
          </a:p>
          <a:p>
            <a:pPr marL="0" indent="0">
              <a:buNone/>
            </a:pPr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a) interes optužbe i </a:t>
            </a:r>
          </a:p>
          <a:p>
            <a:pPr marL="0" indent="0">
              <a:buNone/>
            </a:pPr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b) interes odbrane.</a:t>
            </a:r>
            <a:endParaRPr lang="vi-VN" sz="3200" b="1" dirty="0" smtClean="0">
              <a:latin typeface="Calibri" pitchFamily="34" charset="0"/>
              <a:cs typeface="Calibri" pitchFamily="34" charset="0"/>
            </a:endParaRPr>
          </a:p>
          <a:p>
            <a:endParaRPr lang="bs-Latn-BA" sz="3200" b="1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smtClean="0">
                <a:ea typeface="Calibri"/>
                <a:cs typeface="Times New Roman"/>
              </a:rPr>
              <a:t>To </a:t>
            </a:r>
            <a:r>
              <a:rPr lang="en-US" sz="3200" b="1" dirty="0" err="1" smtClean="0">
                <a:ea typeface="Calibri"/>
                <a:cs typeface="Times New Roman"/>
              </a:rPr>
              <a:t>mogu</a:t>
            </a:r>
            <a:r>
              <a:rPr lang="en-US" sz="3200" b="1" dirty="0" smtClean="0"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a typeface="Calibri"/>
                <a:cs typeface="Times New Roman"/>
              </a:rPr>
              <a:t>biti</a:t>
            </a:r>
            <a:r>
              <a:rPr lang="en-US" sz="3200" b="1" dirty="0" smtClean="0"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a typeface="Calibri"/>
                <a:cs typeface="Times New Roman"/>
              </a:rPr>
              <a:t>pojedinci</a:t>
            </a:r>
            <a:r>
              <a:rPr lang="en-US" sz="3200" b="1" dirty="0" smtClean="0"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a typeface="Calibri"/>
                <a:cs typeface="Times New Roman"/>
              </a:rPr>
              <a:t>odgovarajuće</a:t>
            </a:r>
            <a:r>
              <a:rPr lang="en-US" sz="3200" b="1" dirty="0" smtClean="0"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a typeface="Calibri"/>
                <a:cs typeface="Times New Roman"/>
              </a:rPr>
              <a:t>struke</a:t>
            </a:r>
            <a:r>
              <a:rPr lang="en-US" sz="3200" b="1" dirty="0" smtClean="0"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a typeface="Calibri"/>
                <a:cs typeface="Times New Roman"/>
              </a:rPr>
              <a:t>ili</a:t>
            </a:r>
            <a:r>
              <a:rPr lang="en-US" sz="3200" b="1" dirty="0" smtClean="0">
                <a:ea typeface="Calibri"/>
                <a:cs typeface="Times New Roman"/>
              </a:rPr>
              <a:t> u </a:t>
            </a:r>
            <a:r>
              <a:rPr lang="en-US" sz="3200" b="1" dirty="0" err="1" smtClean="0">
                <a:ea typeface="Calibri"/>
                <a:cs typeface="Times New Roman"/>
              </a:rPr>
              <a:t>slučaju</a:t>
            </a:r>
            <a:r>
              <a:rPr lang="en-US" sz="3200" b="1" dirty="0" smtClean="0"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a typeface="Calibri"/>
                <a:cs typeface="Times New Roman"/>
              </a:rPr>
              <a:t>potrebe</a:t>
            </a:r>
            <a:r>
              <a:rPr lang="bs-Latn-BA" sz="3200" b="1" dirty="0" smtClean="0">
                <a:ea typeface="Calibri"/>
                <a:cs typeface="Times New Roman"/>
              </a:rPr>
              <a:t>,</a:t>
            </a:r>
            <a:r>
              <a:rPr lang="en-US" sz="3200" b="1" dirty="0" smtClean="0"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a typeface="Calibri"/>
                <a:cs typeface="Times New Roman"/>
              </a:rPr>
              <a:t>stručne</a:t>
            </a:r>
            <a:r>
              <a:rPr lang="en-US" sz="3200" b="1" dirty="0" smtClean="0"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a typeface="Calibri"/>
                <a:cs typeface="Times New Roman"/>
              </a:rPr>
              <a:t>ustanove</a:t>
            </a:r>
            <a:r>
              <a:rPr lang="bs-Latn-BA" sz="3200" b="1" dirty="0" smtClean="0">
                <a:ea typeface="Calibri"/>
                <a:cs typeface="Times New Roman"/>
              </a:rPr>
              <a:t>, instituti i dr</a:t>
            </a:r>
            <a:r>
              <a:rPr lang="en-US" sz="3200" b="1" dirty="0" smtClean="0">
                <a:ea typeface="Calibri"/>
                <a:cs typeface="Times New Roman"/>
              </a:rPr>
              <a:t>. </a:t>
            </a:r>
            <a:endParaRPr lang="bs-Latn-BA" sz="3200" dirty="0" smtClean="0">
              <a:ea typeface="Calibri"/>
              <a:cs typeface="Times New Roman"/>
            </a:endParaRPr>
          </a:p>
          <a:p>
            <a:endParaRPr lang="bs-Latn-BA" sz="3200" dirty="0" smtClean="0"/>
          </a:p>
          <a:p>
            <a:endParaRPr lang="bs-Latn-BA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b)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Zapisničar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krivičnom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postupku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osoba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procesne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radnje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pismeno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utvrđ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je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-uređuje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i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ozvaničava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Zapisnikom, u smislu procesno pravnog dokumenta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140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svakoj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procesnoj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radnji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preduzetoj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toku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sastavlja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zapisnik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a 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radu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glavnom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pretresu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vodi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zapisnik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glavnom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pretresu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Zapisničar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izuzet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istih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razloga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predviđeni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izuzeće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sudije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c)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Tumači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osobe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zahtjev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tužitelja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/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tužioca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>
                <a:latin typeface="Calibri" pitchFamily="34" charset="0"/>
                <a:ea typeface="Calibri"/>
                <a:cs typeface="Calibri" pitchFamily="34" charset="0"/>
              </a:rPr>
              <a:t>prevode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izjave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pismeno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usmeno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pojedinih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učesnika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postupka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jezik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službenoj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upotrebi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obratno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kao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mimičke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znakove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kojima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prilikom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davanja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izjava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služe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gluvi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nijemi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gluvonijemi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učesnici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postupka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7667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d)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Stručni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saradnici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pripravnici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to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osobe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/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lica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imaju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položen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pravosudni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ispit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pomaže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sudiji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vršenju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sudijske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finkcije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165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>
          <a:xfrm>
            <a:off x="395536" y="2276872"/>
            <a:ext cx="8229600" cy="4325112"/>
          </a:xfrm>
        </p:spPr>
        <p:txBody>
          <a:bodyPr>
            <a:norm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rgbClr val="FF0000"/>
                </a:solidFill>
                <a:latin typeface="Calibri" pitchFamily="34" charset="0"/>
                <a:ea typeface="Calibri"/>
                <a:cs typeface="Calibri" pitchFamily="34" charset="0"/>
              </a:rPr>
              <a:t>e) </a:t>
            </a:r>
            <a:r>
              <a:rPr lang="en-US" sz="3200" b="1" dirty="0" err="1">
                <a:solidFill>
                  <a:srgbClr val="FF0000"/>
                </a:solidFill>
                <a:latin typeface="Calibri" pitchFamily="34" charset="0"/>
                <a:ea typeface="Calibri"/>
                <a:cs typeface="Calibri" pitchFamily="34" charset="0"/>
              </a:rPr>
              <a:t>Organi</a:t>
            </a:r>
            <a:r>
              <a:rPr lang="en-US" sz="3200" b="1" dirty="0">
                <a:solidFill>
                  <a:srgbClr val="FF0000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itchFamily="34" charset="0"/>
                <a:ea typeface="Calibri"/>
                <a:cs typeface="Calibri" pitchFamily="34" charset="0"/>
              </a:rPr>
              <a:t>starteljstva</a:t>
            </a:r>
            <a:r>
              <a:rPr lang="en-US" sz="3200" b="1" dirty="0">
                <a:solidFill>
                  <a:srgbClr val="FF0000"/>
                </a:solidFill>
                <a:latin typeface="Calibri" pitchFamily="34" charset="0"/>
                <a:ea typeface="Calibri"/>
                <a:cs typeface="Calibri" pitchFamily="34" charset="0"/>
              </a:rPr>
              <a:t>,</a:t>
            </a:r>
            <a:endParaRPr lang="bs-Latn-BA" sz="3200" dirty="0">
              <a:solidFill>
                <a:srgbClr val="FF0000"/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4800" dirty="0">
              <a:ea typeface="Calibri"/>
              <a:cs typeface="Times New Roman"/>
            </a:endParaRPr>
          </a:p>
          <a:p>
            <a:endParaRPr lang="bs-Latn-BA" sz="4800" dirty="0"/>
          </a:p>
        </p:txBody>
      </p:sp>
    </p:spTree>
    <p:extLst>
      <p:ext uri="{BB962C8B-B14F-4D97-AF65-F5344CB8AC3E}">
        <p14:creationId xmlns:p14="http://schemas.microsoft.com/office/powerpoint/2010/main" val="525283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f)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Ovlaštena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službena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osoba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 OSL,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osoba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odgovarajuća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ovlaštenja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unutar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državne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granične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službe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policijskih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organa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sudske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policije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carinskih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organa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te,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organa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finansijske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policije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poreskih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organa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organa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vojne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policije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ea typeface="Calibri"/>
                <a:cs typeface="Times New Roman"/>
              </a:rPr>
              <a:t>R</a:t>
            </a:r>
            <a:r>
              <a:rPr lang="bs-Latn-BA" sz="3200" b="1" dirty="0" smtClean="0">
                <a:ea typeface="Calibri"/>
                <a:cs typeface="Times New Roman"/>
              </a:rPr>
              <a:t>i</a:t>
            </a:r>
            <a:r>
              <a:rPr lang="en-US" sz="3200" b="1" dirty="0" err="1" smtClean="0">
                <a:ea typeface="Calibri"/>
                <a:cs typeface="Times New Roman"/>
              </a:rPr>
              <a:t>ječ</a:t>
            </a:r>
            <a:r>
              <a:rPr lang="en-US" sz="3200" b="1" dirty="0" smtClean="0">
                <a:ea typeface="Calibri"/>
                <a:cs typeface="Times New Roman"/>
              </a:rPr>
              <a:t> je </a:t>
            </a:r>
            <a:r>
              <a:rPr lang="bs-Latn-BA" sz="3200" b="1" dirty="0" smtClean="0">
                <a:ea typeface="Calibri"/>
                <a:cs typeface="Times New Roman"/>
              </a:rPr>
              <a:t>o </a:t>
            </a:r>
            <a:r>
              <a:rPr lang="en-US" sz="3200" b="1" dirty="0" err="1" smtClean="0">
                <a:ea typeface="Calibri"/>
                <a:cs typeface="Times New Roman"/>
              </a:rPr>
              <a:t>organima</a:t>
            </a:r>
            <a:r>
              <a:rPr lang="en-US" sz="3200" b="1" dirty="0" smtClean="0"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a typeface="Calibri"/>
                <a:cs typeface="Times New Roman"/>
              </a:rPr>
              <a:t>koji</a:t>
            </a:r>
            <a:r>
              <a:rPr lang="en-US" sz="3200" b="1" dirty="0" smtClean="0"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a typeface="Calibri"/>
                <a:cs typeface="Times New Roman"/>
              </a:rPr>
              <a:t>funkcionišu</a:t>
            </a:r>
            <a:r>
              <a:rPr lang="en-US" sz="3200" b="1" dirty="0" smtClean="0"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a typeface="Calibri"/>
                <a:cs typeface="Times New Roman"/>
              </a:rPr>
              <a:t>na</a:t>
            </a:r>
            <a:r>
              <a:rPr lang="en-US" sz="3200" b="1" dirty="0" smtClean="0"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a typeface="Calibri"/>
                <a:cs typeface="Times New Roman"/>
              </a:rPr>
              <a:t>raznim</a:t>
            </a:r>
            <a:r>
              <a:rPr lang="en-US" sz="3200" b="1" dirty="0" smtClean="0"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a typeface="Calibri"/>
                <a:cs typeface="Times New Roman"/>
              </a:rPr>
              <a:t>nivoima</a:t>
            </a:r>
            <a:r>
              <a:rPr lang="en-US" sz="3200" b="1" dirty="0" smtClean="0"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a typeface="Calibri"/>
                <a:cs typeface="Times New Roman"/>
              </a:rPr>
              <a:t>i</a:t>
            </a:r>
            <a:r>
              <a:rPr lang="en-US" sz="3200" b="1" dirty="0" smtClean="0">
                <a:ea typeface="Calibri"/>
                <a:cs typeface="Times New Roman"/>
              </a:rPr>
              <a:t> u </a:t>
            </a:r>
            <a:r>
              <a:rPr lang="en-US" sz="3200" b="1" dirty="0" err="1" smtClean="0">
                <a:ea typeface="Calibri"/>
                <a:cs typeface="Times New Roman"/>
              </a:rPr>
              <a:t>skladu</a:t>
            </a:r>
            <a:r>
              <a:rPr lang="en-US" sz="3200" b="1" dirty="0" smtClean="0"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a typeface="Calibri"/>
                <a:cs typeface="Times New Roman"/>
              </a:rPr>
              <a:t>sa</a:t>
            </a:r>
            <a:r>
              <a:rPr lang="en-US" sz="3200" b="1" dirty="0" smtClean="0"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a typeface="Calibri"/>
                <a:cs typeface="Times New Roman"/>
              </a:rPr>
              <a:t>zakonom</a:t>
            </a:r>
            <a:r>
              <a:rPr lang="en-US" sz="3200" b="1" dirty="0" smtClean="0"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a typeface="Calibri"/>
                <a:cs typeface="Times New Roman"/>
              </a:rPr>
              <a:t>i</a:t>
            </a:r>
            <a:r>
              <a:rPr lang="en-US" sz="3200" b="1" dirty="0" smtClean="0"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a typeface="Calibri"/>
                <a:cs typeface="Times New Roman"/>
              </a:rPr>
              <a:t>ustavom</a:t>
            </a:r>
            <a:r>
              <a:rPr lang="en-US" sz="3200" b="1" dirty="0" smtClean="0"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a typeface="Calibri"/>
                <a:cs typeface="Times New Roman"/>
              </a:rPr>
              <a:t>obavljaju</a:t>
            </a:r>
            <a:r>
              <a:rPr lang="en-US" sz="3200" b="1" dirty="0" smtClean="0"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a typeface="Calibri"/>
                <a:cs typeface="Times New Roman"/>
              </a:rPr>
              <a:t>poslove</a:t>
            </a:r>
            <a:r>
              <a:rPr lang="en-US" sz="3200" b="1" dirty="0" smtClean="0"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a typeface="Calibri"/>
                <a:cs typeface="Times New Roman"/>
              </a:rPr>
              <a:t>iz</a:t>
            </a:r>
            <a:r>
              <a:rPr lang="en-US" sz="3200" b="1" dirty="0" smtClean="0"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a typeface="Calibri"/>
                <a:cs typeface="Times New Roman"/>
              </a:rPr>
              <a:t>svog</a:t>
            </a:r>
            <a:r>
              <a:rPr lang="en-US" sz="3200" b="1" dirty="0" smtClean="0"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a typeface="Calibri"/>
                <a:cs typeface="Times New Roman"/>
              </a:rPr>
              <a:t>domena</a:t>
            </a:r>
            <a:r>
              <a:rPr lang="en-US" sz="3200" b="1" dirty="0" smtClean="0">
                <a:ea typeface="Calibri"/>
                <a:cs typeface="Times New Roman"/>
              </a:rPr>
              <a:t>, a </a:t>
            </a:r>
            <a:r>
              <a:rPr lang="en-US" sz="3200" b="1" dirty="0" err="1" smtClean="0">
                <a:ea typeface="Calibri"/>
                <a:cs typeface="Times New Roman"/>
              </a:rPr>
              <a:t>uz</a:t>
            </a:r>
            <a:r>
              <a:rPr lang="en-US" sz="3200" b="1" dirty="0" smtClean="0">
                <a:ea typeface="Calibri"/>
                <a:cs typeface="Times New Roman"/>
              </a:rPr>
              <a:t> to </a:t>
            </a:r>
            <a:r>
              <a:rPr lang="en-US" sz="3200" b="1" dirty="0" err="1" smtClean="0">
                <a:ea typeface="Calibri"/>
                <a:cs typeface="Times New Roman"/>
              </a:rPr>
              <a:t>međusobno</a:t>
            </a:r>
            <a:r>
              <a:rPr lang="en-US" sz="3200" b="1" dirty="0" smtClean="0"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a typeface="Calibri"/>
                <a:cs typeface="Times New Roman"/>
              </a:rPr>
              <a:t>sarađuju</a:t>
            </a:r>
            <a:r>
              <a:rPr lang="en-US" sz="3200" b="1" dirty="0" smtClean="0">
                <a:ea typeface="Calibri"/>
                <a:cs typeface="Times New Roman"/>
              </a:rPr>
              <a:t>.</a:t>
            </a:r>
            <a:endParaRPr lang="bs-Latn-BA" sz="3200" dirty="0" smtClean="0">
              <a:ea typeface="Calibri"/>
              <a:cs typeface="Times New Roman"/>
            </a:endParaRPr>
          </a:p>
          <a:p>
            <a:endParaRPr lang="bs-Latn-BA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bs-Latn-BA" b="1" dirty="0"/>
              <a:t>Pomoćnici procesnih subjekta</a:t>
            </a:r>
            <a:br>
              <a:rPr lang="bs-Latn-BA" b="1" dirty="0"/>
            </a:br>
            <a:endParaRPr lang="bs-Latn-B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Pomoćnici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tužitelja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/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tužioca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:</a:t>
            </a:r>
          </a:p>
          <a:p>
            <a:pPr>
              <a:buFont typeface="Wingdings" pitchFamily="2" charset="2"/>
              <a:buChar char="v"/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OSL,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organi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starateljstva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drugih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državnih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organa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od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tražiti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pravnu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pomoć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endParaRPr lang="bs-Latn-BA" sz="3200" b="1" dirty="0">
              <a:latin typeface="Calibri" pitchFamily="34" charset="0"/>
              <a:ea typeface="Calibri"/>
              <a:cs typeface="Calibri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stručni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saradnici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kao,</a:t>
            </a:r>
          </a:p>
          <a:p>
            <a:pPr>
              <a:buFont typeface="Wingdings" pitchFamily="2" charset="2"/>
              <a:buChar char="v"/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i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pripravnici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tužilaštvu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Naime, </a:t>
            </a:r>
            <a:r>
              <a:rPr lang="bs-Latn-BA" sz="3200" b="1" u="sng" dirty="0" smtClean="0">
                <a:latin typeface="Calibri" pitchFamily="34" charset="0"/>
                <a:cs typeface="Calibri" pitchFamily="34" charset="0"/>
              </a:rPr>
              <a:t>predmet i zadatak krivičnog procesnog prava,</a:t>
            </a:r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 sa njegovim osnovnim obilježjima; subjektima; radnjama koje oni preduzimaju i odnosima u koje stupaju tokom postupka, daje mogućnost raznim teoretičarima da na različite načine definišu krivično procesno pravo.</a:t>
            </a:r>
            <a:endParaRPr lang="bs-Latn-BA" sz="32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35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Stručni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pomagač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osumnjičenog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optuženog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branilac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čija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aktivnost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formalna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odbrana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latin typeface="Times New Roman"/>
                <a:ea typeface="Calibri"/>
                <a:cs typeface="Times New Roman"/>
              </a:rPr>
              <a:t>C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)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TREĆE 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OSOBE U KRIVIČNOM POSTUPKU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ctr">
              <a:spcBef>
                <a:spcPts val="0"/>
              </a:spcBef>
              <a:spcAft>
                <a:spcPts val="0"/>
              </a:spcAft>
              <a:buNone/>
            </a:pPr>
            <a:endParaRPr lang="bs-Latn-BA" sz="2800" dirty="0">
              <a:ea typeface="Calibri"/>
              <a:cs typeface="Times New Roman"/>
            </a:endParaRPr>
          </a:p>
          <a:p>
            <a:pPr algn="ctr"/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558781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Među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njima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najvažnij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i: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bs-Latn-BA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svjedoci</a:t>
            </a:r>
            <a:r>
              <a:rPr lang="bs-Latn-BA" sz="3200" b="1" dirty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vještaci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osobe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samo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prisustvuju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postupku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a to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: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novinari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nevladine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organizacije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itd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Odnosno, to su osobe koje su </a:t>
            </a:r>
            <a:r>
              <a:rPr lang="bs-Latn-BA" sz="3200" b="1" dirty="0">
                <a:latin typeface="Calibri" pitchFamily="34" charset="0"/>
                <a:ea typeface="Calibri"/>
                <a:cs typeface="Calibri" pitchFamily="34" charset="0"/>
              </a:rPr>
              <a:t>z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a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ishod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postupka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ne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zainteresovane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585638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bs-Latn-BA" b="1" dirty="0" smtClean="0"/>
              <a:t>POJAM I VRSTE PREDMETA KRIVIČNOG POSTUPKA</a:t>
            </a:r>
            <a:endParaRPr lang="bs-Latn-BA" b="1" dirty="0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bs-Latn-BA" sz="3200" b="1" dirty="0" smtClean="0">
              <a:ea typeface="Calibri"/>
              <a:cs typeface="Times New Roman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ea typeface="Calibri"/>
                <a:cs typeface="Times New Roman"/>
              </a:rPr>
              <a:t>Predmet</a:t>
            </a:r>
            <a:r>
              <a:rPr lang="en-US" sz="3200" b="1" dirty="0" smtClean="0">
                <a:ea typeface="Calibri"/>
                <a:cs typeface="Times New Roman"/>
              </a:rPr>
              <a:t> </a:t>
            </a:r>
            <a:r>
              <a:rPr lang="en-US" sz="3200" b="1" dirty="0" err="1">
                <a:ea typeface="Calibri"/>
                <a:cs typeface="Times New Roman"/>
              </a:rPr>
              <a:t>krivičnog</a:t>
            </a:r>
            <a:r>
              <a:rPr lang="en-US" sz="3200" b="1" dirty="0">
                <a:ea typeface="Calibri"/>
                <a:cs typeface="Times New Roman"/>
              </a:rPr>
              <a:t>  </a:t>
            </a:r>
            <a:r>
              <a:rPr lang="en-US" sz="3200" b="1" dirty="0" err="1">
                <a:ea typeface="Calibri"/>
                <a:cs typeface="Times New Roman"/>
              </a:rPr>
              <a:t>postupka</a:t>
            </a:r>
            <a:r>
              <a:rPr lang="en-US" sz="3200" b="1" dirty="0">
                <a:ea typeface="Calibri"/>
                <a:cs typeface="Times New Roman"/>
              </a:rPr>
              <a:t> </a:t>
            </a:r>
            <a:r>
              <a:rPr lang="en-US" sz="3200" b="1" dirty="0" smtClean="0">
                <a:ea typeface="Calibri"/>
                <a:cs typeface="Times New Roman"/>
              </a:rPr>
              <a:t>je</a:t>
            </a:r>
            <a:r>
              <a:rPr lang="bs-Latn-BA" sz="3200" b="1" dirty="0" smtClean="0">
                <a:ea typeface="Calibri"/>
                <a:cs typeface="Times New Roman"/>
              </a:rPr>
              <a:t>:</a:t>
            </a:r>
          </a:p>
          <a:p>
            <a:pPr marL="201168" marR="0" indent="-45720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en-US" sz="3200" b="1" dirty="0" err="1" smtClean="0">
                <a:ea typeface="Calibri"/>
                <a:cs typeface="Times New Roman"/>
              </a:rPr>
              <a:t>materija</a:t>
            </a:r>
            <a:r>
              <a:rPr lang="bs-Latn-BA" sz="3200" b="1" dirty="0" smtClean="0">
                <a:ea typeface="Calibri"/>
                <a:cs typeface="Times New Roman"/>
              </a:rPr>
              <a:t>, odnosno, </a:t>
            </a:r>
          </a:p>
          <a:p>
            <a:pPr marL="201168" marR="0" indent="-45720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bs-Latn-BA" sz="3200" b="1" dirty="0" smtClean="0">
                <a:ea typeface="Calibri"/>
                <a:cs typeface="Times New Roman"/>
              </a:rPr>
              <a:t>stvar</a:t>
            </a:r>
            <a:r>
              <a:rPr lang="en-US" sz="3200" b="1" dirty="0" smtClean="0">
                <a:ea typeface="Calibri"/>
                <a:cs typeface="Times New Roman"/>
              </a:rPr>
              <a:t> </a:t>
            </a:r>
            <a:r>
              <a:rPr lang="en-US" sz="3200" b="1" dirty="0">
                <a:ea typeface="Calibri"/>
                <a:cs typeface="Times New Roman"/>
              </a:rPr>
              <a:t>o </a:t>
            </a:r>
            <a:r>
              <a:rPr lang="en-US" sz="3200" b="1" dirty="0" err="1">
                <a:ea typeface="Calibri"/>
                <a:cs typeface="Times New Roman"/>
              </a:rPr>
              <a:t>kojoj</a:t>
            </a:r>
            <a:r>
              <a:rPr lang="en-US" sz="3200" b="1" dirty="0">
                <a:ea typeface="Calibri"/>
                <a:cs typeface="Times New Roman"/>
              </a:rPr>
              <a:t> se </a:t>
            </a:r>
            <a:r>
              <a:rPr lang="en-US" sz="3200" b="1" dirty="0" err="1">
                <a:ea typeface="Calibri"/>
                <a:cs typeface="Times New Roman"/>
              </a:rPr>
              <a:t>raspravlja</a:t>
            </a:r>
            <a:r>
              <a:rPr lang="en-US" sz="3200" b="1" dirty="0">
                <a:ea typeface="Calibri"/>
                <a:cs typeface="Times New Roman"/>
              </a:rPr>
              <a:t> u </a:t>
            </a:r>
            <a:r>
              <a:rPr lang="en-US" sz="3200" b="1" dirty="0" err="1">
                <a:ea typeface="Calibri"/>
                <a:cs typeface="Times New Roman"/>
              </a:rPr>
              <a:t>postupku</a:t>
            </a:r>
            <a:r>
              <a:rPr lang="en-US" sz="3200" b="1" dirty="0">
                <a:ea typeface="Calibri"/>
                <a:cs typeface="Times New Roman"/>
              </a:rPr>
              <a:t> i o </a:t>
            </a:r>
            <a:r>
              <a:rPr lang="en-US" sz="3200" b="1" dirty="0" err="1">
                <a:ea typeface="Calibri"/>
                <a:cs typeface="Times New Roman"/>
              </a:rPr>
              <a:t>kojoj</a:t>
            </a:r>
            <a:r>
              <a:rPr lang="en-US" sz="3200" b="1" dirty="0">
                <a:ea typeface="Calibri"/>
                <a:cs typeface="Times New Roman"/>
              </a:rPr>
              <a:t> </a:t>
            </a:r>
            <a:r>
              <a:rPr lang="en-US" sz="3200" b="1" dirty="0" err="1">
                <a:ea typeface="Calibri"/>
                <a:cs typeface="Times New Roman"/>
              </a:rPr>
              <a:t>sud</a:t>
            </a:r>
            <a:r>
              <a:rPr lang="en-US" sz="3200" b="1" dirty="0">
                <a:ea typeface="Calibri"/>
                <a:cs typeface="Times New Roman"/>
              </a:rPr>
              <a:t> </a:t>
            </a:r>
            <a:r>
              <a:rPr lang="en-US" sz="3200" b="1" dirty="0" err="1">
                <a:ea typeface="Calibri"/>
                <a:cs typeface="Times New Roman"/>
              </a:rPr>
              <a:t>treba</a:t>
            </a:r>
            <a:r>
              <a:rPr lang="en-US" sz="3200" b="1" dirty="0">
                <a:ea typeface="Calibri"/>
                <a:cs typeface="Times New Roman"/>
              </a:rPr>
              <a:t> da </a:t>
            </a:r>
            <a:r>
              <a:rPr lang="en-US" sz="3200" b="1" dirty="0" err="1">
                <a:ea typeface="Calibri"/>
                <a:cs typeface="Times New Roman"/>
              </a:rPr>
              <a:t>donese</a:t>
            </a:r>
            <a:r>
              <a:rPr lang="en-US" sz="3200" b="1" dirty="0">
                <a:ea typeface="Calibri"/>
                <a:cs typeface="Times New Roman"/>
              </a:rPr>
              <a:t> </a:t>
            </a:r>
            <a:r>
              <a:rPr lang="en-US" sz="3200" b="1" dirty="0" err="1">
                <a:ea typeface="Calibri"/>
                <a:cs typeface="Times New Roman"/>
              </a:rPr>
              <a:t>odluku</a:t>
            </a:r>
            <a:r>
              <a:rPr lang="en-US" sz="3200" b="1" dirty="0">
                <a:ea typeface="Calibri"/>
                <a:cs typeface="Times New Roman"/>
              </a:rPr>
              <a:t>.</a:t>
            </a:r>
            <a:endParaRPr lang="bs-Latn-BA" sz="3200" dirty="0">
              <a:ea typeface="Calibri"/>
              <a:cs typeface="Times New Roman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ea typeface="Calibri"/>
              <a:cs typeface="Times New Roman"/>
            </a:endParaRPr>
          </a:p>
          <a:p>
            <a:endParaRPr lang="bs-Latn-BA" sz="3200" dirty="0"/>
          </a:p>
        </p:txBody>
      </p:sp>
    </p:spTree>
    <p:extLst>
      <p:ext uri="{BB962C8B-B14F-4D97-AF65-F5344CB8AC3E}">
        <p14:creationId xmlns:p14="http://schemas.microsoft.com/office/powerpoint/2010/main" val="2971533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Svaki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raditi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bar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na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jed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osnovn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predmet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uz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mogu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da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jave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i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više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sporednih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(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akcesornih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odnosno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eventualnih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predmeta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postupka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)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Osnovni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predmet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raspravljanje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jednog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konkretnog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krivično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–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pravnog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slučaja, odnosno,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odnosa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nastalog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izvršenjem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K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D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.,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između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društvene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zajednice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predstavljene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državom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(tužiocem)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osumnjičenog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optuženog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s druge strane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Osnovni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predmet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krivičnog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postupka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krivična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stvar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(</a:t>
            </a:r>
            <a:r>
              <a:rPr lang="en-US" sz="3200" b="1" u="sng" dirty="0" err="1">
                <a:latin typeface="Calibri" pitchFamily="34" charset="0"/>
                <a:ea typeface="Calibri"/>
                <a:cs typeface="Calibri" pitchFamily="34" charset="0"/>
              </a:rPr>
              <a:t>causa</a:t>
            </a:r>
            <a:r>
              <a:rPr lang="en-US" sz="3200" b="1" u="sng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>
                <a:latin typeface="Calibri" pitchFamily="34" charset="0"/>
                <a:ea typeface="Calibri"/>
                <a:cs typeface="Calibri" pitchFamily="34" charset="0"/>
              </a:rPr>
              <a:t>criminalis</a:t>
            </a:r>
            <a:r>
              <a:rPr lang="en-US" sz="3200" b="1" u="sng" dirty="0">
                <a:latin typeface="Calibri" pitchFamily="34" charset="0"/>
                <a:ea typeface="Calibri"/>
                <a:cs typeface="Calibri" pitchFamily="34" charset="0"/>
              </a:rPr>
              <a:t>),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: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201168" marR="0" indent="-45720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ustanovljenje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da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izvršeno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K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D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201168" marR="0" indent="-45720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li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optuženi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kriv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201168" marR="0" indent="-45720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ispunjeni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zakonski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uslovi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izricanje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krivične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sankcije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3359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Sporedni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predmet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krivičnog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postupka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pripada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drugoj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strani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a ne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krivično-pravnoj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a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krivičnom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postupku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javlja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eventualno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uz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osnovni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predmet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postupka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8975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Manje – više definicije se razlikuju po tome, da li se i kakav značaj, odnosno primat daje radnjama koje krivično – procesni   subjekti preduzimaju (spoljašnji – fenomenološki pristup), ili krivično-procesnom odnosu u koji ti subjekti stupaju (unutrašnji – međusobni suštinski) a odnose se na definisanje krivičnog procesnog prava.</a:t>
            </a:r>
            <a:endParaRPr lang="bs-Latn-BA" sz="32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7116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postupku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sporednom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predmetu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raspravlja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odlučuje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zbog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veze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postoji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između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sporednog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osnovnog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predmeta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jer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bi se 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predmetima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vrste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inače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odlučivalo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drugom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sudsk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m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ne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sudsk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m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ku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>
              <a:spcBef>
                <a:spcPts val="0"/>
              </a:spcBef>
            </a:pP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Predmet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krivičnog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postupka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samo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krivična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dijela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 ne i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prekršaji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regulisani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zakonima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prekršajima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. </a:t>
            </a:r>
            <a:endParaRPr lang="bs-Latn-BA" sz="3200" dirty="0">
              <a:solidFill>
                <a:prstClr val="black"/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pPr marL="0" lvl="0" algn="just">
              <a:spcBef>
                <a:spcPts val="0"/>
              </a:spcBef>
              <a:buNone/>
            </a:pPr>
            <a:endParaRPr lang="bs-Latn-BA" sz="3200" dirty="0">
              <a:solidFill>
                <a:prstClr val="black"/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5317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Ne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postoji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mogućnost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spajanja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jedan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postupak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suđenja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pred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jednim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organom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krivično djelo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prekršaj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bs-Latn-BA" b="1" dirty="0" smtClean="0"/>
              <a:t>HOMOGENI KONEKSITET</a:t>
            </a:r>
            <a:br>
              <a:rPr lang="bs-Latn-BA" b="1" dirty="0" smtClean="0"/>
            </a:br>
            <a:r>
              <a:rPr lang="bs-Latn-BA" b="1" dirty="0" smtClean="0"/>
              <a:t>(veza krivičnih stvari međusobno</a:t>
            </a:r>
            <a:r>
              <a:rPr lang="bs-Latn-BA" dirty="0" smtClean="0"/>
              <a:t>)</a:t>
            </a:r>
            <a:endParaRPr lang="bs-Latn-BA" dirty="0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Ovaj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koneksitet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postoji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kada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dva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više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krivičnih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slučajeva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podudaraju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njihovi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subjektivni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objektivni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elemnti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tj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svakom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od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ovih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slučajeva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isti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osumnjičeni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optuženi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KD.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3373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vezi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postoji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između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više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KD,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više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učinilaca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ovaj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koneksitet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: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a)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subjektivni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b)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objektivni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c)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mješoviti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a)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subjektivni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(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personalni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)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koneksitet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postoji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kada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jedna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osoba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optužena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više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krivičnih djela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1525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Koneksitet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subjektivan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jer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veza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između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predmeta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uspostavljena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zajedničke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osobe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učinioca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a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između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samih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krivičnih djela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nikakve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veze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b)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Objektivni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(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realni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)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koneksitet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postoji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kada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više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osoba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međusobnoj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vezi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optuženi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isto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tj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zajedničko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krivično djelo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7432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c)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Mješoviti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koneksitet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postoji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više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osoba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optuženo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izvršenje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više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krivičnih djela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samo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između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izvršenih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krivičnih djela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postoji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međusobna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veza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 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algn="just"/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Procesni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uticaj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koneksiteta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nastupa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pravilu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diskrecionoj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ocjeni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9022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b="1" dirty="0" smtClean="0"/>
              <a:t>Shodno tome, vrlo je važan svaki segment , način i razlog propisanih normi u pogledu uspješnosti buduće primjene, a samim tim i ostvarivanja svrhe i cilja kompletnog krivičnog zakonodavstva i šire – uspješnosti zaštite cijele društvene zajednice od, po nju, najopasnijih krivičnih djela.</a:t>
            </a:r>
            <a:endParaRPr lang="bs-Latn-BA" b="1" dirty="0"/>
          </a:p>
        </p:txBody>
      </p:sp>
    </p:spTree>
    <p:extLst>
      <p:ext uri="{BB962C8B-B14F-4D97-AF65-F5344CB8AC3E}">
        <p14:creationId xmlns:p14="http://schemas.microsoft.com/office/powerpoint/2010/main" val="791404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Bez obzira na predočavanje različitih definicija krivičnog procesnog prava, koje imaju kako svoje pozitivne tako i negativne strane, analizom istih, a imajući u vidu različita zakonska rješenja osnovnih instituta i poimanja krivičnog procesnog prava, možemo ga naučno definisati kako slijedi.  </a:t>
            </a:r>
            <a:endParaRPr lang="bs-Latn-BA" sz="32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1023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Ukoliko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do tog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uticaja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dođe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on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manifestuje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spajanju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stvari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jedinstven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postupak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Pitanje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spajanja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stavri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regulisano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Zakonu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 ne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propisujući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jednom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slučaju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obavezno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spajanje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predmeta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jedinstven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postupak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algn="just"/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s-Latn-BA" b="1" dirty="0" smtClean="0"/>
              <a:t>IMOVINSKOPRAVNI ZAHTJEV</a:t>
            </a:r>
            <a:endParaRPr lang="bs-Latn-BA" b="1" dirty="0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Krivično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djelo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osim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krivično-pravnih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posljedica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proizvodi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druge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najčešće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građansko-pravne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posljedice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2183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pravnoj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prirodi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to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građanski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predmet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vrijede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pravila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građanskog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uz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posebne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odredbe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zakona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postupku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Mogućnost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ostvarivanja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imovinsko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zahtjeva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postupku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višestruke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prednosti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svega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postupak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jeftiniji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bs-Latn-BA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jer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umjesto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odvojena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vodi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jedan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jedinstven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Spajanje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korisno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zbog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manje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mogućnosti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pojave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protivrječnosti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odlukama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krivičnoj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građanskoj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stvari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nego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kada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postupak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vodi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odvojeno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4106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Realizacija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imovinsko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zahtjeva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postupku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međutim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štetnih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efekata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postupak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Zbog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toga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propisuje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niz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ograničenja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: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514350" marR="0" indent="-514350">
              <a:spcBef>
                <a:spcPts val="0"/>
              </a:spcBef>
              <a:spcAft>
                <a:spcPts val="0"/>
              </a:spcAft>
              <a:buAutoNum type="alphaLcParenR"/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Imovinskopravni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zahtjev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nastao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usljed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vršenja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krivičnog djela,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raspraviće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prijedlog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ovlašćenog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lica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krivičnom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postupku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time ne bi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znatno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odugovlačio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postupak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514350" indent="-514350"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464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b) 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podnesenom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imovinsko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zahtjevu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odlučiti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samo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presudi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optuženi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oglašava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737824"/>
          </a:xfrm>
        </p:spPr>
        <p:txBody>
          <a:bodyPr>
            <a:noAutofit/>
          </a:bodyPr>
          <a:lstStyle/>
          <a:p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Krivično procesno pravo je sistem pravnih propisa kojima se određuju krivičnoprocesni subjekti, propisuje forma i sadržina njihovih radnji, regulišu krivičnoprocesni odnosi i tako utvrđuje procesni postupak, odnosno procesne procedure u realizaciji instituta i institucionalnih aktivnosti radi rasvjetljavanja i rješavanja krivične stvari u smislu utvrđivanja ko je odgovorni počinitelj određenog krivičnog djela.</a:t>
            </a:r>
            <a:endParaRPr lang="bs-Latn-BA" sz="32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2386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c)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S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ne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odbiti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postavljeni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imovinsko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zahtjev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onda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kada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je on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nesumljivo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neosnovan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već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samo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podnosioca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uputiti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parnicu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cjelini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djelimično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056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20888"/>
            <a:ext cx="8229600" cy="370527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d)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mnogobrojnih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imovinsko-pravnih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zahtjeva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bi se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slučajevima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izvršenja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krivičnog djela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mogla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postaviti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postupku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dozvoljena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samo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tri: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indent="0">
              <a:buNone/>
            </a:pP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naknadu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štete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povraćaj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stvari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poništaj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određenog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posla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cs typeface="Calibri" pitchFamily="34" charset="0"/>
            </a:endParaRPr>
          </a:p>
          <a:p>
            <a:pPr algn="just"/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b="1" dirty="0" err="1">
                <a:latin typeface="Calibri" pitchFamily="34" charset="0"/>
                <a:ea typeface="Calibri"/>
                <a:cs typeface="Calibri" pitchFamily="34" charset="0"/>
              </a:rPr>
              <a:t>Predmet</a:t>
            </a:r>
            <a:r>
              <a:rPr lang="en-US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b="1" dirty="0" err="1">
                <a:latin typeface="Calibri" pitchFamily="34" charset="0"/>
                <a:ea typeface="Calibri"/>
                <a:cs typeface="Calibri" pitchFamily="34" charset="0"/>
              </a:rPr>
              <a:t>imovinskopravnog</a:t>
            </a:r>
            <a:r>
              <a:rPr lang="en-US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b="1" dirty="0" err="1">
                <a:latin typeface="Calibri" pitchFamily="34" charset="0"/>
                <a:ea typeface="Calibri"/>
                <a:cs typeface="Calibri" pitchFamily="34" charset="0"/>
              </a:rPr>
              <a:t>zahtjeva</a:t>
            </a:r>
            <a:r>
              <a:rPr lang="en-US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b="1" dirty="0" err="1">
                <a:latin typeface="Calibri" pitchFamily="34" charset="0"/>
                <a:ea typeface="Calibri"/>
                <a:cs typeface="Calibri" pitchFamily="34" charset="0"/>
              </a:rPr>
              <a:t>krivičnom</a:t>
            </a:r>
            <a:r>
              <a:rPr lang="en-US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b="1" dirty="0" err="1">
                <a:latin typeface="Calibri" pitchFamily="34" charset="0"/>
                <a:ea typeface="Calibri"/>
                <a:cs typeface="Calibri" pitchFamily="34" charset="0"/>
              </a:rPr>
              <a:t>postupku</a:t>
            </a:r>
            <a:endParaRPr lang="bs-Latn-BA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4800" b="1" dirty="0">
              <a:latin typeface="Times New Roman"/>
              <a:ea typeface="Calibri"/>
              <a:cs typeface="Times New Roman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Po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zakonu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samo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dozvoljena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tri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imovinsko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zahtjeva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: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4800" dirty="0"/>
          </a:p>
        </p:txBody>
      </p:sp>
    </p:spTree>
    <p:extLst>
      <p:ext uri="{BB962C8B-B14F-4D97-AF65-F5344CB8AC3E}">
        <p14:creationId xmlns:p14="http://schemas.microsoft.com/office/powerpoint/2010/main" val="759609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b="1" dirty="0" err="1">
                <a:latin typeface="Calibri" pitchFamily="34" charset="0"/>
                <a:ea typeface="Calibri"/>
                <a:cs typeface="Calibri" pitchFamily="34" charset="0"/>
              </a:rPr>
              <a:t>Povraćaj</a:t>
            </a:r>
            <a:r>
              <a:rPr lang="en-US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b="1" dirty="0" err="1">
                <a:latin typeface="Calibri" pitchFamily="34" charset="0"/>
                <a:ea typeface="Calibri"/>
                <a:cs typeface="Calibri" pitchFamily="34" charset="0"/>
              </a:rPr>
              <a:t>stvari</a:t>
            </a:r>
            <a:r>
              <a:rPr lang="bs-Latn-BA" b="1" dirty="0">
                <a:latin typeface="Calibri" pitchFamily="34" charset="0"/>
                <a:ea typeface="Calibri"/>
                <a:cs typeface="Calibri" pitchFamily="34" charset="0"/>
              </a:rPr>
              <a:t/>
            </a:r>
            <a:br>
              <a:rPr lang="bs-Latn-BA" b="1" dirty="0">
                <a:latin typeface="Calibri" pitchFamily="34" charset="0"/>
                <a:ea typeface="Calibri"/>
                <a:cs typeface="Calibri" pitchFamily="34" charset="0"/>
              </a:rPr>
            </a:br>
            <a:endParaRPr lang="bs-Latn-BA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Povraćaj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stvari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odnosi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svojinu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predstavlja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neposredan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najpotpuniji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oblik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obeštećenja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da li u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naturi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vrijednosti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Povraćaj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stavri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korist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ovlašćenog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lica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izreći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samo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je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krivičnom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postupku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postavljen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zahtjev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tom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smislu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bs-Latn-BA" sz="4400" dirty="0"/>
          </a:p>
        </p:txBody>
      </p:sp>
    </p:spTree>
    <p:extLst>
      <p:ext uri="{BB962C8B-B14F-4D97-AF65-F5344CB8AC3E}">
        <p14:creationId xmlns:p14="http://schemas.microsoft.com/office/powerpoint/2010/main" val="3358164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 err="1" smtClean="0">
                <a:latin typeface="Calibri" pitchFamily="34" charset="0"/>
                <a:ea typeface="Calibri"/>
                <a:cs typeface="Calibri" pitchFamily="34" charset="0"/>
              </a:rPr>
              <a:t>Poništaj</a:t>
            </a:r>
            <a:r>
              <a:rPr lang="en-US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b="1" dirty="0" err="1" smtClean="0">
                <a:latin typeface="Calibri" pitchFamily="34" charset="0"/>
                <a:ea typeface="Calibri"/>
                <a:cs typeface="Calibri" pitchFamily="34" charset="0"/>
              </a:rPr>
              <a:t>određenog</a:t>
            </a:r>
            <a:r>
              <a:rPr lang="en-US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b="1" dirty="0" err="1" smtClean="0">
                <a:latin typeface="Calibri" pitchFamily="34" charset="0"/>
                <a:ea typeface="Calibri"/>
                <a:cs typeface="Calibri" pitchFamily="34" charset="0"/>
              </a:rPr>
              <a:t>pravnog</a:t>
            </a:r>
            <a:r>
              <a:rPr lang="en-US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b="1" dirty="0" err="1" smtClean="0">
                <a:latin typeface="Calibri" pitchFamily="34" charset="0"/>
                <a:ea typeface="Calibri"/>
                <a:cs typeface="Calibri" pitchFamily="34" charset="0"/>
              </a:rPr>
              <a:t>posla</a:t>
            </a:r>
            <a:r>
              <a:rPr lang="en-US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endParaRPr lang="bs-Latn-BA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Poništaj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posla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postupku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tražiti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samo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on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imovinsko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a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nastao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usljed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izvršenja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krivičnog djela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Naknada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štete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izvršenjem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krivičnog djela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svakom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slučaju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nastaje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štetna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posljedica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algn="just"/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nekim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slučajevima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ta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šteta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pogađa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ne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samo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ličnost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nego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imovinu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što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daje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pravo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njenu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naknadu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postupku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 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3032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608511"/>
          </a:xfrm>
        </p:spPr>
        <p:txBody>
          <a:bodyPr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čl.155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Zakona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obligacijama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šteta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umanjenje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društvenih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sredstava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nečije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imovine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(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obična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šteta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),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sprečavanje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njihovog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uvećanja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moglo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osnovano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očekivati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(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tzv.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izmakla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dobit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).,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nanošenje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drugome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fizičkog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psihičkog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bola i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straha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(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nematerijalna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šteta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).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46311675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665816"/>
          </a:xfrm>
        </p:spPr>
        <p:txBody>
          <a:bodyPr>
            <a:noAutofit/>
          </a:bodyPr>
          <a:lstStyle/>
          <a:p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Primjenom, odnosno implementacijom predmetne defijicije u smislu subjekata, radnji i instituta ostvaruje se krivičnopravna zaštita države, njenih dobara, građana i tako štite njihovi interesi i prava od kriminalitata, odnosno od svih planiranih i neplaniranih devijantnih oblika ponašanja potencijalnih izvršilaca krivičnih djela, a što utiče i na druge da ne čine krivična djela. </a:t>
            </a:r>
            <a:endParaRPr lang="bs-Latn-BA" sz="32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7985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491481087"/>
      </p:ext>
    </p:extLst>
  </p:cSld>
  <p:clrMapOvr>
    <a:masterClrMapping/>
  </p:clrMapOvr>
</p:sld>
</file>

<file path=ppt/slides/slide4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bs-Latn-BA" b="1" dirty="0" smtClean="0"/>
              <a:t>PREJUDICIJALNA PITANJA</a:t>
            </a:r>
            <a:endParaRPr lang="bs-Latn-BA" b="1" dirty="0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Da 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bi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neko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pitanje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bilo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prej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u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dicijalno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mora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biti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: </a:t>
            </a:r>
            <a:r>
              <a:rPr lang="bs-Latn-BA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ravno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a ne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činjenično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6948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Tako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da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odnosi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materijalno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i da od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njegovog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prethodnog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rješavanja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zavisi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primjena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ma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t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erijalnog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ne i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podobno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samostalno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rješavanje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nekom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drugom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postupku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Prej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u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dicijalna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pravna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pitanja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predstavljaju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poseban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element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zakonskom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opisu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određenog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krivičnog djela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poseban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uslov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krivične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odgovornosti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uslov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izricanje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krivične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sankcije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9551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će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raspraviti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prejudicijalno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pitanje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njegovo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raspravljanje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nadležnim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nekim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drugim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organom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ne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moguće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Raspravljanje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prejudicijalnog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pitanja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raspravljanje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gledišta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logike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ne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cilju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stvaranja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obavezne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odluke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tom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pitanju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2929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Raspravljanje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vrši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odredbama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važe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dokazivanje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postupku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	</a:t>
            </a:r>
            <a:endParaRPr lang="bs-Latn-BA" sz="3200" dirty="0" smtClean="0">
              <a:latin typeface="Calibri" pitchFamily="34" charset="0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Čuvar mjesta sadržaja 2"/>
          <p:cNvSpPr>
            <a:spLocks noGrp="1"/>
          </p:cNvSpPr>
          <p:nvPr>
            <p:ph idx="1"/>
          </p:nvPr>
        </p:nvSpPr>
        <p:spPr>
          <a:xfrm>
            <a:off x="457200" y="1844825"/>
            <a:ext cx="8075240" cy="3384376"/>
          </a:xfrm>
        </p:spPr>
        <p:txBody>
          <a:bodyPr>
            <a:no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je o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takvom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prethodnom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pitanju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donio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odluku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drugom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postupku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neki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drugi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organ,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takva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odluka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ne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veže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krivični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drugom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postupku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neki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drugi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organ,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takva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odluka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ne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veže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krivični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pogledu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ocjene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li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učinjeno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određeno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krivično djelo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4299533"/>
      </p:ext>
    </p:extLst>
  </p:cSld>
  <p:clrMapOvr>
    <a:masterClrMapping/>
  </p:clrMapOvr>
</p:sld>
</file>

<file path=ppt/slides/slide4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To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znači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ostale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odluke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prejudicijalnim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pitanjima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donijete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drugih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organa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drugom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postupku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vežu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one ne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mogu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izmjenjene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postupku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4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23639281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455045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s-Latn-BA" b="1" dirty="0" smtClean="0"/>
              <a:t>TROŠKOVI KRIVIČNOG POSTUPKA</a:t>
            </a:r>
            <a:endParaRPr lang="bs-Latn-BA" b="1" dirty="0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Troškovi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krivičnog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postupka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izdaci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učinjeni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od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njegovog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pokretanja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do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završetka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0121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Troškovi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ne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obuhvataju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troškove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izvršenja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sankcija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policijskih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radnji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putne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troškove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naknade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sudijama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održavanje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sudskih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zgrada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itd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algn="just"/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Troškove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krivičnog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postupka</a:t>
            </a:r>
            <a:r>
              <a:rPr lang="bs-Latn-BA" sz="3200" b="1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obuhvataju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: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bs-Latn-BA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 1.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Troškov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svjedoke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vještake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tumače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stručna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lica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/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osobe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kao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troškove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uviđaja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(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naknade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ishranu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prenoćište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naknade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pratioca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putni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trošak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.),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	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544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2.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U t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roškove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pre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voz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osumnjičenog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optuženog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(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tu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spadaju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izdaci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p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re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voz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istih,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slobodi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mjesta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njegovog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prebivališta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do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sjedišta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organa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koga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pozvan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)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3.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Izdatke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dovođenje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osumnjičenog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optuženog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osob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/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lic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lišeno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slobode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snos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oni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ih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prouzrokova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l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i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svoj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krivicom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)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839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4. </a:t>
            </a:r>
            <a:r>
              <a:rPr lang="bs-Latn-BA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roškove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pre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voz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putne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troškove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službenih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osoba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/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lica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(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troškovi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obavljanje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procesnih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radnji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izvan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sudske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zgrade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)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5.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Troškovi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liječenja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osumnjičenog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otuženog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dok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nalazi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pritvoru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troškovi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porođaja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	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1691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6.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Troškovi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tehničkog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pregleda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vozila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analize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krvi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prevoza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leša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do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mjesta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obdukcije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(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ove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troškove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snosi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).</a:t>
            </a:r>
            <a:endParaRPr lang="bs-Latn-BA" sz="3200" dirty="0" smtClean="0">
              <a:latin typeface="Calibri" pitchFamily="34" charset="0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7.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Paušalni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iznos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(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naknada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sitne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sudske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izdatke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ne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mogu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evidentirati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specifi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ci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–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kanc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elarijski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materijal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sl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.)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4321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Nagrada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nužni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izdaci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braniocu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(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službenoj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dužnosti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)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bs-Latn-BA" b="1" dirty="0" smtClean="0"/>
          </a:p>
          <a:p>
            <a:pPr algn="ctr"/>
            <a:endParaRPr lang="bs-Latn-BA" b="1" dirty="0"/>
          </a:p>
          <a:p>
            <a:pPr algn="ctr"/>
            <a:endParaRPr lang="bs-Latn-BA" b="1" dirty="0" smtClean="0"/>
          </a:p>
          <a:p>
            <a:pPr marL="109728" indent="0" algn="ctr">
              <a:buNone/>
            </a:pPr>
            <a:r>
              <a:rPr lang="bs-Latn-BA" sz="3200" b="1" dirty="0" smtClean="0">
                <a:latin typeface="Calibri" pitchFamily="34" charset="0"/>
                <a:cs typeface="Times New Roman" pitchFamily="18" charset="0"/>
              </a:rPr>
              <a:t>POJAM I PREDMET KRIVIČNOG PROCESNOG PRAVA</a:t>
            </a:r>
            <a:endParaRPr lang="bs-Latn-BA" sz="3200" b="1" dirty="0">
              <a:latin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0430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Nužne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izdatke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oštećenog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njegovog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zakonskog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zastupnika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(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oštećeni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pozvan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svjedok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naknadu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troškova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)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Zakon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utvrđuje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da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troškove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krivičnog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postupka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dužni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da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naknade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: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1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Optuženi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oglašen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krivim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bez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obzira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da li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osuđen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kaznu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0179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2.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Budžetska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sredstva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slučaju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obustavi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vični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postupak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donese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presuda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optuženi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oslobađa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krivice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optužba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odbija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endParaRPr lang="bs-Latn-BA" sz="3200" dirty="0" smtClean="0">
              <a:latin typeface="Calibri" pitchFamily="34" charset="0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3.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Osoba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/lice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svjesno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podnijelo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lažnu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prijavu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	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2026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troškovima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raspravljano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presudi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dozvoljena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žalba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presudu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a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odlučeno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posebnim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rješenjem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žalbi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protiv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tog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rješenja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odlučuje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vijeće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drugo-stepenog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Odluka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pobijati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zbog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povrede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zakona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(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materijalno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propisa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), a ne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osporavati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visina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troškova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567662221"/>
      </p:ext>
    </p:extLst>
  </p:cSld>
  <p:clrMapOvr>
    <a:masterClrMapping/>
  </p:clrMapOvr>
</p:sld>
</file>

<file path=ppt/slides/slide4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896325303"/>
      </p:ext>
    </p:extLst>
  </p:cSld>
  <p:clrMapOvr>
    <a:masterClrMapping/>
  </p:clrMapOvr>
</p:sld>
</file>

<file path=ppt/slides/slide4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latin typeface="Times New Roman"/>
                <a:ea typeface="Calibri"/>
              </a:rPr>
              <a:t> </a:t>
            </a:r>
            <a:r>
              <a:rPr lang="en-US" b="1" dirty="0">
                <a:latin typeface="Calibri" pitchFamily="34" charset="0"/>
                <a:ea typeface="Calibri"/>
                <a:cs typeface="Calibri" pitchFamily="34" charset="0"/>
              </a:rPr>
              <a:t>O </a:t>
            </a:r>
            <a:r>
              <a:rPr lang="bs-Latn-BA" b="1" dirty="0" smtClean="0">
                <a:latin typeface="Calibri" pitchFamily="34" charset="0"/>
                <a:ea typeface="Calibri"/>
                <a:cs typeface="Calibri" pitchFamily="34" charset="0"/>
              </a:rPr>
              <a:t>KRIVIČNO </a:t>
            </a:r>
            <a:r>
              <a:rPr lang="en-US" b="1" dirty="0" smtClean="0">
                <a:latin typeface="Calibri" pitchFamily="34" charset="0"/>
                <a:ea typeface="Calibri"/>
                <a:cs typeface="Calibri" pitchFamily="34" charset="0"/>
              </a:rPr>
              <a:t>PROCESNIM RADNJAMA </a:t>
            </a:r>
            <a:r>
              <a:rPr lang="en-US" b="1" dirty="0">
                <a:latin typeface="Calibri" pitchFamily="34" charset="0"/>
                <a:ea typeface="Calibri"/>
                <a:cs typeface="Calibri" pitchFamily="34" charset="0"/>
              </a:rPr>
              <a:t>UOPŠTE</a:t>
            </a:r>
            <a:endParaRPr lang="bs-Latn-BA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Krivično p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rocesne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radnje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vrsta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pravnih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radnji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zbog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toga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što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proizvode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pravne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posljedice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 koje su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regulisane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pravom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 odnosno važećim zakonima na nivou države BiH, Entiteta i BD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6082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drugih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pravnih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radnji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one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razlikuju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jer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procesno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prirode,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obavljaju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procesu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posredno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neposredno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i tako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sluiže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ciljevima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krivičnog postupka, odnosno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procesa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KPP (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krivično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procesno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pravo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) 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skup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pravnih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propisa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kojima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određuju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procesne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radnje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njihova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forma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unutrašnja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vrijednost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aktivnosti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procesn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subjekt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kao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vrši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la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c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radnji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te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njihov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pravn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o procesni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položaj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u pravnom sistemu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/>
          </a:p>
        </p:txBody>
      </p:sp>
    </p:spTree>
    <p:extLst>
      <p:ext uri="{BB962C8B-B14F-4D97-AF65-F5344CB8AC3E}">
        <p14:creationId xmlns:p14="http://schemas.microsoft.com/office/powerpoint/2010/main" val="2751089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Krivično p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rocesne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radnje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preduzimaju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osnovu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zakon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utvrđenih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dužnosti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procesnih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subjekata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što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znači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njih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ovo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obavljanje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važi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princip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zakonitosti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garancija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eventualnih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zloupotreba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Uzevši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obzir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krivično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procesne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subjekte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subjekte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vrše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procesne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radnje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djele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: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radnje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radnje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stranaka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5477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Procesne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radnje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: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dokazivanje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endParaRPr lang="bs-Latn-BA" sz="3200" b="1" dirty="0">
              <a:latin typeface="Calibri" pitchFamily="34" charset="0"/>
              <a:ea typeface="Calibri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radnje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procesne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prinude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endParaRPr lang="bs-Latn-BA" sz="3200" b="1" dirty="0">
              <a:latin typeface="Calibri" pitchFamily="34" charset="0"/>
              <a:ea typeface="Calibri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radnje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odlučivanja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endParaRPr lang="bs-Latn-BA" sz="3200" b="1" dirty="0">
              <a:latin typeface="Calibri" pitchFamily="34" charset="0"/>
              <a:ea typeface="Calibri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radnje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rukovođenja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postupkom</a:t>
            </a:r>
            <a:r>
              <a:rPr lang="bs-Latn-BA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endParaRPr lang="bs-Latn-BA" sz="3200" b="1" dirty="0">
              <a:latin typeface="Calibri" pitchFamily="34" charset="0"/>
              <a:ea typeface="Calibri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radnje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dostavljanja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itd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algn="just"/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01168" marR="0" indent="-45720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</a:pP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Krivično </a:t>
            </a:r>
            <a:r>
              <a:rPr lang="bs-Latn-BA" sz="3200" b="1" dirty="0">
                <a:latin typeface="Calibri" pitchFamily="34" charset="0"/>
                <a:ea typeface="Calibri"/>
                <a:cs typeface="Calibri" pitchFamily="34" charset="0"/>
              </a:rPr>
              <a:t>p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rocesne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radnje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stranaka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raznovrsne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mnogobrojne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a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uglavnom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njihova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podjela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:</a:t>
            </a:r>
          </a:p>
          <a:p>
            <a:pPr marL="201168" marR="0" indent="-45720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radnje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odbrane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(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vrše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osumnjičeni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optuženi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),  i </a:t>
            </a:r>
            <a:endParaRPr lang="bs-Latn-BA" sz="3200" b="1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201168" marR="0" indent="-45720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radnje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optuženja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(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vrši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tužitelj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/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tužilac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)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8956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bs-Latn-BA" sz="3200" b="1" dirty="0" smtClean="0">
              <a:latin typeface="+mj-lt"/>
              <a:ea typeface="Calibri"/>
              <a:cs typeface="Times New Roman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bs-Latn-BA" sz="3200" b="1" dirty="0">
              <a:latin typeface="+mj-lt"/>
              <a:ea typeface="Calibri"/>
              <a:cs typeface="Times New Roman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bs-Latn-BA" sz="3200" b="1" dirty="0" smtClean="0">
              <a:latin typeface="+mj-lt"/>
              <a:ea typeface="Calibri"/>
              <a:cs typeface="Times New Roman"/>
            </a:endParaRPr>
          </a:p>
          <a:p>
            <a:pPr marL="457200" marR="0" indent="-45720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bs-Latn-BA" sz="3200" b="1" dirty="0" smtClean="0">
                <a:latin typeface="+mj-lt"/>
                <a:ea typeface="Calibri"/>
                <a:cs typeface="Times New Roman"/>
              </a:rPr>
              <a:t>Krivično </a:t>
            </a:r>
            <a:r>
              <a:rPr lang="bs-Latn-BA" sz="3200" b="1" dirty="0">
                <a:latin typeface="+mj-lt"/>
                <a:ea typeface="Calibri"/>
                <a:cs typeface="Times New Roman"/>
              </a:rPr>
              <a:t>p</a:t>
            </a:r>
            <a:r>
              <a:rPr lang="en-US" sz="3200" b="1" dirty="0" err="1" smtClean="0">
                <a:latin typeface="+mj-lt"/>
                <a:ea typeface="Calibri"/>
                <a:cs typeface="Times New Roman"/>
              </a:rPr>
              <a:t>rocesne</a:t>
            </a:r>
            <a:r>
              <a:rPr lang="en-US" sz="3200" b="1" dirty="0" smtClean="0">
                <a:latin typeface="+mj-lt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latin typeface="+mj-lt"/>
                <a:ea typeface="Calibri"/>
                <a:cs typeface="Times New Roman"/>
              </a:rPr>
              <a:t>radnje</a:t>
            </a:r>
            <a:r>
              <a:rPr lang="en-US" sz="3200" b="1" dirty="0" smtClean="0">
                <a:latin typeface="+mj-lt"/>
                <a:ea typeface="Calibri"/>
                <a:cs typeface="Times New Roman"/>
              </a:rPr>
              <a:t> se </a:t>
            </a:r>
            <a:r>
              <a:rPr lang="en-US" sz="3200" b="1" dirty="0" err="1" smtClean="0">
                <a:latin typeface="+mj-lt"/>
                <a:ea typeface="Calibri"/>
                <a:cs typeface="Times New Roman"/>
              </a:rPr>
              <a:t>izvode</a:t>
            </a:r>
            <a:r>
              <a:rPr lang="en-US" sz="3200" b="1" dirty="0" smtClean="0">
                <a:latin typeface="+mj-lt"/>
                <a:ea typeface="Calibri"/>
                <a:cs typeface="Times New Roman"/>
              </a:rPr>
              <a:t> i </a:t>
            </a:r>
            <a:r>
              <a:rPr lang="en-US" sz="3200" b="1" dirty="0" err="1" smtClean="0">
                <a:latin typeface="+mj-lt"/>
                <a:ea typeface="Calibri"/>
                <a:cs typeface="Times New Roman"/>
              </a:rPr>
              <a:t>po</a:t>
            </a:r>
            <a:r>
              <a:rPr lang="en-US" sz="3200" b="1" dirty="0" smtClean="0">
                <a:latin typeface="+mj-lt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latin typeface="+mj-lt"/>
                <a:ea typeface="Calibri"/>
                <a:cs typeface="Times New Roman"/>
              </a:rPr>
              <a:t>formi</a:t>
            </a:r>
            <a:r>
              <a:rPr lang="en-US" sz="3200" b="1" dirty="0" smtClean="0">
                <a:latin typeface="+mj-lt"/>
                <a:ea typeface="Calibri"/>
                <a:cs typeface="Times New Roman"/>
              </a:rPr>
              <a:t> i </a:t>
            </a:r>
            <a:r>
              <a:rPr lang="en-US" sz="3200" b="1" dirty="0" err="1" smtClean="0">
                <a:latin typeface="+mj-lt"/>
                <a:ea typeface="Calibri"/>
                <a:cs typeface="Times New Roman"/>
              </a:rPr>
              <a:t>po</a:t>
            </a:r>
            <a:r>
              <a:rPr lang="en-US" sz="3200" b="1" dirty="0" smtClean="0">
                <a:latin typeface="+mj-lt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latin typeface="+mj-lt"/>
                <a:ea typeface="Calibri"/>
                <a:cs typeface="Times New Roman"/>
              </a:rPr>
              <a:t>sadržini</a:t>
            </a:r>
            <a:r>
              <a:rPr lang="en-US" sz="3200" b="1" dirty="0" smtClean="0">
                <a:latin typeface="+mj-lt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latin typeface="+mj-lt"/>
                <a:ea typeface="Calibri"/>
                <a:cs typeface="Times New Roman"/>
              </a:rPr>
              <a:t>na</a:t>
            </a:r>
            <a:r>
              <a:rPr lang="en-US" sz="3200" b="1" dirty="0" smtClean="0">
                <a:latin typeface="+mj-lt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latin typeface="+mj-lt"/>
                <a:ea typeface="Calibri"/>
                <a:cs typeface="Times New Roman"/>
              </a:rPr>
              <a:t>način</a:t>
            </a:r>
            <a:r>
              <a:rPr lang="en-US" sz="3200" b="1" dirty="0" smtClean="0">
                <a:latin typeface="+mj-lt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latin typeface="+mj-lt"/>
                <a:ea typeface="Calibri"/>
                <a:cs typeface="Times New Roman"/>
              </a:rPr>
              <a:t>propisan</a:t>
            </a:r>
            <a:r>
              <a:rPr lang="en-US" sz="3200" b="1" dirty="0" smtClean="0">
                <a:latin typeface="+mj-lt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latin typeface="+mj-lt"/>
                <a:ea typeface="Calibri"/>
                <a:cs typeface="Times New Roman"/>
              </a:rPr>
              <a:t>zakonom</a:t>
            </a:r>
            <a:r>
              <a:rPr lang="bs-Latn-BA" sz="3200" b="1" dirty="0" smtClean="0">
                <a:latin typeface="+mj-lt"/>
                <a:ea typeface="Calibri"/>
                <a:cs typeface="Times New Roman"/>
              </a:rPr>
              <a:t>.</a:t>
            </a:r>
            <a:endParaRPr lang="bs-Latn-BA" sz="3200" b="1" dirty="0">
              <a:latin typeface="+mj-lt"/>
              <a:ea typeface="Calibri"/>
              <a:cs typeface="Times New Roman"/>
            </a:endParaRPr>
          </a:p>
          <a:p>
            <a:pPr marL="457200" marR="0" indent="-45720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bs-Latn-BA" sz="3200" b="1" dirty="0" smtClean="0">
                <a:latin typeface="+mj-lt"/>
                <a:ea typeface="Calibri"/>
                <a:cs typeface="Times New Roman"/>
              </a:rPr>
              <a:t>M</a:t>
            </a:r>
            <a:r>
              <a:rPr lang="en-US" sz="3200" b="1" dirty="0" err="1" smtClean="0">
                <a:latin typeface="+mj-lt"/>
                <a:ea typeface="Calibri"/>
                <a:cs typeface="Times New Roman"/>
              </a:rPr>
              <a:t>eđutim</a:t>
            </a:r>
            <a:r>
              <a:rPr lang="bs-Latn-BA" sz="3200" b="1" dirty="0" smtClean="0">
                <a:latin typeface="+mj-lt"/>
                <a:ea typeface="Calibri"/>
                <a:cs typeface="Times New Roman"/>
              </a:rPr>
              <a:t>,</a:t>
            </a:r>
            <a:r>
              <a:rPr lang="en-US" sz="3200" b="1" dirty="0" smtClean="0">
                <a:latin typeface="+mj-lt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latin typeface="+mj-lt"/>
                <a:ea typeface="Calibri"/>
                <a:cs typeface="Times New Roman"/>
              </a:rPr>
              <a:t>važnost</a:t>
            </a:r>
            <a:r>
              <a:rPr lang="en-US" sz="3200" b="1" dirty="0" smtClean="0">
                <a:latin typeface="+mj-lt"/>
                <a:ea typeface="Calibri"/>
                <a:cs typeface="Times New Roman"/>
              </a:rPr>
              <a:t> </a:t>
            </a:r>
            <a:r>
              <a:rPr lang="bs-Latn-BA" sz="3200" b="1" dirty="0" smtClean="0">
                <a:latin typeface="+mj-lt"/>
                <a:ea typeface="Calibri"/>
                <a:cs typeface="Times New Roman"/>
              </a:rPr>
              <a:t>krivično </a:t>
            </a:r>
            <a:r>
              <a:rPr lang="en-US" sz="3200" b="1" dirty="0" err="1" smtClean="0">
                <a:latin typeface="+mj-lt"/>
                <a:ea typeface="Calibri"/>
                <a:cs typeface="Times New Roman"/>
              </a:rPr>
              <a:t>procesne</a:t>
            </a:r>
            <a:r>
              <a:rPr lang="en-US" sz="3200" b="1" dirty="0" smtClean="0">
                <a:latin typeface="+mj-lt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latin typeface="+mj-lt"/>
                <a:ea typeface="Calibri"/>
                <a:cs typeface="Times New Roman"/>
              </a:rPr>
              <a:t>radnje</a:t>
            </a:r>
            <a:r>
              <a:rPr lang="en-US" sz="3200" b="1" dirty="0" smtClean="0">
                <a:latin typeface="+mj-lt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latin typeface="+mj-lt"/>
                <a:ea typeface="Calibri"/>
                <a:cs typeface="Times New Roman"/>
              </a:rPr>
              <a:t>ostaje</a:t>
            </a:r>
            <a:r>
              <a:rPr lang="en-US" sz="3200" b="1" dirty="0" smtClean="0">
                <a:latin typeface="+mj-lt"/>
                <a:ea typeface="Calibri"/>
                <a:cs typeface="Times New Roman"/>
              </a:rPr>
              <a:t> i </a:t>
            </a:r>
            <a:r>
              <a:rPr lang="en-US" sz="3200" b="1" dirty="0" err="1" smtClean="0">
                <a:latin typeface="+mj-lt"/>
                <a:ea typeface="Calibri"/>
                <a:cs typeface="Times New Roman"/>
              </a:rPr>
              <a:t>onda</a:t>
            </a:r>
            <a:r>
              <a:rPr lang="en-US" sz="3200" b="1" dirty="0" smtClean="0">
                <a:latin typeface="+mj-lt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latin typeface="+mj-lt"/>
                <a:ea typeface="Calibri"/>
                <a:cs typeface="Times New Roman"/>
              </a:rPr>
              <a:t>kada</a:t>
            </a:r>
            <a:r>
              <a:rPr lang="en-US" sz="3200" b="1" dirty="0" smtClean="0">
                <a:latin typeface="+mj-lt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latin typeface="+mj-lt"/>
                <a:ea typeface="Calibri"/>
                <a:cs typeface="Times New Roman"/>
              </a:rPr>
              <a:t>ona</a:t>
            </a:r>
            <a:r>
              <a:rPr lang="en-US" sz="3200" b="1" dirty="0" smtClean="0">
                <a:latin typeface="+mj-lt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latin typeface="+mj-lt"/>
                <a:ea typeface="Calibri"/>
                <a:cs typeface="Times New Roman"/>
              </a:rPr>
              <a:t>nije</a:t>
            </a:r>
            <a:r>
              <a:rPr lang="en-US" sz="3200" b="1" dirty="0" smtClean="0">
                <a:latin typeface="+mj-lt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latin typeface="+mj-lt"/>
                <a:ea typeface="Calibri"/>
                <a:cs typeface="Times New Roman"/>
              </a:rPr>
              <a:t>obavljena</a:t>
            </a:r>
            <a:r>
              <a:rPr lang="en-US" sz="3200" b="1" dirty="0" smtClean="0">
                <a:latin typeface="+mj-lt"/>
                <a:ea typeface="Calibri"/>
                <a:cs typeface="Times New Roman"/>
              </a:rPr>
              <a:t> u </a:t>
            </a:r>
            <a:r>
              <a:rPr lang="en-US" sz="3200" b="1" dirty="0" err="1" smtClean="0">
                <a:latin typeface="+mj-lt"/>
                <a:ea typeface="Calibri"/>
                <a:cs typeface="Times New Roman"/>
              </a:rPr>
              <a:t>skladu</a:t>
            </a:r>
            <a:r>
              <a:rPr lang="en-US" sz="3200" b="1" dirty="0" smtClean="0">
                <a:latin typeface="+mj-lt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latin typeface="+mj-lt"/>
                <a:ea typeface="Calibri"/>
                <a:cs typeface="Times New Roman"/>
              </a:rPr>
              <a:t>sa</a:t>
            </a:r>
            <a:r>
              <a:rPr lang="en-US" sz="3200" b="1" dirty="0" smtClean="0">
                <a:latin typeface="+mj-lt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latin typeface="+mj-lt"/>
                <a:ea typeface="Calibri"/>
                <a:cs typeface="Times New Roman"/>
              </a:rPr>
              <a:t>zakonom</a:t>
            </a:r>
            <a:r>
              <a:rPr lang="en-US" sz="3200" b="1" dirty="0" smtClean="0">
                <a:latin typeface="+mj-lt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latin typeface="+mj-lt"/>
                <a:ea typeface="Calibri"/>
                <a:cs typeface="Times New Roman"/>
              </a:rPr>
              <a:t>zbog</a:t>
            </a:r>
            <a:r>
              <a:rPr lang="en-US" sz="3200" b="1" dirty="0" smtClean="0">
                <a:latin typeface="+mj-lt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latin typeface="+mj-lt"/>
                <a:ea typeface="Calibri"/>
                <a:cs typeface="Times New Roman"/>
              </a:rPr>
              <a:t>čega</a:t>
            </a:r>
            <a:r>
              <a:rPr lang="en-US" sz="3200" b="1" dirty="0" smtClean="0">
                <a:latin typeface="+mj-lt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latin typeface="+mj-lt"/>
                <a:ea typeface="Calibri"/>
                <a:cs typeface="Times New Roman"/>
              </a:rPr>
              <a:t>zak</a:t>
            </a:r>
            <a:r>
              <a:rPr lang="bs-Latn-BA" sz="3200" b="1" dirty="0" smtClean="0">
                <a:latin typeface="+mj-lt"/>
                <a:ea typeface="Calibri"/>
                <a:cs typeface="Times New Roman"/>
              </a:rPr>
              <a:t>o</a:t>
            </a:r>
            <a:r>
              <a:rPr lang="en-US" sz="3200" b="1" dirty="0" smtClean="0">
                <a:latin typeface="+mj-lt"/>
                <a:ea typeface="Calibri"/>
                <a:cs typeface="Times New Roman"/>
              </a:rPr>
              <a:t>n </a:t>
            </a:r>
            <a:r>
              <a:rPr lang="en-US" sz="3200" b="1" dirty="0" err="1" smtClean="0">
                <a:latin typeface="+mj-lt"/>
                <a:ea typeface="Calibri"/>
                <a:cs typeface="Times New Roman"/>
              </a:rPr>
              <a:t>propisuje</a:t>
            </a:r>
            <a:r>
              <a:rPr lang="en-US" sz="3200" b="1" dirty="0" smtClean="0">
                <a:latin typeface="+mj-lt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latin typeface="+mj-lt"/>
                <a:ea typeface="Calibri"/>
                <a:cs typeface="Times New Roman"/>
              </a:rPr>
              <a:t>mjere</a:t>
            </a:r>
            <a:r>
              <a:rPr lang="en-US" sz="3200" b="1" dirty="0" smtClean="0">
                <a:latin typeface="+mj-lt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latin typeface="+mj-lt"/>
                <a:ea typeface="Calibri"/>
                <a:cs typeface="Times New Roman"/>
              </a:rPr>
              <a:t>da</a:t>
            </a:r>
            <a:r>
              <a:rPr lang="en-US" sz="3200" b="1" dirty="0" smtClean="0">
                <a:latin typeface="+mj-lt"/>
                <a:ea typeface="Calibri"/>
                <a:cs typeface="Times New Roman"/>
              </a:rPr>
              <a:t> se </a:t>
            </a:r>
            <a:r>
              <a:rPr lang="en-US" sz="3200" b="1" dirty="0" err="1" smtClean="0">
                <a:latin typeface="+mj-lt"/>
                <a:ea typeface="Calibri"/>
                <a:cs typeface="Times New Roman"/>
              </a:rPr>
              <a:t>na</a:t>
            </a:r>
            <a:r>
              <a:rPr lang="en-US" sz="3200" b="1" dirty="0" smtClean="0">
                <a:latin typeface="+mj-lt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latin typeface="+mj-lt"/>
                <a:ea typeface="Calibri"/>
                <a:cs typeface="Times New Roman"/>
              </a:rPr>
              <a:t>vrijeme</a:t>
            </a:r>
            <a:r>
              <a:rPr lang="en-US" sz="3200" b="1" dirty="0" smtClean="0">
                <a:latin typeface="+mj-lt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latin typeface="+mj-lt"/>
                <a:ea typeface="Calibri"/>
                <a:cs typeface="Times New Roman"/>
              </a:rPr>
              <a:t>spriječi</a:t>
            </a:r>
            <a:r>
              <a:rPr lang="en-US" sz="3200" b="1" dirty="0" smtClean="0">
                <a:latin typeface="+mj-lt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latin typeface="+mj-lt"/>
                <a:ea typeface="Calibri"/>
                <a:cs typeface="Times New Roman"/>
              </a:rPr>
              <a:t>njihovo</a:t>
            </a:r>
            <a:r>
              <a:rPr lang="en-US" sz="3200" b="1" dirty="0" smtClean="0">
                <a:latin typeface="+mj-lt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latin typeface="+mj-lt"/>
                <a:ea typeface="Calibri"/>
                <a:cs typeface="Times New Roman"/>
              </a:rPr>
              <a:t>nastajanje</a:t>
            </a:r>
            <a:r>
              <a:rPr lang="en-US" sz="3200" b="1" dirty="0" smtClean="0">
                <a:latin typeface="+mj-lt"/>
                <a:ea typeface="Calibri"/>
                <a:cs typeface="Times New Roman"/>
              </a:rPr>
              <a:t>. </a:t>
            </a:r>
            <a:endParaRPr lang="bs-Latn-BA" sz="3200" dirty="0" smtClean="0">
              <a:latin typeface="+mj-lt"/>
              <a:ea typeface="Calibri"/>
              <a:cs typeface="Times New Roman"/>
            </a:endParaRPr>
          </a:p>
          <a:p>
            <a:endParaRPr lang="bs-Latn-BA" sz="32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S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obzirom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taj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kriterijum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krivično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procesne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radnje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postupku –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procesu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djele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: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457200" marR="0" indent="-45720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pravilne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457200" marR="0" indent="-45720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nepravilne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 smtClean="0">
              <a:latin typeface="Calibri" pitchFamily="34" charset="0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Polazeći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od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stadi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a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preduzimanja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krivično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procesne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radnje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mogu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biti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: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bs-Latn-BA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stražne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posebne istražne i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bs-Latn-BA" sz="3200" b="1" dirty="0" err="1">
                <a:latin typeface="Calibri" pitchFamily="34" charset="0"/>
                <a:ea typeface="Calibri"/>
                <a:cs typeface="Calibri" pitchFamily="34" charset="0"/>
              </a:rPr>
              <a:t>s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udeće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radnje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0851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S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vezi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procesne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radnje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mogu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policijske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preduzete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istrazi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 smtClean="0">
              <a:latin typeface="Calibri" pitchFamily="34" charset="0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728192"/>
          </a:xfrm>
        </p:spPr>
        <p:txBody>
          <a:bodyPr>
            <a:noAutofit/>
          </a:bodyPr>
          <a:lstStyle/>
          <a:p>
            <a:pPr algn="ctr"/>
            <a:r>
              <a:rPr lang="bs-Latn-BA" sz="3600" b="1" dirty="0" smtClean="0"/>
              <a:t>OSNOVNI PRINCIPI KRIVIČNOG POSTUPAK KOJI SE ODNOSI NA FORMU KRIVIČNO PROCESNIH RADNJI</a:t>
            </a:r>
            <a:endParaRPr lang="bs-Latn-BA" sz="3600" b="1" dirty="0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1500" marR="0" indent="-57150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endParaRPr lang="bs-Latn-BA" sz="44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571500" marR="0" indent="-57150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Osnovni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principi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ičnog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odnose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formu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procesnih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radnji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: 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algn="just"/>
            <a:endParaRPr lang="bs-Latn-BA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7929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>
                <a:latin typeface="Times New Roman"/>
                <a:ea typeface="Calibri"/>
                <a:cs typeface="Times New Roman"/>
              </a:rPr>
              <a:t>	</a:t>
            </a:r>
            <a:endParaRPr lang="bs-Latn-BA" b="1" dirty="0" smtClean="0">
              <a:latin typeface="Times New Roman"/>
              <a:ea typeface="Calibri"/>
              <a:cs typeface="Times New Roman"/>
            </a:endParaRPr>
          </a:p>
          <a:p>
            <a:pPr>
              <a:buFont typeface="Wingdings" pitchFamily="2" charset="2"/>
              <a:buChar char="Ø"/>
            </a:pPr>
            <a:r>
              <a:rPr lang="bs-Latn-BA" sz="48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bs-Latn-BA" sz="3500" b="1" dirty="0" smtClean="0">
                <a:latin typeface="+mj-lt"/>
                <a:ea typeface="Calibri"/>
                <a:cs typeface="Times New Roman"/>
              </a:rPr>
              <a:t>P</a:t>
            </a:r>
            <a:r>
              <a:rPr lang="en-US" sz="3500" b="1" dirty="0" err="1" smtClean="0">
                <a:latin typeface="+mj-lt"/>
                <a:ea typeface="Calibri"/>
                <a:cs typeface="Times New Roman"/>
              </a:rPr>
              <a:t>rincip</a:t>
            </a:r>
            <a:r>
              <a:rPr lang="en-US" sz="3500" b="1" dirty="0" smtClean="0">
                <a:latin typeface="+mj-lt"/>
                <a:ea typeface="Calibri"/>
                <a:cs typeface="Times New Roman"/>
              </a:rPr>
              <a:t> </a:t>
            </a:r>
            <a:r>
              <a:rPr lang="en-US" sz="3500" b="1" dirty="0" err="1" smtClean="0">
                <a:latin typeface="+mj-lt"/>
                <a:ea typeface="Calibri"/>
                <a:cs typeface="Times New Roman"/>
              </a:rPr>
              <a:t>usmenosti</a:t>
            </a:r>
            <a:r>
              <a:rPr lang="en-US" sz="3500" b="1" dirty="0" smtClean="0">
                <a:latin typeface="+mj-lt"/>
                <a:ea typeface="Calibri"/>
                <a:cs typeface="Times New Roman"/>
              </a:rPr>
              <a:t> i </a:t>
            </a:r>
            <a:endParaRPr lang="bs-Latn-BA" sz="3500" b="1" dirty="0" smtClean="0">
              <a:latin typeface="+mj-lt"/>
              <a:ea typeface="Calibri"/>
              <a:cs typeface="Times New Roman"/>
            </a:endParaRPr>
          </a:p>
          <a:p>
            <a:pPr>
              <a:buFont typeface="Wingdings" pitchFamily="2" charset="2"/>
              <a:buChar char="Ø"/>
            </a:pPr>
            <a:r>
              <a:rPr lang="bs-Latn-BA" sz="3500" b="1" dirty="0" smtClean="0">
                <a:latin typeface="+mj-lt"/>
                <a:ea typeface="Calibri"/>
                <a:cs typeface="Times New Roman"/>
              </a:rPr>
              <a:t>  </a:t>
            </a:r>
            <a:r>
              <a:rPr lang="en-US" sz="3500" b="1" dirty="0" err="1" smtClean="0">
                <a:latin typeface="+mj-lt"/>
                <a:ea typeface="Calibri"/>
                <a:cs typeface="Times New Roman"/>
              </a:rPr>
              <a:t>princip</a:t>
            </a:r>
            <a:r>
              <a:rPr lang="en-US" sz="3500" b="1" dirty="0" smtClean="0">
                <a:latin typeface="+mj-lt"/>
                <a:ea typeface="Calibri"/>
                <a:cs typeface="Times New Roman"/>
              </a:rPr>
              <a:t> </a:t>
            </a:r>
            <a:r>
              <a:rPr lang="en-US" sz="3500" b="1" dirty="0" err="1" smtClean="0">
                <a:latin typeface="+mj-lt"/>
                <a:ea typeface="Calibri"/>
                <a:cs typeface="Times New Roman"/>
              </a:rPr>
              <a:t>pismenosti</a:t>
            </a:r>
            <a:r>
              <a:rPr lang="en-US" sz="3500" b="1" dirty="0" smtClean="0">
                <a:latin typeface="+mj-lt"/>
                <a:ea typeface="Calibri"/>
                <a:cs typeface="Times New Roman"/>
              </a:rPr>
              <a:t>, </a:t>
            </a:r>
            <a:endParaRPr lang="bs-Latn-BA" sz="3500" b="1" dirty="0" smtClean="0">
              <a:latin typeface="+mj-lt"/>
              <a:ea typeface="Calibri"/>
              <a:cs typeface="Times New Roman"/>
            </a:endParaRPr>
          </a:p>
          <a:p>
            <a:pPr>
              <a:buFont typeface="Wingdings" pitchFamily="2" charset="2"/>
              <a:buChar char="Ø"/>
            </a:pPr>
            <a:r>
              <a:rPr lang="bs-Latn-BA" sz="3500" b="1" dirty="0" smtClean="0">
                <a:latin typeface="+mj-lt"/>
                <a:ea typeface="Calibri"/>
                <a:cs typeface="Times New Roman"/>
              </a:rPr>
              <a:t>  </a:t>
            </a:r>
            <a:r>
              <a:rPr lang="en-US" sz="3500" b="1" dirty="0" err="1" smtClean="0">
                <a:latin typeface="+mj-lt"/>
                <a:ea typeface="Calibri"/>
                <a:cs typeface="Times New Roman"/>
              </a:rPr>
              <a:t>princip</a:t>
            </a:r>
            <a:r>
              <a:rPr lang="en-US" sz="3500" b="1" dirty="0" smtClean="0">
                <a:latin typeface="+mj-lt"/>
                <a:ea typeface="Calibri"/>
                <a:cs typeface="Times New Roman"/>
              </a:rPr>
              <a:t>  </a:t>
            </a:r>
            <a:r>
              <a:rPr lang="en-US" sz="3500" b="1" dirty="0" err="1" smtClean="0">
                <a:latin typeface="+mj-lt"/>
                <a:ea typeface="Calibri"/>
                <a:cs typeface="Times New Roman"/>
              </a:rPr>
              <a:t>javnosti</a:t>
            </a:r>
            <a:r>
              <a:rPr lang="en-US" sz="3500" b="1" dirty="0" smtClean="0">
                <a:latin typeface="+mj-lt"/>
                <a:ea typeface="Calibri"/>
                <a:cs typeface="Times New Roman"/>
              </a:rPr>
              <a:t>, </a:t>
            </a:r>
            <a:endParaRPr lang="bs-Latn-BA" sz="3500" b="1" dirty="0" smtClean="0">
              <a:latin typeface="+mj-lt"/>
              <a:ea typeface="Calibri"/>
              <a:cs typeface="Times New Roman"/>
            </a:endParaRPr>
          </a:p>
          <a:p>
            <a:pPr>
              <a:buFont typeface="Wingdings" pitchFamily="2" charset="2"/>
              <a:buChar char="Ø"/>
            </a:pPr>
            <a:r>
              <a:rPr lang="bs-Latn-BA" sz="3500" b="1" dirty="0" smtClean="0">
                <a:latin typeface="+mj-lt"/>
                <a:ea typeface="Calibri"/>
                <a:cs typeface="Times New Roman"/>
              </a:rPr>
              <a:t>  </a:t>
            </a:r>
            <a:r>
              <a:rPr lang="en-US" sz="3500" b="1" dirty="0" err="1" smtClean="0">
                <a:latin typeface="+mj-lt"/>
                <a:ea typeface="Calibri"/>
                <a:cs typeface="Times New Roman"/>
              </a:rPr>
              <a:t>princip</a:t>
            </a:r>
            <a:r>
              <a:rPr lang="en-US" sz="3500" b="1" dirty="0" smtClean="0">
                <a:latin typeface="+mj-lt"/>
                <a:ea typeface="Calibri"/>
                <a:cs typeface="Times New Roman"/>
              </a:rPr>
              <a:t> </a:t>
            </a:r>
            <a:r>
              <a:rPr lang="en-US" sz="3500" b="1" dirty="0" err="1" smtClean="0">
                <a:latin typeface="+mj-lt"/>
                <a:ea typeface="Calibri"/>
                <a:cs typeface="Times New Roman"/>
              </a:rPr>
              <a:t>neposrednosti</a:t>
            </a:r>
            <a:r>
              <a:rPr lang="en-US" sz="3500" b="1" dirty="0" smtClean="0">
                <a:latin typeface="+mj-lt"/>
                <a:ea typeface="Calibri"/>
                <a:cs typeface="Times New Roman"/>
              </a:rPr>
              <a:t>, </a:t>
            </a:r>
            <a:endParaRPr lang="bs-Latn-BA" sz="3500" b="1" dirty="0" smtClean="0">
              <a:latin typeface="+mj-lt"/>
              <a:ea typeface="Calibri"/>
              <a:cs typeface="Times New Roman"/>
            </a:endParaRPr>
          </a:p>
          <a:p>
            <a:pPr>
              <a:buFont typeface="Wingdings" pitchFamily="2" charset="2"/>
              <a:buChar char="Ø"/>
            </a:pPr>
            <a:r>
              <a:rPr lang="bs-Latn-BA" sz="3500" b="1" dirty="0" smtClean="0">
                <a:latin typeface="+mj-lt"/>
                <a:ea typeface="Calibri"/>
                <a:cs typeface="Times New Roman"/>
              </a:rPr>
              <a:t>  </a:t>
            </a:r>
            <a:r>
              <a:rPr lang="en-US" sz="3500" b="1" dirty="0" err="1" smtClean="0">
                <a:latin typeface="+mj-lt"/>
                <a:ea typeface="Calibri"/>
                <a:cs typeface="Times New Roman"/>
              </a:rPr>
              <a:t>princip</a:t>
            </a:r>
            <a:r>
              <a:rPr lang="en-US" sz="3500" b="1" dirty="0" smtClean="0">
                <a:latin typeface="+mj-lt"/>
                <a:ea typeface="Calibri"/>
                <a:cs typeface="Times New Roman"/>
              </a:rPr>
              <a:t>  </a:t>
            </a:r>
            <a:r>
              <a:rPr lang="en-US" sz="3500" b="1" dirty="0" err="1" smtClean="0">
                <a:latin typeface="+mj-lt"/>
                <a:ea typeface="Calibri"/>
                <a:cs typeface="Times New Roman"/>
              </a:rPr>
              <a:t>procesne</a:t>
            </a:r>
            <a:r>
              <a:rPr lang="en-US" sz="3500" b="1" dirty="0" smtClean="0">
                <a:latin typeface="+mj-lt"/>
                <a:ea typeface="Calibri"/>
                <a:cs typeface="Times New Roman"/>
              </a:rPr>
              <a:t> </a:t>
            </a:r>
            <a:r>
              <a:rPr lang="en-US" sz="3500" b="1" dirty="0" err="1" smtClean="0">
                <a:latin typeface="+mj-lt"/>
                <a:ea typeface="Calibri"/>
                <a:cs typeface="Times New Roman"/>
              </a:rPr>
              <a:t>ekonomije</a:t>
            </a:r>
            <a:r>
              <a:rPr lang="en-US" sz="3500" b="1" dirty="0" smtClean="0">
                <a:latin typeface="+mj-lt"/>
                <a:ea typeface="Calibri"/>
                <a:cs typeface="Times New Roman"/>
              </a:rPr>
              <a:t> i </a:t>
            </a:r>
            <a:endParaRPr lang="bs-Latn-BA" sz="3500" b="1" dirty="0" smtClean="0">
              <a:latin typeface="+mj-lt"/>
              <a:ea typeface="Calibri"/>
              <a:cs typeface="Times New Roman"/>
            </a:endParaRPr>
          </a:p>
          <a:p>
            <a:pPr>
              <a:buFont typeface="Wingdings" pitchFamily="2" charset="2"/>
              <a:buChar char="Ø"/>
            </a:pPr>
            <a:r>
              <a:rPr lang="bs-Latn-BA" sz="3500" b="1" dirty="0" smtClean="0">
                <a:latin typeface="+mj-lt"/>
                <a:ea typeface="Calibri"/>
                <a:cs typeface="Times New Roman"/>
              </a:rPr>
              <a:t>  </a:t>
            </a:r>
            <a:r>
              <a:rPr lang="en-US" sz="3500" b="1" dirty="0" err="1" smtClean="0">
                <a:latin typeface="+mj-lt"/>
                <a:ea typeface="Calibri"/>
                <a:cs typeface="Times New Roman"/>
              </a:rPr>
              <a:t>princip</a:t>
            </a:r>
            <a:r>
              <a:rPr lang="en-US" sz="3500" b="1" dirty="0" smtClean="0">
                <a:latin typeface="+mj-lt"/>
                <a:ea typeface="Calibri"/>
                <a:cs typeface="Times New Roman"/>
              </a:rPr>
              <a:t> </a:t>
            </a:r>
            <a:r>
              <a:rPr lang="en-US" sz="3500" b="1" dirty="0" err="1" smtClean="0">
                <a:latin typeface="+mj-lt"/>
                <a:ea typeface="Calibri"/>
                <a:cs typeface="Times New Roman"/>
              </a:rPr>
              <a:t>lojalnosti</a:t>
            </a:r>
            <a:r>
              <a:rPr lang="en-US" sz="3500" b="1" dirty="0" smtClean="0">
                <a:latin typeface="+mj-lt"/>
                <a:ea typeface="Calibri"/>
                <a:cs typeface="Times New Roman"/>
              </a:rPr>
              <a:t>. </a:t>
            </a:r>
            <a:endParaRPr lang="bs-Latn-BA" sz="3500" dirty="0" smtClean="0">
              <a:latin typeface="+mj-lt"/>
              <a:ea typeface="Calibri"/>
              <a:cs typeface="Times New Roman"/>
            </a:endParaRPr>
          </a:p>
          <a:p>
            <a:endParaRPr lang="bs-Latn-BA" sz="35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spcBef>
                <a:spcPts val="0"/>
              </a:spcBef>
              <a:buFont typeface="Wingdings" pitchFamily="2" charset="2"/>
              <a:buChar char="v"/>
            </a:pPr>
            <a:r>
              <a:rPr lang="en-US" sz="2700" b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	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Poj</a:t>
            </a:r>
            <a:r>
              <a:rPr lang="bs-Latn-BA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movno prikazano, (krivično procesno pravo),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KPP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obuhvata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predmete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eventualno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javljaju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van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krivičnog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zahtjeva</a:t>
            </a:r>
            <a:r>
              <a:rPr lang="bs-Latn-BA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tužitelja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 a</a:t>
            </a:r>
            <a:r>
              <a:rPr lang="bs-Latn-BA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to 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predmet</a:t>
            </a:r>
            <a:r>
              <a:rPr lang="bs-Latn-BA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i: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endParaRPr lang="bs-Latn-BA" sz="3200" b="1" dirty="0" smtClean="0">
              <a:solidFill>
                <a:prstClr val="black"/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pPr marL="0" lvl="0" indent="0">
              <a:spcBef>
                <a:spcPts val="0"/>
              </a:spcBef>
              <a:buFont typeface="Wingdings" pitchFamily="2" charset="2"/>
              <a:buChar char="v"/>
            </a:pPr>
            <a:r>
              <a:rPr lang="bs-Latn-BA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movinsko</a:t>
            </a:r>
            <a:r>
              <a:rPr lang="bs-Latn-BA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pravni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zahtjev</a:t>
            </a:r>
            <a:r>
              <a:rPr lang="bs-Latn-BA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 </a:t>
            </a:r>
            <a:endParaRPr lang="bs-Latn-BA" sz="3200" b="1" dirty="0" smtClean="0">
              <a:solidFill>
                <a:prstClr val="black"/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pPr marL="0" lvl="0" indent="0">
              <a:spcBef>
                <a:spcPts val="0"/>
              </a:spcBef>
              <a:buFont typeface="Wingdings" pitchFamily="2" charset="2"/>
              <a:buChar char="v"/>
            </a:pP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prejudicijalna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pitanja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endParaRPr lang="bs-Latn-BA" sz="3200" b="1" dirty="0" smtClean="0">
              <a:solidFill>
                <a:prstClr val="black"/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pPr marL="0" lvl="0" indent="0">
              <a:spcBef>
                <a:spcPts val="0"/>
              </a:spcBef>
              <a:buFont typeface="Wingdings" pitchFamily="2" charset="2"/>
              <a:buChar char="v"/>
            </a:pP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troškovi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krivičnog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postupka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solidFill>
                <a:prstClr val="black"/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pPr marL="0" lvl="0">
              <a:spcBef>
                <a:spcPts val="0"/>
              </a:spcBef>
              <a:buNone/>
            </a:pPr>
            <a:r>
              <a:rPr lang="en-US" sz="3200" b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 </a:t>
            </a:r>
            <a:endParaRPr lang="bs-Latn-BA" sz="3200" dirty="0">
              <a:solidFill>
                <a:prstClr val="black"/>
              </a:solidFill>
              <a:ea typeface="Calibri"/>
              <a:cs typeface="Times New Roman"/>
            </a:endParaRP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107068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Odluku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isključenju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javnosti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vijeće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donijeti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službenoj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dužnosti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osnovu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prijedloga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stranaka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branioca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1587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isključenja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javnosti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glavnog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pretresa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zakon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poznaje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isključenje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nekih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tehničkih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sredstava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obavještavanja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javnosti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što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npr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.: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snimanja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fotografisanja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i dr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Snimanje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odobreno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sudeći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sudija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opravdanih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razloga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pojedine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djelove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pretresa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ne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dozvoliti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da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snimaju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Presuda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uvijek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saopštava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javno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pa i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onda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javnost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bila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isključena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000" b="1" dirty="0" err="1" smtClean="0">
                <a:latin typeface="Calibri" pitchFamily="34" charset="0"/>
                <a:ea typeface="Calibri"/>
                <a:cs typeface="Calibri" pitchFamily="34" charset="0"/>
              </a:rPr>
              <a:t>Princip</a:t>
            </a:r>
            <a:r>
              <a:rPr lang="en-US" sz="40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4000" b="1" dirty="0" err="1" smtClean="0">
                <a:latin typeface="Calibri" pitchFamily="34" charset="0"/>
                <a:ea typeface="Calibri"/>
                <a:cs typeface="Calibri" pitchFamily="34" charset="0"/>
              </a:rPr>
              <a:t>neposrednosti</a:t>
            </a:r>
            <a:r>
              <a:rPr lang="bs-Latn-BA" sz="4000" dirty="0" smtClean="0">
                <a:latin typeface="Calibri" pitchFamily="34" charset="0"/>
                <a:ea typeface="Calibri"/>
                <a:cs typeface="Calibri" pitchFamily="34" charset="0"/>
              </a:rPr>
              <a:t/>
            </a:r>
            <a:br>
              <a:rPr lang="bs-Latn-BA" sz="4000" dirty="0" smtClean="0">
                <a:latin typeface="Calibri" pitchFamily="34" charset="0"/>
                <a:ea typeface="Calibri"/>
                <a:cs typeface="Calibri" pitchFamily="34" charset="0"/>
              </a:rPr>
            </a:br>
            <a:endParaRPr lang="bs-Latn-BA" sz="40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Smisao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ovog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principa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je da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dokazi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glavnom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pretresu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donošenju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presude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moraju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principu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ocjenjivati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njihovom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izvornom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obliku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a ne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posredno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drugih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izvora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sekundarnom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obliku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(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svjedoci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čuvenju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čitanje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zapisnika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umjesto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neposrednog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ispitivanja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svjedoka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).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7734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užem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smislu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taj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princip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određuje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dokazi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moraju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izvoditi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bez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posredovanja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drugog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organa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algn="just"/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Raspravni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mora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uvjek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sam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ostvariti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kontakt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izvornim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dokazom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ne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smije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izvođenje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dokaza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prepustiti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nekom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drugom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organu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tzv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formalna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neposrednost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neposrednost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užem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smislu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8882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Mora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uvjek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obezbjediti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da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pretresu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pribavi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izvede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taj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izvorni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dokaz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tzv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materijalna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neposrednost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neposrednost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širem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smislu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Sprovođenje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principa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neposredne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sudske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ocjene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dokaza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čuva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od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op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a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snosti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da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ocjenjuje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dokaze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nestvarnoj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formi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2439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s-Latn-BA" sz="3200" b="1" dirty="0" err="1">
                <a:latin typeface="Calibri" pitchFamily="34" charset="0"/>
                <a:ea typeface="Calibri"/>
                <a:cs typeface="Calibri" pitchFamily="34" charset="0"/>
              </a:rPr>
              <a:t>Z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ato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n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eposrednost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dolazi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do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punog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izražaja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glavnom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pretresu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to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samo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pravilo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manjim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većim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brojem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izuzetaka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buFont typeface="Arial" pitchFamily="34" charset="0"/>
              <a:buChar char="•"/>
            </a:pPr>
            <a:r>
              <a:rPr lang="bs-Latn-BA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U tom smislu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predmet 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KPP</a:t>
            </a:r>
            <a:r>
              <a:rPr lang="bs-Latn-BA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(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krivičnog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procesnog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prava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)</a:t>
            </a:r>
            <a:r>
              <a:rPr lang="bs-Latn-BA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utvrđivanje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postojanja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krivično</a:t>
            </a:r>
            <a:r>
              <a:rPr lang="bs-Latn-BA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pravnog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zahtjeva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države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pojedinoj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krivično</a:t>
            </a:r>
            <a:r>
              <a:rPr lang="bs-Latn-BA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pravnoj 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stvari</a:t>
            </a:r>
            <a:r>
              <a:rPr lang="bs-Latn-BA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pokrenutoj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povodom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učinjenog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bs-Latn-BA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krivičnog djela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b="1" dirty="0" smtClean="0">
              <a:solidFill>
                <a:prstClr val="black"/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b="1" dirty="0" err="1">
                <a:latin typeface="Calibri" pitchFamily="34" charset="0"/>
                <a:ea typeface="Calibri"/>
                <a:cs typeface="Calibri" pitchFamily="34" charset="0"/>
              </a:rPr>
              <a:t>Princip</a:t>
            </a:r>
            <a:r>
              <a:rPr lang="en-US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b="1" dirty="0" err="1">
                <a:latin typeface="Calibri" pitchFamily="34" charset="0"/>
                <a:ea typeface="Calibri"/>
                <a:cs typeface="Calibri" pitchFamily="34" charset="0"/>
              </a:rPr>
              <a:t>procesne</a:t>
            </a:r>
            <a:r>
              <a:rPr lang="en-US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b="1" dirty="0" err="1">
                <a:latin typeface="Calibri" pitchFamily="34" charset="0"/>
                <a:ea typeface="Calibri"/>
                <a:cs typeface="Calibri" pitchFamily="34" charset="0"/>
              </a:rPr>
              <a:t>ekonomije</a:t>
            </a:r>
            <a:r>
              <a:rPr lang="en-US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dirty="0">
                <a:ea typeface="Calibri"/>
                <a:cs typeface="Times New Roman"/>
              </a:rPr>
              <a:t/>
            </a:r>
            <a:br>
              <a:rPr lang="bs-Latn-BA" dirty="0">
                <a:ea typeface="Calibri"/>
                <a:cs typeface="Times New Roman"/>
              </a:rPr>
            </a:br>
            <a:endParaRPr lang="bs-Latn-BA" dirty="0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Princip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procesne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ekonomije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izvodi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člana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13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stav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2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kome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dužan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da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postupak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sprovede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bez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odugovlačenja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2194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7"/>
            <a:ext cx="8229600" cy="4392488"/>
          </a:xfrm>
        </p:spPr>
        <p:txBody>
          <a:bodyPr>
            <a:noAutofit/>
          </a:bodyPr>
          <a:lstStyle/>
          <a:p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Ono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obezb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j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eđuje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propisivanjem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rokova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kojima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donijeti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odluku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obaviti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drugu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procesnu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radnju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najčešće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slučajevima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osumnjičeni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optuženi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pritvoru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a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nekada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uopšte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Zahtjev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sprovođenje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ovog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principa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dovesti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sklad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drugim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procesnim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principima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naročito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principom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istine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Princip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lojalnosti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poštenja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učesnika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postupka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suzbijanja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zloupotrebe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njihovih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procesnih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prava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9320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Princip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lojalnosti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poštenja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učesnika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znači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stranke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njihovi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zastupnici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dužni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vršenju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svojih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procesnih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aktivnosti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postupaju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ne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samo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ispravno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skladu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zakonom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nego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pošteno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bez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zloupotreba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Ovaj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princip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svoj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osnov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članu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13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stav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2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kome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formulisano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dužan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onemogući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svaku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zloupotrebu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pripadaju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osobama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/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licima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učestvuju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postupku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Procesne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zloupotrebe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suzbija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sredstvima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mu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stoje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raspolaganju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3047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Procesne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zloupotrebe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suzbijaju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i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taj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način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što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sudija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predsjednik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vjeća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odrediti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pritvor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radi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obezbjeđenja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prisustva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optuženog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glavnom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pretresu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 smtClean="0">
                <a:latin typeface="Calibri" pitchFamily="34" charset="0"/>
                <a:ea typeface="Calibri"/>
                <a:cs typeface="Calibri" pitchFamily="34" charset="0"/>
              </a:rPr>
              <a:t>FORMA </a:t>
            </a:r>
            <a:r>
              <a:rPr lang="en-US" b="1" dirty="0">
                <a:latin typeface="Calibri" pitchFamily="34" charset="0"/>
                <a:ea typeface="Calibri"/>
                <a:cs typeface="Calibri" pitchFamily="34" charset="0"/>
              </a:rPr>
              <a:t>PROCESNIH RADNJI</a:t>
            </a:r>
            <a:endParaRPr lang="bs-Latn-BA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Forma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procesne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radnje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odnosi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određivanje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načina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mjesta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njenog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odvijanja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 smtClean="0">
              <a:latin typeface="Calibri" pitchFamily="34" charset="0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3502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Zakon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normi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formi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bi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odnosile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procesne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radnje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već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posebne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odredbe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formi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pojedine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radnje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:</a:t>
            </a:r>
          </a:p>
          <a:p>
            <a:pPr>
              <a:buFont typeface="Wingdings" pitchFamily="2" charset="2"/>
              <a:buChar char="Ø"/>
            </a:pP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ispitivanje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osumnjičenog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saslušanje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svjedoka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pretresanje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stana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)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s-Latn-BA" sz="3200" b="1" dirty="0" smtClean="0">
                <a:latin typeface="Calibri" pitchFamily="34" charset="0"/>
                <a:cs typeface="Times New Roman" pitchFamily="18" charset="0"/>
              </a:rPr>
              <a:t>Naime, predmet krivičnog postupka je materija o kojoj sud  raspravlja u meritumu, tako da kroz procesnu raspravu donosi meritornu odluku.</a:t>
            </a:r>
            <a:endParaRPr lang="bs-Latn-BA" sz="3200" b="1" dirty="0">
              <a:latin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7574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ovom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slučaju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rječ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posebnom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pravilu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formi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procesnih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radnji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forma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neku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procesnu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radnu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nije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propisana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procesni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subjekt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skladu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opštim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odredbama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formama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vrši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način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smatra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najpogodniji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postizanje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cilja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 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Značaj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procesnih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formi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višestruk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478770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Sa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jedne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strane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procesne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forme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obezbjeđuju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nesmetano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vršenje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procesnih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subjekata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skladu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zakonom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S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druge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strane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rezultat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višegodišnjeg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iskustva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treba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obaviti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procesnu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radnju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najmanje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napora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vremena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troškova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omogućavaju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najoptimalniji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procesni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efekat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To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doprinosi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da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sudske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odluke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budu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sigurnije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objektivnije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kvalitetnije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 smtClean="0">
              <a:latin typeface="Calibri" pitchFamily="34" charset="0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8698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Principijelno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ne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oslobađati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procesnih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formi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određuje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zakon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Ipak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nekim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slučajevima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zakon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ovlaštenje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da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odstupi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od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propisane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forme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(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npr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postupku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maloljetnicima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– 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269914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840162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>
                <a:latin typeface="Times New Roman"/>
                <a:ea typeface="Calibri"/>
              </a:rPr>
              <a:t> </a:t>
            </a:r>
            <a:r>
              <a:rPr lang="en-US" b="1" dirty="0">
                <a:latin typeface="Calibri" pitchFamily="34" charset="0"/>
                <a:ea typeface="Calibri"/>
                <a:cs typeface="Calibri" pitchFamily="34" charset="0"/>
              </a:rPr>
              <a:t>VRIJEME PROCESNIH RADNJI</a:t>
            </a:r>
            <a:endParaRPr lang="bs-Latn-BA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s-Latn-BA" dirty="0" smtClean="0"/>
          </a:p>
          <a:p>
            <a:pPr>
              <a:buNone/>
            </a:pP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785143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s-Latn-BA" sz="3200" b="1" dirty="0" smtClean="0">
                <a:latin typeface="Calibri" pitchFamily="34" charset="0"/>
                <a:cs typeface="Times New Roman" pitchFamily="18" charset="0"/>
              </a:rPr>
              <a:t>Ona (odluka), određuje sadržinu i aktivnost državnih organa i drugih učesnika u postupku, a što se odnosi na izvršeno krivično djelo i njegovog izvršioca.</a:t>
            </a:r>
            <a:endParaRPr lang="bs-Latn-BA" sz="3200" b="1" dirty="0">
              <a:latin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1006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Da bi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procesne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radnje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bile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usklađene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svega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vremenski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obavljaju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svakog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radnog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dana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izuzetno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neradne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dane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praznikom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ne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trpe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odlaganje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(Uviđaj, rekonstrukcija, vještačenje i dr.)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ovom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kontekstu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najveći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značaj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imaju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rokovi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povraćaj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pređašnje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stanje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208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vi-VN" b="1" dirty="0"/>
              <a:t>Rokovi </a:t>
            </a:r>
            <a:br>
              <a:rPr lang="vi-VN" b="1" dirty="0"/>
            </a:br>
            <a:endParaRPr lang="bs-Latn-B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vi-VN" dirty="0"/>
              <a:t> </a:t>
            </a:r>
            <a:r>
              <a:rPr lang="vi-VN" sz="3200" b="1" dirty="0">
                <a:latin typeface="+mj-lt"/>
              </a:rPr>
              <a:t>Rok je vremenski period u kojem se određena procesna radnja mora preduzeti ili se ne smije preduzeti ili je treba preduzeti. </a:t>
            </a:r>
          </a:p>
          <a:p>
            <a:endParaRPr lang="bs-Latn-BA" sz="44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30373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Čuvar mjesta sadržaja 2"/>
          <p:cNvSpPr>
            <a:spLocks noGrp="1"/>
          </p:cNvSpPr>
          <p:nvPr>
            <p:ph idx="1"/>
          </p:nvPr>
        </p:nvSpPr>
        <p:spPr>
          <a:xfrm>
            <a:off x="539552" y="836712"/>
            <a:ext cx="8064896" cy="5737824"/>
          </a:xfrm>
        </p:spPr>
        <p:txBody>
          <a:bodyPr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Zajednički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cilj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svih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rokova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krivičnom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postupku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stvaranje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uslova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efikasnije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vršenje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ovlašćenja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pripadaju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starankama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Odredbe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zakona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bave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procesnim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rokovima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razliku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od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materijalnih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odnose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materijalno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krivično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pravo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(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npr.rokovi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gonjenje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izvršenje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kazne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rokovi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rehabilitaciju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brisanje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osude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itd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.) 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6220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vi-VN" sz="3200" b="1" dirty="0"/>
              <a:t>Materijalni rokovi su značajni i o njima se mora voditi računa u krivičnom postupku, jer proizvode određene posledice i stanja od kojih zavisi mogućnost vođenja krivičnog postupka. </a:t>
            </a:r>
          </a:p>
          <a:p>
            <a:endParaRPr lang="vi-VN" sz="3200" b="1" dirty="0"/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613905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Čuvar mjesta sadržaja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377784"/>
          </a:xfrm>
        </p:spPr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Procesni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rokovi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odnose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procesne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radnje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stranaka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Polazeći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od toga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određuje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rokovi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mogu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biti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zakonski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sudski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Sudski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rokovi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sudija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određuje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osnovu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zakonskog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ovlaštenja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to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diskreciono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čemu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rukovodi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okolnostima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pojedinog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slučaja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9336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Čuvar mjesta sadržaja 2"/>
          <p:cNvSpPr>
            <a:spLocks noGrp="1"/>
          </p:cNvSpPr>
          <p:nvPr>
            <p:ph idx="1"/>
          </p:nvPr>
        </p:nvSpPr>
        <p:spPr>
          <a:xfrm>
            <a:off x="457200" y="1052736"/>
            <a:ext cx="8003232" cy="5521800"/>
          </a:xfrm>
        </p:spPr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Pravi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sudski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rok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postoji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kad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određivanje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roka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potpunosti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prepušteno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krivičnom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Zakonski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rokovi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čije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trajanje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neposredno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određeno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zakonu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ne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mogu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produžiti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osim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to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zakon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izričito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dozvoljava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109728" indent="0"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4376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vi-VN" b="1" dirty="0" smtClean="0"/>
              <a:t>Zakonski </a:t>
            </a:r>
            <a:r>
              <a:rPr lang="vi-VN" b="1" dirty="0"/>
              <a:t>rokovi mogu biti </a:t>
            </a:r>
            <a:r>
              <a:rPr lang="vi-VN" b="1" dirty="0" smtClean="0"/>
              <a:t>određenog</a:t>
            </a:r>
            <a:r>
              <a:rPr lang="bs-Latn-BA" b="1" dirty="0" smtClean="0"/>
              <a:t> trajanja,</a:t>
            </a:r>
            <a:r>
              <a:rPr lang="vi-VN" b="1" dirty="0" smtClean="0"/>
              <a:t> </a:t>
            </a:r>
            <a:r>
              <a:rPr lang="vi-VN" b="1" dirty="0"/>
              <a:t>(dan, mjesec dana</a:t>
            </a:r>
            <a:r>
              <a:rPr lang="vi-VN" b="1" dirty="0" smtClean="0"/>
              <a:t>)</a:t>
            </a:r>
            <a:r>
              <a:rPr lang="bs-Latn-BA" b="1" dirty="0" smtClean="0"/>
              <a:t>,</a:t>
            </a:r>
            <a:r>
              <a:rPr lang="vi-VN" b="1" dirty="0" smtClean="0"/>
              <a:t> </a:t>
            </a:r>
            <a:r>
              <a:rPr lang="vi-VN" b="1" dirty="0"/>
              <a:t>i neodređenog </a:t>
            </a:r>
            <a:r>
              <a:rPr lang="vi-VN" b="1" dirty="0" smtClean="0"/>
              <a:t>trajanja</a:t>
            </a:r>
            <a:r>
              <a:rPr lang="bs-Latn-BA" b="1" dirty="0" smtClean="0"/>
              <a:t>,</a:t>
            </a:r>
            <a:r>
              <a:rPr lang="vi-VN" b="1" dirty="0" smtClean="0"/>
              <a:t> </a:t>
            </a:r>
            <a:r>
              <a:rPr lang="vi-VN" b="1" dirty="0"/>
              <a:t>(pritvor zbog koluzijske opasnosti </a:t>
            </a:r>
            <a:r>
              <a:rPr lang="vi-VN" b="1" dirty="0" smtClean="0"/>
              <a:t>čl.132</a:t>
            </a:r>
            <a:r>
              <a:rPr lang="bs-Latn-BA" b="1" dirty="0" smtClean="0"/>
              <a:t>,</a:t>
            </a:r>
            <a:r>
              <a:rPr lang="vi-VN" b="1" dirty="0" smtClean="0"/>
              <a:t> </a:t>
            </a:r>
            <a:r>
              <a:rPr lang="vi-VN" b="1" dirty="0"/>
              <a:t>stav. 1 zbog mogućeg ometanja uticajem na svjedoke, vještake ili saučesnike).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391423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Rokovi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dalje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mogu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podjel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:</a:t>
            </a:r>
            <a:endParaRPr lang="bs-Latn-BA" sz="3200" b="1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Peremtorn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e,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(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npr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istekom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ovog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roka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gubi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pravo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podnošenje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prigovora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)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bs-Latn-BA" sz="3200" b="1" dirty="0" err="1">
                <a:latin typeface="Calibri" pitchFamily="34" charset="0"/>
                <a:ea typeface="Calibri"/>
                <a:cs typeface="Calibri" pitchFamily="34" charset="0"/>
              </a:rPr>
              <a:t>d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ilatorn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e,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(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suspenzivini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odložni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)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bs-Latn-BA" sz="3200" b="1" dirty="0" err="1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nstrukcion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e,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(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opominjući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upućujući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). 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0150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s-Latn-BA" sz="3200" b="1" dirty="0">
                <a:latin typeface="Calibri" pitchFamily="34" charset="0"/>
                <a:cs typeface="Calibri" pitchFamily="34" charset="0"/>
              </a:rPr>
              <a:t>Razlikovanje se vrši s obzirom na to da li je dejstvom roka procesna aktivnost zabranjena, obavezna ili </a:t>
            </a:r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dozvoljena.</a:t>
            </a:r>
            <a:endParaRPr lang="bs-Latn-BA" sz="3200" b="1" dirty="0">
              <a:latin typeface="Calibri" pitchFamily="34" charset="0"/>
              <a:cs typeface="Calibri" pitchFamily="34" charset="0"/>
            </a:endParaRPr>
          </a:p>
          <a:p>
            <a:endParaRPr lang="bs-Latn-BA" sz="3200" b="1" dirty="0" smtClean="0">
              <a:latin typeface="Calibri" pitchFamily="34" charset="0"/>
              <a:cs typeface="Calibri" pitchFamily="34" charset="0"/>
            </a:endParaRPr>
          </a:p>
          <a:p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U </a:t>
            </a:r>
            <a:r>
              <a:rPr lang="bs-Latn-BA" sz="3200" b="1" dirty="0">
                <a:latin typeface="Calibri" pitchFamily="34" charset="0"/>
                <a:cs typeface="Calibri" pitchFamily="34" charset="0"/>
              </a:rPr>
              <a:t>odnosu na mogućnost produžavanja rokovi mogu </a:t>
            </a:r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biti: </a:t>
            </a:r>
          </a:p>
          <a:p>
            <a:pPr>
              <a:buFont typeface="Wingdings" pitchFamily="2" charset="2"/>
              <a:buChar char="§"/>
            </a:pPr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Strogi,  </a:t>
            </a:r>
            <a:r>
              <a:rPr lang="bs-Latn-BA" sz="3200" b="1" dirty="0">
                <a:latin typeface="Calibri" pitchFamily="34" charset="0"/>
                <a:cs typeface="Calibri" pitchFamily="34" charset="0"/>
              </a:rPr>
              <a:t>(ne mogu se produžiti</a:t>
            </a:r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), </a:t>
            </a:r>
            <a:r>
              <a:rPr lang="bs-Latn-BA" sz="3200" b="1" dirty="0">
                <a:latin typeface="Calibri" pitchFamily="34" charset="0"/>
                <a:cs typeface="Calibri" pitchFamily="34" charset="0"/>
              </a:rPr>
              <a:t>i </a:t>
            </a:r>
          </a:p>
          <a:p>
            <a:pPr>
              <a:buFont typeface="Wingdings" pitchFamily="2" charset="2"/>
              <a:buChar char="§"/>
            </a:pPr>
            <a:r>
              <a:rPr lang="bs-Latn-BA" sz="3200" b="1" dirty="0">
                <a:latin typeface="Calibri" pitchFamily="34" charset="0"/>
                <a:cs typeface="Calibri" pitchFamily="34" charset="0"/>
              </a:rPr>
              <a:t>o</a:t>
            </a:r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bični, </a:t>
            </a:r>
            <a:r>
              <a:rPr lang="bs-Latn-BA" sz="3200" b="1" dirty="0">
                <a:latin typeface="Calibri" pitchFamily="34" charset="0"/>
                <a:cs typeface="Calibri" pitchFamily="34" charset="0"/>
              </a:rPr>
              <a:t>(mogu se produžiti).</a:t>
            </a:r>
          </a:p>
        </p:txBody>
      </p:sp>
    </p:spTree>
    <p:extLst>
      <p:ext uri="{BB962C8B-B14F-4D97-AF65-F5344CB8AC3E}">
        <p14:creationId xmlns:p14="http://schemas.microsoft.com/office/powerpoint/2010/main" val="3155209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Sudski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rokovi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mogu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produžiti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ali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samo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okviru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 smtClean="0">
                <a:latin typeface="Calibri" pitchFamily="34" charset="0"/>
                <a:ea typeface="Calibri"/>
                <a:cs typeface="Calibri" pitchFamily="34" charset="0"/>
              </a:rPr>
              <a:t>određen</a:t>
            </a:r>
            <a:r>
              <a:rPr lang="bs-Latn-BA" sz="3500" b="1" dirty="0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500" b="1" dirty="0" smtClean="0">
                <a:latin typeface="Calibri" pitchFamily="34" charset="0"/>
                <a:ea typeface="Calibri"/>
                <a:cs typeface="Calibri" pitchFamily="34" charset="0"/>
              </a:rPr>
              <a:t>m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zakonom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Zakonski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rokovi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500" b="1" dirty="0" err="1" smtClean="0">
                <a:latin typeface="Calibri" pitchFamily="34" charset="0"/>
                <a:ea typeface="Calibri"/>
                <a:cs typeface="Calibri" pitchFamily="34" charset="0"/>
              </a:rPr>
              <a:t>isto</a:t>
            </a:r>
            <a:r>
              <a:rPr lang="bs-Latn-BA" sz="35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 smtClean="0">
                <a:latin typeface="Calibri" pitchFamily="34" charset="0"/>
                <a:ea typeface="Calibri"/>
                <a:cs typeface="Calibri" pitchFamily="34" charset="0"/>
              </a:rPr>
              <a:t>tako</a:t>
            </a:r>
            <a:r>
              <a:rPr lang="en-US" sz="35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izuzetno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mogu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skraćivati</a:t>
            </a:r>
            <a:r>
              <a:rPr lang="en-US" sz="35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5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500" b="1" dirty="0" smtClean="0">
                <a:latin typeface="Calibri" pitchFamily="34" charset="0"/>
                <a:ea typeface="Calibri"/>
                <a:cs typeface="Calibri" pitchFamily="34" charset="0"/>
              </a:rPr>
              <a:t>Od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roka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treba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razlikovati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ROČIŠTE (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termin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),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predstasvlja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određeni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dan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čas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predviđen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preduzimanje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procesne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radnje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po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pravilu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uz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učešće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više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svjedoka</a:t>
            </a:r>
            <a:r>
              <a:rPr lang="en-US" sz="35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5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5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5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riočište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karakteristično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istovremeno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preduzimanje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djelatnosti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više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subjekata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jednom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mjestu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endParaRPr lang="bs-Latn-BA" sz="3500" dirty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71800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b="1" dirty="0" smtClean="0"/>
              <a:t>Novi zakoni (ZKP BIH, ZKP FBIH,ZKP RS i ZKP BD), utvrđuju pravila, odnosno principe čiji je cilj – </a:t>
            </a:r>
          </a:p>
          <a:p>
            <a:endParaRPr lang="bs-Latn-BA" b="1" dirty="0" smtClean="0"/>
          </a:p>
          <a:p>
            <a:r>
              <a:rPr lang="bs-Latn-BA" b="1" dirty="0" smtClean="0"/>
              <a:t>Da niko nevin ne bude osuđen a da se učiniocu </a:t>
            </a:r>
            <a:r>
              <a:rPr lang="bs-Latn-BA" b="1" smtClean="0"/>
              <a:t>krivičnog djela  </a:t>
            </a:r>
            <a:r>
              <a:rPr lang="bs-Latn-BA" b="1" dirty="0" smtClean="0"/>
              <a:t>izrekne krivična sankcija, pod uslovima koje propisuju krivični zakoni navedenih nivoa, na osnovu zakonito i pravično provedenog postupka. </a:t>
            </a:r>
            <a:endParaRPr lang="bs-Latn-BA" b="1" dirty="0"/>
          </a:p>
        </p:txBody>
      </p:sp>
    </p:spTree>
    <p:extLst>
      <p:ext uri="{BB962C8B-B14F-4D97-AF65-F5344CB8AC3E}">
        <p14:creationId xmlns:p14="http://schemas.microsoft.com/office/powerpoint/2010/main" val="197940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Tako se može kazati, da od pravilnog određenja predmeta, odnosno objekta krivičnog postupka  zavisi i realizacija određenog cilja koji je utvrđen važećim zakonodavstvom.</a:t>
            </a:r>
            <a:endParaRPr lang="bs-Latn-BA" sz="32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7841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Povraćaj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pređašnje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stanje</a:t>
            </a:r>
            <a:r>
              <a:rPr lang="bs-Latn-BA" sz="3200" dirty="0">
                <a:latin typeface="Calibri" pitchFamily="34" charset="0"/>
                <a:ea typeface="Calibri"/>
                <a:cs typeface="Calibri" pitchFamily="34" charset="0"/>
              </a:rPr>
              <a:t/>
            </a:r>
            <a:br>
              <a:rPr lang="bs-Latn-BA" sz="3200" dirty="0">
                <a:latin typeface="Calibri" pitchFamily="34" charset="0"/>
                <a:ea typeface="Calibri"/>
                <a:cs typeface="Calibri" pitchFamily="34" charset="0"/>
              </a:rPr>
            </a:b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Povraćaj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pređašnje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stanje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pravno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sredstvo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kojim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odlukom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otvara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mogućnost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obavljanja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propuštene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procesne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radnje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učesnik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postupku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kome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prekluzivni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rok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istekao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bez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njegove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krivice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Povraćaj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pređašnje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stanje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opravdava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razlozima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pravičnosti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ali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je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pogodno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sredstvo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odugovlačenje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postupka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procesne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zloupotrebe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bs-Latn-BA" sz="2800" dirty="0">
              <a:ea typeface="Calibri"/>
              <a:cs typeface="Times New Roman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805709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vi-VN" sz="3200" b="1" dirty="0">
                <a:latin typeface="Calibri" pitchFamily="34" charset="0"/>
                <a:cs typeface="Calibri" pitchFamily="34" charset="0"/>
              </a:rPr>
              <a:t> Pravo na povraćaj u pređašnje stanje pripada optuženom koji iz opravdanih razloga propusti rok za izjavu žalbe na presudu ili na rješenje o primjeni mjere bezbjednosti ili vaspitne mjere o oduzimanju imovinske </a:t>
            </a:r>
            <a:r>
              <a:rPr lang="vi-VN" sz="3200" b="1" dirty="0" smtClean="0">
                <a:latin typeface="Calibri" pitchFamily="34" charset="0"/>
                <a:cs typeface="Calibri" pitchFamily="34" charset="0"/>
              </a:rPr>
              <a:t>koristi</a:t>
            </a:r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.</a:t>
            </a:r>
            <a:endParaRPr lang="vi-VN" sz="3200" b="1" dirty="0">
              <a:latin typeface="Calibri" pitchFamily="34" charset="0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9053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povraćaj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pređašnje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stanje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zakon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propisuje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dva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uslova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i to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materijalni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formalni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Materijalni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uslov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povraćaj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pređašnje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stanje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jeste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da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optuženi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opravdanih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razloga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propustio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rok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izjavu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žalbe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pomenute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sudske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odluke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 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588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Formalni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uslov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povraćaj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pređašnje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stanje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jeste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: 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 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da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optuženi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molbu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povraćaj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pređašnje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stanje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podnese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roku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od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osam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dana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poslije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prestanka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uzroka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zbog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koga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propušten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rok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 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da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blagovremenom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molbom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preda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žalbu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ali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povraćaj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pređašnje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stanje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ne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tražiti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je od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dana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propuštanja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roka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proteklo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više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od tri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mjeseca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2800" dirty="0">
              <a:ea typeface="Calibri"/>
              <a:cs typeface="Times New Roman"/>
            </a:endParaRP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841570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latin typeface="Times New Roman"/>
                <a:ea typeface="Calibri"/>
              </a:rPr>
              <a:t>	</a:t>
            </a:r>
            <a:r>
              <a:rPr lang="en-US" b="1" dirty="0" smtClean="0">
                <a:latin typeface="Calibri" pitchFamily="34" charset="0"/>
                <a:ea typeface="Calibri"/>
                <a:cs typeface="Calibri" pitchFamily="34" charset="0"/>
              </a:rPr>
              <a:t>NEPRAVILNE </a:t>
            </a:r>
            <a:r>
              <a:rPr lang="en-US" b="1" dirty="0">
                <a:latin typeface="Calibri" pitchFamily="34" charset="0"/>
                <a:ea typeface="Calibri"/>
                <a:cs typeface="Calibri" pitchFamily="34" charset="0"/>
              </a:rPr>
              <a:t>PROCESNE RADNJE</a:t>
            </a:r>
            <a:endParaRPr lang="bs-Latn-BA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Propisujući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formu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vrijeme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sadržinu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procesnih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radnji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zakon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obavezuje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procesne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subjekte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samo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radnje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izvršene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saobrazno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zakonu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(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perfektne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procesne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radnje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),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tj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nisu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manjkave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(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nepravilne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procesne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radnje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). 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 smtClean="0">
              <a:latin typeface="Calibri" pitchFamily="34" charset="0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0232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>
              <a:spcBef>
                <a:spcPts val="0"/>
              </a:spcBef>
            </a:pP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Zato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zakon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propisuje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mjere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čiji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cilj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s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jedne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strane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sprečavanje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nastupanja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nepravilnih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procesnih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radnji</a:t>
            </a:r>
            <a:r>
              <a:rPr lang="bs-Latn-BA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(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preventivne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mjere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), a s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druge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strane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mjere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pogledu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nepravilnih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procesnih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radnji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eventualno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subjektima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ih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preduzimaju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solidFill>
                <a:prstClr val="black"/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pPr marL="0" lvl="0" algn="just">
              <a:spcBef>
                <a:spcPts val="0"/>
              </a:spcBef>
              <a:buNone/>
            </a:pPr>
            <a:endParaRPr lang="bs-Latn-BA" sz="3200" dirty="0">
              <a:solidFill>
                <a:prstClr val="black"/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pPr marL="0" lvl="0" indent="0" algn="just">
              <a:spcBef>
                <a:spcPts val="0"/>
              </a:spcBef>
              <a:buNone/>
            </a:pP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 </a:t>
            </a:r>
            <a:endParaRPr lang="bs-Latn-BA" sz="3200" dirty="0">
              <a:solidFill>
                <a:prstClr val="black"/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7090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Nepravilne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procesne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radnje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mogu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biti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vrlo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različite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od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beznačajnih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do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najkrupnijih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pa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mjere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njihovo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otklanjanje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različite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Pravne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posljedice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neurednih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procesnih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radnji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zavise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od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stepena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značaja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nepravilnosti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KP.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5454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nepravilnosti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nisu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bitne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rezultat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prelazi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se,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druge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otklanjaju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poduzimanjem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mjera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a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samo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posebnim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slučajevma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nepravilno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poduzeta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procesna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radnja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poništava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kompletan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rezultat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 KP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čini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ga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bezvrijednim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i one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radnje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pravilno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poduzete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preventivne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mjere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mjere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obezbjeđenje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vjerodostojnosti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procesnih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radnji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spadaju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: 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685800" marR="0" indent="-68580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zakletva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svjedoka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vještaka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tumača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685800" marR="0" indent="-68580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svjedoci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prisutni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izvođenju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procesne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radnje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(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svjedoci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prilikom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pretrtesa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prostorija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stana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osoba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/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lica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)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685800" marR="0" indent="-68580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prepoznavanje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osoba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/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lica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stvari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685800" marR="0" indent="-68580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suočenje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i </a:t>
            </a:r>
            <a:r>
              <a:rPr lang="bs-Latn-BA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rekonstrukcija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događaja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0025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U vezi sa krivičnim procesnim pravom, od posebnog je značaja definisanje njegovih izvora.</a:t>
            </a:r>
          </a:p>
          <a:p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Izvori krivičnog procesnog prava su, zapravo pravni akti u kojima su sadržane važeće procesne norme. </a:t>
            </a:r>
            <a:endParaRPr lang="bs-Latn-BA" sz="32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8656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izvođenja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ovih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procesnih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radnji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ispunjena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određena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zakonska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forma da bi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bila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pravilno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izvedena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692089385"/>
      </p:ext>
    </p:extLst>
  </p:cSld>
  <p:clrMapOvr>
    <a:masterClrMapping/>
  </p:clrMapOvr>
</p:sld>
</file>

<file path=ppt/slides/slide5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s-Latn-BA" b="1" dirty="0" smtClean="0"/>
              <a:t>DOKAZI I DOKAZIVANJE UOPŠTE</a:t>
            </a:r>
            <a:endParaRPr lang="bs-Latn-BA" b="1" dirty="0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Radnje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dokazivanja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one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radnje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vrši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da bi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formirao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svoje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ubjeđenje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postojanju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nepostojanju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činjenica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mogu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biti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od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uticaja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njegovu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odluku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/>
          </a:p>
        </p:txBody>
      </p:sp>
    </p:spTree>
    <p:extLst>
      <p:ext uri="{BB962C8B-B14F-4D97-AF65-F5344CB8AC3E}">
        <p14:creationId xmlns:p14="http://schemas.microsoft.com/office/powerpoint/2010/main" val="4275547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Ovdje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rječ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dokazu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formalnom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smislu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poklapa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dokaznim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postupanjem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algn="just"/>
            <a:endParaRPr lang="bs-Latn-B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Čuvar mjesta sadržaja 2"/>
          <p:cNvSpPr>
            <a:spLocks noGrp="1"/>
          </p:cNvSpPr>
          <p:nvPr>
            <p:ph idx="1"/>
          </p:nvPr>
        </p:nvSpPr>
        <p:spPr>
          <a:xfrm>
            <a:off x="683568" y="1340768"/>
            <a:ext cx="8085584" cy="4886003"/>
          </a:xfrm>
        </p:spPr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Dokaz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materijalnom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smislu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svaki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dokazni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osnov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razlog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sadržan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određenom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dokaznom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sredstvu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govori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istinitosti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neke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činjenice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važne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postupak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4800" dirty="0"/>
          </a:p>
        </p:txBody>
      </p:sp>
    </p:spTree>
    <p:extLst>
      <p:ext uri="{BB962C8B-B14F-4D97-AF65-F5344CB8AC3E}">
        <p14:creationId xmlns:p14="http://schemas.microsoft.com/office/powerpoint/2010/main" val="2653068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Pravilno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utvrđivanje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činjenica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postupku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osnovni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najvažniji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zadatak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sudova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teži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nego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drugim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sudskim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postupcima</a:t>
            </a:r>
            <a:endParaRPr lang="bs-Latn-BA" sz="3200" dirty="0" smtClean="0">
              <a:latin typeface="Calibri" pitchFamily="34" charset="0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definicije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dokaza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materijalnom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smislu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zaključiti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da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pojam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dokaza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sastoji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tri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elementa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: 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1207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Predmet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dokaza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Dokazni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osnov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Dokazna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sredstava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Činjenica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treba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dokazati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predmet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dokaza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Predmet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dokaza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tvrdnja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postojanju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rjeđe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ne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postojanju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činjenice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  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>
              <a:buNone/>
            </a:pPr>
            <a:endParaRPr lang="bs-Latn-B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Izvori prava se generalno mogu svrstati u nekoliko grupa:</a:t>
            </a:r>
          </a:p>
          <a:p>
            <a:pPr marL="0" indent="0">
              <a:buNone/>
            </a:pPr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a) materijalne i formalne;</a:t>
            </a:r>
          </a:p>
          <a:p>
            <a:pPr marL="0" indent="0">
              <a:buNone/>
            </a:pPr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b) domaće i međunarodne;</a:t>
            </a:r>
          </a:p>
          <a:p>
            <a:pPr marL="0" indent="0">
              <a:buNone/>
            </a:pPr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c)  glavne (osnovne), i sporedne (dopunske</a:t>
            </a:r>
            <a:r>
              <a:rPr lang="bs-Latn-BA" sz="3200" dirty="0" smtClean="0">
                <a:latin typeface="Calibri" pitchFamily="34" charset="0"/>
                <a:cs typeface="Calibri" pitchFamily="34" charset="0"/>
              </a:rPr>
              <a:t>).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9728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Činjenica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već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utvrđena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izvodi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zaključak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istinitosti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činjenice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treba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dokazati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naziva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dokazni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osnov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razlog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7756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Izvori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dobivaju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činjenice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predstavljaju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dokazni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osnov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nazivaju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dokazna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sredstva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Način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dokaza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posebna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karakteristika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dokaza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postuupku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Podobnost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dokaznog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sredstva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uvjeri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sudiju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istinitost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činjenice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predmet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dokazivanja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naziva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dokaznom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snagom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Polazeći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od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dokazne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snage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dokazi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dijele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: 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Potpune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Nepotpune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dokaze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6321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Potpun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dokaz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onaj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cjeliosti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potvrđuje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istinitost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neistinitost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neke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sporne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činjenice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a 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nepotpun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poludokaz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čini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to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samo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djelimično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b="1" dirty="0" err="1" smtClean="0">
                <a:latin typeface="Calibri" pitchFamily="34" charset="0"/>
                <a:ea typeface="Calibri"/>
                <a:cs typeface="Calibri" pitchFamily="34" charset="0"/>
              </a:rPr>
              <a:t>Neposredne</a:t>
            </a:r>
            <a:r>
              <a:rPr lang="en-US" sz="44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4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44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400" b="1" dirty="0" err="1" smtClean="0">
                <a:latin typeface="Calibri" pitchFamily="34" charset="0"/>
                <a:ea typeface="Calibri"/>
                <a:cs typeface="Calibri" pitchFamily="34" charset="0"/>
              </a:rPr>
              <a:t>posredne</a:t>
            </a:r>
            <a:r>
              <a:rPr lang="en-US" sz="44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44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Neposredni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dokazi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zasnivaju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neposrednom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opažanju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činjenica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a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posredni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saznavanju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činjenica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posrednim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putem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preko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drugih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izvora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(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svedok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veštak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itd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).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8183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593808"/>
          </a:xfrm>
        </p:spPr>
        <p:txBody>
          <a:bodyPr>
            <a:no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Dokaze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užem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smislu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(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neposredno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direktno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opažanje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činjenica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vrše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organi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postojanju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relevantne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činjenice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)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dokaze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širem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smislu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(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Indicije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),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činjenice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nisu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relevntne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osnovu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kojeg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postojanja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logičkom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argumentacijom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dolazi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do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zaključka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postojanju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relevantne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činjenice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11562"/>
          </a:xfrm>
        </p:spPr>
        <p:txBody>
          <a:bodyPr>
            <a:norm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bs-Latn-BA" sz="4000" dirty="0">
                <a:ea typeface="Calibri"/>
                <a:cs typeface="Times New Roman"/>
              </a:rPr>
              <a:t/>
            </a:r>
            <a:br>
              <a:rPr lang="bs-Latn-BA" sz="4000" dirty="0">
                <a:ea typeface="Calibri"/>
                <a:cs typeface="Times New Roman"/>
              </a:rPr>
            </a:br>
            <a:endParaRPr lang="bs-Latn-BA" dirty="0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400" b="1" dirty="0" err="1" smtClean="0">
                <a:latin typeface="Calibri" pitchFamily="34" charset="0"/>
                <a:ea typeface="Calibri"/>
                <a:cs typeface="Calibri" pitchFamily="34" charset="0"/>
              </a:rPr>
              <a:t>Dokazi</a:t>
            </a:r>
            <a:r>
              <a:rPr lang="en-US" sz="44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400" b="1" dirty="0" err="1" smtClean="0">
                <a:latin typeface="Calibri" pitchFamily="34" charset="0"/>
                <a:ea typeface="Calibri"/>
                <a:cs typeface="Calibri" pitchFamily="34" charset="0"/>
              </a:rPr>
              <a:t>optužbe</a:t>
            </a:r>
            <a:r>
              <a:rPr lang="en-US" sz="44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4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44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400" b="1" dirty="0" err="1" smtClean="0">
                <a:latin typeface="Calibri" pitchFamily="34" charset="0"/>
                <a:ea typeface="Calibri"/>
                <a:cs typeface="Calibri" pitchFamily="34" charset="0"/>
              </a:rPr>
              <a:t>dokazi</a:t>
            </a:r>
            <a:r>
              <a:rPr lang="en-US" sz="44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400" b="1" dirty="0" err="1" smtClean="0">
                <a:latin typeface="Calibri" pitchFamily="34" charset="0"/>
                <a:ea typeface="Calibri"/>
                <a:cs typeface="Calibri" pitchFamily="34" charset="0"/>
              </a:rPr>
              <a:t>odbrane</a:t>
            </a:r>
            <a:r>
              <a:rPr lang="bs-Latn-BA" sz="4400" dirty="0" smtClean="0">
                <a:latin typeface="Calibri" pitchFamily="34" charset="0"/>
                <a:ea typeface="Calibri"/>
                <a:cs typeface="Calibri" pitchFamily="34" charset="0"/>
              </a:rPr>
              <a:t/>
            </a:r>
            <a:br>
              <a:rPr lang="bs-Latn-BA" sz="4400" dirty="0" smtClean="0">
                <a:latin typeface="Calibri" pitchFamily="34" charset="0"/>
                <a:ea typeface="Calibri"/>
                <a:cs typeface="Calibri" pitchFamily="34" charset="0"/>
              </a:rPr>
            </a:br>
            <a:r>
              <a:rPr lang="en-US" sz="4400" b="1" dirty="0" smtClean="0">
                <a:latin typeface="Calibri" pitchFamily="34" charset="0"/>
                <a:ea typeface="Calibri"/>
                <a:cs typeface="Calibri" pitchFamily="34" charset="0"/>
              </a:rPr>
              <a:t> </a:t>
            </a:r>
            <a:endParaRPr lang="bs-Latn-BA" sz="44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3789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a) Materijalni izvori krivičnog procesnog prava su društveni odnosi koji uslovljavaju nastanak krivičnopravnog odnosa.</a:t>
            </a:r>
          </a:p>
          <a:p>
            <a:pPr marL="0" indent="0">
              <a:buNone/>
            </a:pPr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b) Formalni izvori krivičnog procesnog se mogu podijeliti na : domaće (unutrašnje) i međunarodne</a:t>
            </a:r>
            <a:r>
              <a:rPr lang="bs-Latn-BA" sz="4000" b="1" dirty="0" smtClean="0">
                <a:latin typeface="Times New Roman" pitchFamily="18" charset="0"/>
                <a:cs typeface="Times New Roman" pitchFamily="18" charset="0"/>
              </a:rPr>
              <a:t>.  </a:t>
            </a:r>
            <a:endParaRPr lang="bs-Latn-BA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1231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Osnov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kvalifikacije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je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vrijednosti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dokaza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polazeći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od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prirode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stranačkih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zahtjeva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krivičnoj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stvari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4251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Dokazi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optužbe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potkrepljuju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optužbu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a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dokazi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odbarane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–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odbranu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Stvarni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(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realni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materijalni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)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</a:p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Personalni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(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verbalni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)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dokazi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Zakon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propisuje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dokazi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izvode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glavnom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pretresu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presudu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zasniva (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smije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zasnivati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)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samo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činjenicama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dokazima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izneseni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glavnom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pretresu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s-Latn-BA" b="1" dirty="0" smtClean="0"/>
              <a:t>PREDMET DOKAZA</a:t>
            </a:r>
            <a:endParaRPr lang="bs-Latn-BA" b="1" dirty="0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Činjenice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u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postupku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dokazuju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buNone/>
            </a:pPr>
            <a:endParaRPr lang="bs-Latn-BA" sz="2800" dirty="0">
              <a:ea typeface="Calibri"/>
              <a:cs typeface="Times New Roman"/>
            </a:endParaRP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465579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Predmet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dokazivanja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određenoj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krivičnoj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stvari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samo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relevantne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činjenice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odlučne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činjenice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 one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značaja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odlučivanje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toj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stvari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Nazivaju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relevantnim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činjenicama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zato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što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ove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činjenice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nadovezuje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određene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posljedice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Dokazuju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samo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činjenična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ne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pitanja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Činjenice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dokazuju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mogu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odnositi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krivično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materijalno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krivično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procesno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pravo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508399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Činjenice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tiču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materijalno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odnose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samo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djelo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odgovornost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kažnjivost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c) Domaći izvori krivičnog procesnog prava su zakonski propisi iz oblasti domaćeg prava, bilo da neposredno propisuju krivični postupak, bilo da regulišu neke druge oblasti prava, stim da su te </a:t>
            </a:r>
            <a:r>
              <a:rPr lang="bs-Latn-BA" sz="3200" b="1" dirty="0">
                <a:latin typeface="Calibri" pitchFamily="34" charset="0"/>
                <a:cs typeface="Calibri" pitchFamily="34" charset="0"/>
              </a:rPr>
              <a:t>o</a:t>
            </a:r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dredbe  primjerene i za krivični postupak.</a:t>
            </a:r>
            <a:endParaRPr lang="bs-Latn-BA" sz="32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4211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To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činjenice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odnose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djelo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(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objektivne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)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ličnost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učinioca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djela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(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subjektivne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).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Objektivne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činjenice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tiču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se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: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4400" b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opštih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obilježja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krivičnog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djela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zajedničkih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sva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krivična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djela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(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radnja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predviđenost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zakonu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protivpravnost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krivica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)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posebnih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obilježja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djela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predmet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suđenja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107180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Subjektivne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činjenice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odnose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odluke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krivičnoj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odgovornosti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kažnjivosti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Među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činjenice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odnose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procesno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dolaze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one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važne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rješavanj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pitanja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: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nadležnosti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izuzeće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sudija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povraćaj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pređašnje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priznavanja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svojstva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oštećenog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algn="just"/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782762"/>
          </a:xfrm>
        </p:spPr>
        <p:txBody>
          <a:bodyPr>
            <a:normAutofit fontScale="90000"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bs-Latn-BA" b="1" dirty="0" smtClean="0">
                <a:latin typeface="Times New Roman"/>
                <a:ea typeface="Calibri"/>
                <a:cs typeface="Times New Roman"/>
              </a:rPr>
              <a:t/>
            </a:r>
            <a:br>
              <a:rPr lang="bs-Latn-BA" b="1" dirty="0" smtClean="0">
                <a:latin typeface="Times New Roman"/>
                <a:ea typeface="Calibri"/>
                <a:cs typeface="Times New Roman"/>
              </a:rPr>
            </a:br>
            <a:r>
              <a:rPr lang="bs-Latn-BA" b="1" dirty="0" smtClean="0">
                <a:latin typeface="Times New Roman"/>
                <a:ea typeface="Calibri"/>
                <a:cs typeface="Times New Roman"/>
              </a:rPr>
              <a:t/>
            </a:r>
            <a:br>
              <a:rPr lang="bs-Latn-BA" b="1" dirty="0" smtClean="0">
                <a:latin typeface="Times New Roman"/>
                <a:ea typeface="Calibri"/>
                <a:cs typeface="Times New Roman"/>
              </a:rPr>
            </a:br>
            <a:r>
              <a:rPr lang="en-US" b="1" dirty="0" err="1" smtClean="0">
                <a:latin typeface="Calibri" pitchFamily="34" charset="0"/>
                <a:ea typeface="Calibri"/>
                <a:cs typeface="Calibri" pitchFamily="34" charset="0"/>
              </a:rPr>
              <a:t>Činjenice</a:t>
            </a:r>
            <a:r>
              <a:rPr lang="en-US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b="1" dirty="0" err="1">
                <a:latin typeface="Calibri" pitchFamily="34" charset="0"/>
                <a:ea typeface="Calibri"/>
                <a:cs typeface="Calibri" pitchFamily="34" charset="0"/>
              </a:rPr>
              <a:t>čije</a:t>
            </a:r>
            <a:r>
              <a:rPr lang="en-US" b="1" dirty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b="1" dirty="0" err="1">
                <a:latin typeface="Calibri" pitchFamily="34" charset="0"/>
                <a:ea typeface="Calibri"/>
                <a:cs typeface="Calibri" pitchFamily="34" charset="0"/>
              </a:rPr>
              <a:t>dokazivanje</a:t>
            </a:r>
            <a:r>
              <a:rPr lang="en-US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b="1" dirty="0" err="1" smtClean="0">
                <a:latin typeface="Calibri" pitchFamily="34" charset="0"/>
                <a:ea typeface="Calibri"/>
                <a:cs typeface="Calibri" pitchFamily="34" charset="0"/>
              </a:rPr>
              <a:t>nepotrebno</a:t>
            </a:r>
            <a:r>
              <a:rPr lang="bs-Latn-BA" sz="4000" dirty="0">
                <a:latin typeface="Calibri" pitchFamily="34" charset="0"/>
                <a:ea typeface="Calibri"/>
                <a:cs typeface="Calibri" pitchFamily="34" charset="0"/>
              </a:rPr>
              <a:t/>
            </a:r>
            <a:br>
              <a:rPr lang="bs-Latn-BA" sz="4000" dirty="0">
                <a:latin typeface="Calibri" pitchFamily="34" charset="0"/>
                <a:ea typeface="Calibri"/>
                <a:cs typeface="Calibri" pitchFamily="34" charset="0"/>
              </a:rPr>
            </a:b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bs-Latn-BA" sz="4000" dirty="0">
                <a:ea typeface="Calibri"/>
                <a:cs typeface="Times New Roman"/>
              </a:rPr>
              <a:t/>
            </a:r>
            <a:br>
              <a:rPr lang="bs-Latn-BA" sz="4000" dirty="0">
                <a:ea typeface="Calibri"/>
                <a:cs typeface="Times New Roman"/>
              </a:rPr>
            </a:br>
            <a:endParaRPr lang="bs-Latn-BA" dirty="0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marR="0" indent="-45720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To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pravno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relevantne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činjenice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svojoj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presudi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koristi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kao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utvrđene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postupku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posebno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ne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dokazuje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u="sng" dirty="0" err="1">
                <a:latin typeface="Calibri" pitchFamily="34" charset="0"/>
                <a:ea typeface="Calibri"/>
                <a:cs typeface="Calibri" pitchFamily="34" charset="0"/>
              </a:rPr>
              <a:t>jer</a:t>
            </a:r>
            <a:r>
              <a:rPr lang="en-US" sz="3200" b="1" u="sng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u="sng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>
                <a:latin typeface="Calibri" pitchFamily="34" charset="0"/>
                <a:ea typeface="Calibri"/>
                <a:cs typeface="Calibri" pitchFamily="34" charset="0"/>
              </a:rPr>
              <a:t>dokazi</a:t>
            </a:r>
            <a:r>
              <a:rPr lang="en-US" sz="3200" b="1" u="sng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>
                <a:latin typeface="Calibri" pitchFamily="34" charset="0"/>
                <a:ea typeface="Calibri"/>
                <a:cs typeface="Calibri" pitchFamily="34" charset="0"/>
              </a:rPr>
              <a:t>sami</a:t>
            </a:r>
            <a:r>
              <a:rPr lang="en-US" sz="3200" b="1" u="sng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>
                <a:latin typeface="Calibri" pitchFamily="34" charset="0"/>
                <a:ea typeface="Calibri"/>
                <a:cs typeface="Calibri" pitchFamily="34" charset="0"/>
              </a:rPr>
              <a:t>po</a:t>
            </a:r>
            <a:r>
              <a:rPr lang="en-US" sz="3200" b="1" u="sng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>
                <a:latin typeface="Calibri" pitchFamily="34" charset="0"/>
                <a:ea typeface="Calibri"/>
                <a:cs typeface="Calibri" pitchFamily="34" charset="0"/>
              </a:rPr>
              <a:t>sebi</a:t>
            </a:r>
            <a:r>
              <a:rPr lang="en-US" sz="3200" b="1" u="sng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u="sng" dirty="0" err="1">
                <a:latin typeface="Calibri" pitchFamily="34" charset="0"/>
                <a:ea typeface="Calibri"/>
                <a:cs typeface="Calibri" pitchFamily="34" charset="0"/>
              </a:rPr>
              <a:t>zbog</a:t>
            </a:r>
            <a:r>
              <a:rPr lang="en-US" sz="3200" b="1" u="sng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>
                <a:latin typeface="Calibri" pitchFamily="34" charset="0"/>
                <a:ea typeface="Calibri"/>
                <a:cs typeface="Calibri" pitchFamily="34" charset="0"/>
              </a:rPr>
              <a:t>svoje</a:t>
            </a:r>
            <a:r>
              <a:rPr lang="en-US" sz="3200" b="1" u="sng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>
                <a:latin typeface="Calibri" pitchFamily="34" charset="0"/>
                <a:ea typeface="Calibri"/>
                <a:cs typeface="Calibri" pitchFamily="34" charset="0"/>
              </a:rPr>
              <a:t>očiglednosti</a:t>
            </a:r>
            <a:r>
              <a:rPr lang="en-US" sz="3200" b="1" u="sng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u="sng" dirty="0" err="1">
                <a:latin typeface="Calibri" pitchFamily="34" charset="0"/>
                <a:ea typeface="Calibri"/>
                <a:cs typeface="Calibri" pitchFamily="34" charset="0"/>
              </a:rPr>
              <a:t>notornosti</a:t>
            </a:r>
            <a:r>
              <a:rPr lang="en-US" sz="3200" b="1" u="sng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u="sng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>
                <a:latin typeface="Calibri" pitchFamily="34" charset="0"/>
                <a:ea typeface="Calibri"/>
                <a:cs typeface="Calibri" pitchFamily="34" charset="0"/>
              </a:rPr>
              <a:t>drugih</a:t>
            </a:r>
            <a:r>
              <a:rPr lang="en-US" sz="3200" b="1" u="sng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>
                <a:latin typeface="Calibri" pitchFamily="34" charset="0"/>
                <a:ea typeface="Calibri"/>
                <a:cs typeface="Calibri" pitchFamily="34" charset="0"/>
              </a:rPr>
              <a:t>razloga</a:t>
            </a:r>
            <a:r>
              <a:rPr lang="en-US" sz="3200" b="1" u="sng" dirty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endParaRPr lang="bs-Latn-BA" sz="3200" u="sng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 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8730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Po tom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osnovu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ne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dokazuju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se: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)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Očigledne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činjenice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 (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npr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dokazivanje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punoljetstva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osobe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biti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očigledno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izgledu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te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osobe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Notorne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-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(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opštepoznate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)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činjenice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	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2152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b)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Notorne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one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prirodene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ljudske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činjenice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faktičke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situacije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prošlosti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sadašnje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kojima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saznanje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obilježjem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istine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rašireno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širem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krugu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ljudi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zbog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načina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činjenice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ostvarile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zbog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načina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rasprostrle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c)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Činjenice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čije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dokazivanje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zabranjeno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Takavi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slučajevi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predviđeni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zakonu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(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Č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lanu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82),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kome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ne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saslušati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svjedok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: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8641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osoba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bi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svojim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iskaziom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povrijedila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dužnost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čuvanja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državne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vojne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službene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tajne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nadležni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organ ne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oslobodi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dužnosti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;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branilac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osumnjičenog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pogledu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činjenica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mu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postale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poznate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svojstvu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branioca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;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0267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Međunarodni izvori su:</a:t>
            </a:r>
          </a:p>
          <a:p>
            <a:pPr>
              <a:buFont typeface="Wingdings" pitchFamily="2" charset="2"/>
              <a:buChar char="Ø"/>
            </a:pPr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 bilateralni, </a:t>
            </a:r>
          </a:p>
          <a:p>
            <a:pPr>
              <a:buFont typeface="Wingdings" pitchFamily="2" charset="2"/>
              <a:buChar char="Ø"/>
            </a:pPr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 multilateralni i </a:t>
            </a:r>
          </a:p>
          <a:p>
            <a:pPr>
              <a:buFont typeface="Wingdings" pitchFamily="2" charset="2"/>
              <a:buChar char="Ø"/>
            </a:pPr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 trilateralni ugovori koje je BiH ratificirala i potpisala (ili pak preuzela kao pravna sljedbenica SFRJ).</a:t>
            </a:r>
            <a:endParaRPr lang="bs-Latn-BA" sz="32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4762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osoba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bi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svojim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iskazom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povrijedila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dužnost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čuvanja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profesionalne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tajne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(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vjerski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službenik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), i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maloljetna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osoba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obzirom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uzrast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duševnu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razvijenost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nije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sposobna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shvatiti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značaj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oblika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ugrožavanja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ne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svjedočiti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latin typeface="Times New Roman"/>
                <a:ea typeface="Calibri"/>
                <a:cs typeface="Times New Roman"/>
              </a:rPr>
              <a:t> </a:t>
            </a:r>
            <a:r>
              <a:rPr lang="bs-Latn-BA" sz="4000" dirty="0">
                <a:ea typeface="Calibri"/>
                <a:cs typeface="Times New Roman"/>
              </a:rPr>
              <a:t/>
            </a:r>
            <a:br>
              <a:rPr lang="bs-Latn-BA" sz="4000" dirty="0">
                <a:ea typeface="Calibri"/>
                <a:cs typeface="Times New Roman"/>
              </a:rPr>
            </a:br>
            <a:r>
              <a:rPr lang="en-US" b="1" dirty="0">
                <a:latin typeface="Times New Roman"/>
                <a:ea typeface="Calibri"/>
                <a:cs typeface="Times New Roman"/>
              </a:rPr>
              <a:t>	</a:t>
            </a:r>
            <a:r>
              <a:rPr lang="en-US" sz="4900" b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>
                <a:latin typeface="Calibri" pitchFamily="34" charset="0"/>
                <a:ea typeface="Calibri"/>
                <a:cs typeface="Calibri" pitchFamily="34" charset="0"/>
              </a:rPr>
              <a:t>DOKAZNA SREDSTVA</a:t>
            </a:r>
            <a:r>
              <a:rPr lang="bs-Latn-BA" sz="3600" dirty="0">
                <a:latin typeface="Calibri" pitchFamily="34" charset="0"/>
                <a:ea typeface="Calibri"/>
                <a:cs typeface="Calibri" pitchFamily="34" charset="0"/>
              </a:rPr>
              <a:t/>
            </a:r>
            <a:br>
              <a:rPr lang="bs-Latn-BA" sz="3600" dirty="0">
                <a:latin typeface="Calibri" pitchFamily="34" charset="0"/>
                <a:ea typeface="Calibri"/>
                <a:cs typeface="Calibri" pitchFamily="34" charset="0"/>
              </a:rPr>
            </a:br>
            <a:endParaRPr lang="bs-Latn-BA" sz="36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Dokazna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sredstva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izvori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dobijaju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dokazni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osnovi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tj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izvori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dobijaju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činjenice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služe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kao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podloga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izvođenje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zaključaka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istinitosti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neistinitosti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onoga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što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predmet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dokaza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4603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Naš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zakon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ne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sadrži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odredbe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sistemu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dokaznih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sredstva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uslovima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njihove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primjene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nego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samo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odredbe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izvođenju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dokaza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pojedinim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radnjama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dokazivanja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(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ispitivanje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osumnjičenog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saslušanje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svjedoka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uviđaj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vještačenje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i dr.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).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indent="0">
              <a:buNone/>
            </a:pP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880793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Pored toga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zakon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sadrži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odredbe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zabrani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korištenja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pojedinih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dokaznih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sredstava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metoda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sticanje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dokaza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ali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to ne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znači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da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dozvoljena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upotreba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ostalih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dokaznih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sredstava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zakonom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nisu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isključena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a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suprotna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pravnom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poretku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osnovnim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principima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postupka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782330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 err="1">
                <a:latin typeface="Calibri" pitchFamily="34" charset="0"/>
                <a:ea typeface="Calibri"/>
                <a:cs typeface="Calibri" pitchFamily="34" charset="0"/>
              </a:rPr>
              <a:t>Nedozvoljena</a:t>
            </a:r>
            <a:r>
              <a:rPr lang="en-US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b="1" dirty="0" err="1">
                <a:latin typeface="Calibri" pitchFamily="34" charset="0"/>
                <a:ea typeface="Calibri"/>
                <a:cs typeface="Calibri" pitchFamily="34" charset="0"/>
              </a:rPr>
              <a:t>dokazna</a:t>
            </a:r>
            <a:r>
              <a:rPr lang="en-US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b="1" dirty="0" err="1">
                <a:latin typeface="Calibri" pitchFamily="34" charset="0"/>
                <a:ea typeface="Calibri"/>
                <a:cs typeface="Calibri" pitchFamily="34" charset="0"/>
              </a:rPr>
              <a:t>sredstva</a:t>
            </a:r>
            <a:endParaRPr lang="bs-Latn-BA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Nedozvoljena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dokazna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sredstva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ona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koja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protivna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pravnom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poretku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bs-Latn-BA" sz="3500" b="1" dirty="0" smtClean="0">
                <a:latin typeface="Calibri" pitchFamily="34" charset="0"/>
                <a:ea typeface="Calibri"/>
                <a:cs typeface="Calibri" pitchFamily="34" charset="0"/>
              </a:rPr>
              <a:t>principima </a:t>
            </a:r>
            <a:r>
              <a:rPr lang="en-US" sz="35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postupka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nekoj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izričitoj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zakonskoj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odredbi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društvenom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moralu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iako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bi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inače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bila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podobna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utvrđivanje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činjenica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predmet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dokazivanja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5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indent="0">
              <a:buNone/>
            </a:pP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741835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Zakon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nizu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svojih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odredaba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propisuje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da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iskazima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osoba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datim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uz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određene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povrede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postupka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ne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zasnivati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odluka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što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praktično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znači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da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izjave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ne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mogu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koristiti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kao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dokaz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(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svjedoci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osumnjičeni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,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vještaci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)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81734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Članom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10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stav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1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zabranjuje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da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osumnjičene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optužene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bilo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druge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osobe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učestvuje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postupku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iznuđivati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priznanje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kakvu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drugu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izjavu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906425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Zabrana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upotrebe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nezakonitih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dokaza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vrijedi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cjelom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postupku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njegovog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započinjanja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do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završetka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odnosi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predmete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oblike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Spoznajna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vrijednost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ovakvih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dokaza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ne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„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konvalidirati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“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nezakonitost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cs typeface="Calibri" pitchFamily="34" charset="0"/>
            </a:endParaRPr>
          </a:p>
          <a:p>
            <a:endParaRPr lang="bs-Latn-B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Svaki otvoreni krivični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predmet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– krivična stvar,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okončava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 odnosno završava,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donošenjem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pravosnažne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sudske odluke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o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toj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krivičnoj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stvari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dirty="0">
                <a:latin typeface="Times New Roman" pitchFamily="18" charset="0"/>
                <a:ea typeface="Calibri"/>
                <a:cs typeface="Times New Roman" pitchFamily="18" charset="0"/>
              </a:rPr>
              <a:t> </a:t>
            </a:r>
            <a:endParaRPr lang="bs-Latn-BA" sz="48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dirty="0">
                <a:latin typeface="Times New Roman" pitchFamily="18" charset="0"/>
                <a:ea typeface="Calibri"/>
                <a:cs typeface="Times New Roman" pitchFamily="18" charset="0"/>
              </a:rPr>
              <a:t> </a:t>
            </a:r>
            <a:endParaRPr lang="bs-Latn-BA" sz="48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buNone/>
            </a:pP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788898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Pojedina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nedozvoljena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sredstva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: 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narkoanaliza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(serum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istine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)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koja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predstavlja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psihijatrijski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terapeutski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postupak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koristi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cilju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liječenja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različitih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psihičkih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poremećaja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4616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Usl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j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ed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spuštanja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nivoa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inhibicije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do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nivoa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kome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ne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djeluje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svjesna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cenzura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stvara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mogućnost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ispitanika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dobije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obavještenje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izvršenom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krivičnom djelu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Ova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metoda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smatra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modernim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oblikom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stavljanja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ljudi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muke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štetna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zdravlje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uzrokovati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smrt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ispitanika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bs-Latn-BA" b="1" dirty="0" smtClean="0">
                <a:latin typeface="Times New Roman"/>
                <a:ea typeface="Calibri"/>
                <a:cs typeface="Times New Roman"/>
              </a:rPr>
              <a:t/>
            </a:r>
            <a:br>
              <a:rPr lang="bs-Latn-BA" b="1" dirty="0" smtClean="0">
                <a:latin typeface="Times New Roman"/>
                <a:ea typeface="Calibri"/>
                <a:cs typeface="Times New Roman"/>
              </a:rPr>
            </a:br>
            <a:r>
              <a:rPr lang="en-US" sz="4400" b="1" dirty="0" err="1" smtClean="0">
                <a:latin typeface="Calibri" pitchFamily="34" charset="0"/>
                <a:ea typeface="Calibri"/>
                <a:cs typeface="Calibri" pitchFamily="34" charset="0"/>
              </a:rPr>
              <a:t>Lobotomija</a:t>
            </a:r>
            <a:r>
              <a:rPr lang="en-US" sz="44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4400" b="1" dirty="0">
                <a:latin typeface="Calibri" pitchFamily="34" charset="0"/>
                <a:ea typeface="Calibri"/>
                <a:cs typeface="Calibri" pitchFamily="34" charset="0"/>
              </a:rPr>
              <a:t/>
            </a:r>
            <a:br>
              <a:rPr lang="bs-Latn-BA" sz="4400" b="1" dirty="0">
                <a:latin typeface="Calibri" pitchFamily="34" charset="0"/>
                <a:ea typeface="Calibri"/>
                <a:cs typeface="Calibri" pitchFamily="34" charset="0"/>
              </a:rPr>
            </a:br>
            <a:endParaRPr lang="bs-Latn-BA" sz="4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Ovi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metodi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zakonu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izričito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zabranjeni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 dirty="0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Prema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odredbi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važećeg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pozitivnog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zakona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bs-Latn-BA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Č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lana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109,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stav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3,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nije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dopušteno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da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nad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optuženim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osumnjičenim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svjedokom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vrše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medicinske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intervencije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da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daju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takva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sredstva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kojima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bi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uticalo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njihovu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volju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davanju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iskaza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buNone/>
            </a:pP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949977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Međutim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ostale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neke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druge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dileme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tjesno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povezane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a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radi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o </a:t>
            </a:r>
            <a:r>
              <a:rPr lang="bs-Latn-BA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rimjeni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aparata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otkrivanje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L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aži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“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La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y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detector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”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detector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laži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67544" y="1124744"/>
            <a:ext cx="8229600" cy="1066800"/>
          </a:xfrm>
        </p:spPr>
        <p:txBody>
          <a:bodyPr>
            <a:noAutofit/>
          </a:bodyPr>
          <a:lstStyle/>
          <a:p>
            <a:pPr algn="ctr"/>
            <a:r>
              <a:rPr lang="en-US" b="1" dirty="0" err="1">
                <a:latin typeface="Calibri" pitchFamily="34" charset="0"/>
                <a:ea typeface="Calibri"/>
                <a:cs typeface="Calibri" pitchFamily="34" charset="0"/>
              </a:rPr>
              <a:t>Posljedice</a:t>
            </a:r>
            <a:r>
              <a:rPr lang="en-US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b="1" dirty="0" err="1">
                <a:latin typeface="Calibri" pitchFamily="34" charset="0"/>
                <a:ea typeface="Calibri"/>
                <a:cs typeface="Calibri" pitchFamily="34" charset="0"/>
              </a:rPr>
              <a:t>upotrebe</a:t>
            </a:r>
            <a:r>
              <a:rPr lang="en-US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b="1" dirty="0" err="1">
                <a:latin typeface="Calibri" pitchFamily="34" charset="0"/>
                <a:ea typeface="Calibri"/>
                <a:cs typeface="Calibri" pitchFamily="34" charset="0"/>
              </a:rPr>
              <a:t>nedozvoljenih</a:t>
            </a:r>
            <a:r>
              <a:rPr lang="en-US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b="1" dirty="0" err="1" smtClean="0">
                <a:latin typeface="Calibri" pitchFamily="34" charset="0"/>
                <a:ea typeface="Calibri"/>
                <a:cs typeface="Calibri" pitchFamily="34" charset="0"/>
              </a:rPr>
              <a:t>dokaza</a:t>
            </a:r>
            <a:endParaRPr lang="bs-Latn-BA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Pošto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dokazi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pribavljeni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zakonom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zabranjen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način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kršenjem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osnovnih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ljudskih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prava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sloboda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bitnim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povredama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zakona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pravno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ne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valja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to se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sudska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odluka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temelji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takvim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dokazima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smatra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ne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valjanom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ukida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endParaRPr lang="bs-Latn-BA" sz="2800" dirty="0">
              <a:ea typeface="Calibri"/>
              <a:cs typeface="Times New Roman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28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53248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razliku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ostalih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slučajeva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ovdje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izvedeni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dokaz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sebe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nije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nezakonit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međutim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on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nezakonit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jer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pribavljen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izvornog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dokaza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nastao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nezakonit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način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Kriterij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ocjenu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zakonitosti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dokaza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izvorni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dokaz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latin typeface="Times New Roman"/>
                <a:ea typeface="Calibri"/>
                <a:cs typeface="Times New Roman"/>
              </a:rPr>
              <a:t> </a:t>
            </a:r>
            <a:endParaRPr lang="bs-Latn-BA" sz="3200" dirty="0" smtClean="0">
              <a:ea typeface="Calibri"/>
              <a:cs typeface="Times New Roman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2800" dirty="0" smtClean="0">
              <a:ea typeface="Calibri"/>
              <a:cs typeface="Times New Roman"/>
            </a:endParaRPr>
          </a:p>
          <a:p>
            <a:endParaRPr lang="bs-Latn-B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67018965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Uobičajena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podjela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KPP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(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procesnog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)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je: 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a)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Redovno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vanredno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KPP, 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b)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Opšte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posebno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KPP, 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c)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Osnovno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dopunsko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KPP, 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d)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Glavno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sporedno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KPP, 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e)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Trajno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privremeno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KPP, 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f)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Unutrašnje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međunarodno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KPP.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s-Latn-BA" b="1" dirty="0" smtClean="0"/>
              <a:t>POSTUPAK SA DOKAZIMA</a:t>
            </a:r>
            <a:endParaRPr lang="bs-Latn-BA" b="1" dirty="0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>
          <a:xfrm>
            <a:off x="502920" y="2492896"/>
            <a:ext cx="8229600" cy="3618027"/>
          </a:xfrm>
        </p:spPr>
        <p:txBody>
          <a:bodyPr>
            <a:norm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Postupak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dokazima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sastoji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: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nast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aj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anj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dokaza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izvođenje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dokaza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ocjene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dokaza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28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77776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1008112"/>
          </a:xfrm>
        </p:spPr>
        <p:txBody>
          <a:bodyPr>
            <a:noAutofit/>
          </a:bodyPr>
          <a:lstStyle/>
          <a:p>
            <a:pPr algn="ctr"/>
            <a:r>
              <a:rPr lang="en-US" b="1" dirty="0" smtClean="0">
                <a:latin typeface="Calibri" pitchFamily="34" charset="0"/>
                <a:ea typeface="Calibri"/>
                <a:cs typeface="Calibri" pitchFamily="34" charset="0"/>
              </a:rPr>
              <a:t>Nast</a:t>
            </a:r>
            <a:r>
              <a:rPr lang="bs-Latn-BA" b="1" dirty="0" smtClean="0">
                <a:latin typeface="Calibri" pitchFamily="34" charset="0"/>
                <a:ea typeface="Calibri"/>
                <a:cs typeface="Calibri" pitchFamily="34" charset="0"/>
              </a:rPr>
              <a:t>aj</a:t>
            </a:r>
            <a:r>
              <a:rPr lang="en-US" b="1" dirty="0" err="1" smtClean="0">
                <a:latin typeface="Calibri" pitchFamily="34" charset="0"/>
                <a:ea typeface="Calibri"/>
                <a:cs typeface="Calibri" pitchFamily="34" charset="0"/>
              </a:rPr>
              <a:t>anje</a:t>
            </a:r>
            <a:r>
              <a:rPr lang="en-US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b="1" dirty="0" err="1" smtClean="0">
                <a:latin typeface="Calibri" pitchFamily="34" charset="0"/>
                <a:ea typeface="Calibri"/>
                <a:cs typeface="Calibri" pitchFamily="34" charset="0"/>
              </a:rPr>
              <a:t>dokaza</a:t>
            </a:r>
            <a:r>
              <a:rPr lang="bs-Latn-BA" b="1" dirty="0" smtClean="0">
                <a:latin typeface="Calibri" pitchFamily="34" charset="0"/>
                <a:ea typeface="Calibri"/>
                <a:cs typeface="Calibri" pitchFamily="34" charset="0"/>
              </a:rPr>
              <a:t/>
            </a:r>
            <a:br>
              <a:rPr lang="bs-Latn-BA" b="1" dirty="0" smtClean="0">
                <a:latin typeface="Calibri" pitchFamily="34" charset="0"/>
                <a:ea typeface="Calibri"/>
                <a:cs typeface="Calibri" pitchFamily="34" charset="0"/>
              </a:rPr>
            </a:br>
            <a:endParaRPr lang="bs-Latn-BA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729712"/>
          </a:xfrm>
        </p:spPr>
        <p:txBody>
          <a:bodyPr>
            <a:norm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Predstavlja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izjavu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volje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nadležnog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organa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da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određeni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dokaz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treba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izvesti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cilju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utvrđivanja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određene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činjenice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3550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Uloga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nast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aj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anju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dokaza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zavisi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vrste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Čuvar mjesta sadržaja 2"/>
          <p:cNvSpPr>
            <a:spLocks noGrp="1"/>
          </p:cNvSpPr>
          <p:nvPr>
            <p:ph idx="1"/>
          </p:nvPr>
        </p:nvSpPr>
        <p:spPr>
          <a:xfrm>
            <a:off x="642910" y="1340768"/>
            <a:ext cx="7529490" cy="4756807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savremenim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krivičnim-postupcima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mješovitog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tipa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vlada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i="1" u="sng" dirty="0" err="1" smtClean="0">
                <a:latin typeface="Calibri" pitchFamily="34" charset="0"/>
                <a:ea typeface="Calibri"/>
                <a:cs typeface="Calibri" pitchFamily="34" charset="0"/>
              </a:rPr>
              <a:t>princip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i="1" u="sng" dirty="0" err="1" smtClean="0">
                <a:latin typeface="Calibri" pitchFamily="34" charset="0"/>
                <a:ea typeface="Calibri"/>
                <a:cs typeface="Calibri" pitchFamily="34" charset="0"/>
              </a:rPr>
              <a:t>sudske</a:t>
            </a:r>
            <a:r>
              <a:rPr lang="en-US" sz="3200" b="1" i="1" u="sng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i="1" u="sng" dirty="0" err="1" smtClean="0">
                <a:latin typeface="Calibri" pitchFamily="34" charset="0"/>
                <a:ea typeface="Calibri"/>
                <a:cs typeface="Calibri" pitchFamily="34" charset="0"/>
              </a:rPr>
              <a:t>odgovornost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u="sng" dirty="0" err="1">
                <a:latin typeface="Calibri" pitchFamily="34" charset="0"/>
                <a:ea typeface="Calibri"/>
                <a:cs typeface="Calibri" pitchFamily="34" charset="0"/>
              </a:rPr>
              <a:t>po</a:t>
            </a:r>
            <a:r>
              <a:rPr lang="en-US" sz="3200" b="1" u="sng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>
                <a:latin typeface="Calibri" pitchFamily="34" charset="0"/>
                <a:ea typeface="Calibri"/>
                <a:cs typeface="Calibri" pitchFamily="34" charset="0"/>
              </a:rPr>
              <a:t>kome</a:t>
            </a:r>
            <a:r>
              <a:rPr lang="en-US" sz="3200" b="1" u="sng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u="sng" dirty="0" err="1">
                <a:latin typeface="Calibri" pitchFamily="34" charset="0"/>
                <a:ea typeface="Calibri"/>
                <a:cs typeface="Calibri" pitchFamily="34" charset="0"/>
              </a:rPr>
              <a:t>sudija</a:t>
            </a:r>
            <a:r>
              <a:rPr lang="en-US" sz="3200" b="1" u="sng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u="sng" dirty="0" err="1">
                <a:latin typeface="Calibri" pitchFamily="34" charset="0"/>
                <a:ea typeface="Calibri"/>
                <a:cs typeface="Calibri" pitchFamily="34" charset="0"/>
              </a:rPr>
              <a:t>uporedo</a:t>
            </a:r>
            <a:r>
              <a:rPr lang="en-US" sz="3200" b="1" u="sng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>
                <a:latin typeface="Calibri" pitchFamily="34" charset="0"/>
                <a:ea typeface="Calibri"/>
                <a:cs typeface="Calibri" pitchFamily="34" charset="0"/>
              </a:rPr>
              <a:t>sa</a:t>
            </a:r>
            <a:r>
              <a:rPr lang="en-US" sz="3200" b="1" u="sng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u="sng" dirty="0" smtClean="0">
                <a:latin typeface="Calibri" pitchFamily="34" charset="0"/>
                <a:ea typeface="Calibri"/>
                <a:cs typeface="Calibri" pitchFamily="34" charset="0"/>
              </a:rPr>
              <a:t>aktivnošću </a:t>
            </a:r>
            <a:r>
              <a:rPr lang="en-US" sz="3200" b="1" u="sng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>
                <a:latin typeface="Calibri" pitchFamily="34" charset="0"/>
                <a:ea typeface="Calibri"/>
                <a:cs typeface="Calibri" pitchFamily="34" charset="0"/>
              </a:rPr>
              <a:t>stranaka</a:t>
            </a:r>
            <a:r>
              <a:rPr lang="en-US" sz="3200" b="1" u="sng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u="sng" dirty="0" err="1">
                <a:latin typeface="Calibri" pitchFamily="34" charset="0"/>
                <a:ea typeface="Calibri"/>
                <a:cs typeface="Calibri" pitchFamily="34" charset="0"/>
              </a:rPr>
              <a:t>stara</a:t>
            </a:r>
            <a:r>
              <a:rPr lang="en-US" sz="3200" b="1" u="sng" dirty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u="sng" dirty="0" err="1">
                <a:latin typeface="Calibri" pitchFamily="34" charset="0"/>
                <a:ea typeface="Calibri"/>
                <a:cs typeface="Calibri" pitchFamily="34" charset="0"/>
              </a:rPr>
              <a:t>dokazivanju</a:t>
            </a:r>
            <a:r>
              <a:rPr lang="en-US" sz="3200" b="1" u="sng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>
                <a:latin typeface="Calibri" pitchFamily="34" charset="0"/>
                <a:ea typeface="Calibri"/>
                <a:cs typeface="Calibri" pitchFamily="34" charset="0"/>
              </a:rPr>
              <a:t>činjenica</a:t>
            </a:r>
            <a:r>
              <a:rPr lang="en-US" sz="3200" b="1" u="sng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>
                <a:latin typeface="Calibri" pitchFamily="34" charset="0"/>
                <a:ea typeface="Calibri"/>
                <a:cs typeface="Calibri" pitchFamily="34" charset="0"/>
              </a:rPr>
              <a:t>važnih</a:t>
            </a:r>
            <a:r>
              <a:rPr lang="en-US" sz="3200" b="1" u="sng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u="sng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>
                <a:latin typeface="Calibri" pitchFamily="34" charset="0"/>
                <a:ea typeface="Calibri"/>
                <a:cs typeface="Calibri" pitchFamily="34" charset="0"/>
              </a:rPr>
              <a:t>postupak</a:t>
            </a:r>
            <a:r>
              <a:rPr lang="en-US" sz="3200" b="1" u="sng" dirty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endParaRPr lang="bs-Latn-BA" sz="3200" u="sng" dirty="0">
              <a:latin typeface="Calibri" pitchFamily="34" charset="0"/>
              <a:ea typeface="Calibri"/>
              <a:cs typeface="Calibri" pitchFamily="34" charset="0"/>
            </a:endParaRPr>
          </a:p>
          <a:p>
            <a:pPr algn="just"/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948388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To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razl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kuje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od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principa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odgovornosti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stranaka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(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gdje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stranke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preuzimaju teret odgovornosti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ne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dužnost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dokazivanja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). 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dirty="0">
                <a:latin typeface="Times New Roman"/>
                <a:ea typeface="Calibri"/>
                <a:cs typeface="Times New Roman"/>
              </a:rPr>
              <a:t>	</a:t>
            </a:r>
            <a:endParaRPr lang="bs-Latn-BA" sz="4400" dirty="0"/>
          </a:p>
        </p:txBody>
      </p:sp>
    </p:spTree>
    <p:extLst>
      <p:ext uri="{BB962C8B-B14F-4D97-AF65-F5344CB8AC3E}">
        <p14:creationId xmlns:p14="http://schemas.microsoft.com/office/powerpoint/2010/main" val="3731507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pitanju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sudska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odgovornost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zadatak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sakupi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što potpuniji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činjenični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materijal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slučaju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to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službenoj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dužnosti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Sa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nastupanjem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dokaza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stoji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vezi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i="1" u="sng" dirty="0" err="1" smtClean="0">
                <a:latin typeface="Calibri" pitchFamily="34" charset="0"/>
                <a:ea typeface="Calibri"/>
                <a:cs typeface="Calibri" pitchFamily="34" charset="0"/>
              </a:rPr>
              <a:t>princip</a:t>
            </a:r>
            <a:r>
              <a:rPr lang="en-US" sz="3200" b="1" i="1" u="sng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i="1" u="sng" dirty="0" err="1" smtClean="0">
                <a:latin typeface="Calibri" pitchFamily="34" charset="0"/>
                <a:ea typeface="Calibri"/>
                <a:cs typeface="Calibri" pitchFamily="34" charset="0"/>
              </a:rPr>
              <a:t>procesne</a:t>
            </a:r>
            <a:r>
              <a:rPr lang="en-US" sz="3200" b="1" i="1" u="sng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i="1" u="sng" dirty="0" err="1" smtClean="0">
                <a:latin typeface="Calibri" pitchFamily="34" charset="0"/>
                <a:ea typeface="Calibri"/>
                <a:cs typeface="Calibri" pitchFamily="34" charset="0"/>
              </a:rPr>
              <a:t>akvizicije</a:t>
            </a:r>
            <a:r>
              <a:rPr lang="en-US" sz="3200" b="1" i="1" u="sng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(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zajedničkog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rezultata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procesnih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subjekata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).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Suština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u tome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da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bez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značaja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činjenica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od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koga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potekao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dokaz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Dokaz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unijet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postupsk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odvaja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od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subjekta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ga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unio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smatra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akvizicijom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(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tekovinom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),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stečenom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proces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raspolaganju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svim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procesnim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subjektima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biti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upotrebljen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svačijem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interesu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200" b="1" dirty="0">
                <a:latin typeface="Times New Roman"/>
                <a:ea typeface="Calibri"/>
                <a:cs typeface="Times New Roman"/>
              </a:rPr>
              <a:t> </a:t>
            </a:r>
            <a:endParaRPr lang="bs-Latn-BA" sz="5200" dirty="0">
              <a:ea typeface="Calibri"/>
              <a:cs typeface="Times New Roman"/>
            </a:endParaRP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240236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2762"/>
          </a:xfrm>
        </p:spPr>
        <p:txBody>
          <a:bodyPr>
            <a:normAutofit fontScale="90000"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bs-Latn-BA" sz="4900" b="1" dirty="0" smtClean="0">
                <a:latin typeface="Times New Roman"/>
                <a:ea typeface="Calibri"/>
                <a:cs typeface="Times New Roman"/>
              </a:rPr>
              <a:t/>
            </a:r>
            <a:br>
              <a:rPr lang="bs-Latn-BA" sz="4900" b="1" dirty="0" smtClean="0">
                <a:latin typeface="Times New Roman"/>
                <a:ea typeface="Calibri"/>
                <a:cs typeface="Times New Roman"/>
              </a:rPr>
            </a:br>
            <a:r>
              <a:rPr lang="bs-Latn-BA" sz="4900" b="1" dirty="0">
                <a:latin typeface="Times New Roman"/>
                <a:ea typeface="Calibri"/>
                <a:cs typeface="Times New Roman"/>
              </a:rPr>
              <a:t/>
            </a:r>
            <a:br>
              <a:rPr lang="bs-Latn-BA" sz="4900" b="1" dirty="0">
                <a:latin typeface="Times New Roman"/>
                <a:ea typeface="Calibri"/>
                <a:cs typeface="Times New Roman"/>
              </a:rPr>
            </a:br>
            <a:r>
              <a:rPr lang="bs-Latn-BA" sz="4400" b="1" dirty="0" smtClean="0">
                <a:latin typeface="Calibri" pitchFamily="34" charset="0"/>
                <a:ea typeface="Calibri"/>
                <a:cs typeface="Calibri" pitchFamily="34" charset="0"/>
              </a:rPr>
              <a:t>IZVOĐENJE DOKAZA</a:t>
            </a:r>
            <a:r>
              <a:rPr lang="bs-Latn-BA" sz="4400" dirty="0">
                <a:latin typeface="Calibri" pitchFamily="34" charset="0"/>
                <a:ea typeface="Calibri"/>
                <a:cs typeface="Calibri" pitchFamily="34" charset="0"/>
              </a:rPr>
              <a:t/>
            </a:r>
            <a:br>
              <a:rPr lang="bs-Latn-BA" sz="4400" dirty="0">
                <a:latin typeface="Calibri" pitchFamily="34" charset="0"/>
                <a:ea typeface="Calibri"/>
                <a:cs typeface="Calibri" pitchFamily="34" charset="0"/>
              </a:rPr>
            </a:br>
            <a:r>
              <a:rPr lang="en-US" sz="4900" b="1" dirty="0">
                <a:latin typeface="Times New Roman"/>
                <a:ea typeface="Calibri"/>
                <a:cs typeface="Times New Roman"/>
              </a:rPr>
              <a:t> </a:t>
            </a:r>
            <a:r>
              <a:rPr lang="bs-Latn-BA" sz="4900" dirty="0">
                <a:ea typeface="Calibri"/>
                <a:cs typeface="Times New Roman"/>
              </a:rPr>
              <a:t/>
            </a:r>
            <a:br>
              <a:rPr lang="bs-Latn-BA" sz="4900" dirty="0">
                <a:ea typeface="Calibri"/>
                <a:cs typeface="Times New Roman"/>
              </a:rPr>
            </a:br>
            <a:endParaRPr lang="bs-Latn-BA" sz="4900" dirty="0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Izvođenje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dokaza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predstavlja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korištenje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način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propisan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zakonom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dokaznih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sredstava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u smislu potpunijeg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saznavanja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činjenica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predmet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dokazivanja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2800" dirty="0">
              <a:ea typeface="Calibri"/>
              <a:cs typeface="Times New Roman"/>
            </a:endParaRP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876973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958363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Izvođenje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dokaza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određeno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posebno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svako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dokazno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sredstvo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Izvođenje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dokaza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pravilu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vrši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vrijeme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kada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on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treba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da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bude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upotrebljen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zajedno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drugim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elementima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potrebnim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odluku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ali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moguće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toga.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dirty="0">
                <a:latin typeface="Times New Roman"/>
                <a:ea typeface="Calibri"/>
                <a:cs typeface="Times New Roman"/>
              </a:rPr>
              <a:t>	</a:t>
            </a:r>
            <a:endParaRPr lang="bs-Latn-BA" sz="4400" dirty="0"/>
          </a:p>
        </p:txBody>
      </p:sp>
    </p:spTree>
    <p:extLst>
      <p:ext uri="{BB962C8B-B14F-4D97-AF65-F5344CB8AC3E}">
        <p14:creationId xmlns:p14="http://schemas.microsoft.com/office/powerpoint/2010/main" val="2533525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Izvođenje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dokaza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predstavlja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sadržinu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dokaznog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posebne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procesne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faze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od Č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lan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261-278.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bs-Latn-BA" b="1" dirty="0"/>
              <a:t>Ocjena dokaza</a:t>
            </a:r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Ocjena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dokaza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predstavlja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posljednu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završnu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najvažniju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aktivnost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postiže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krajnji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cilj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dokazivanja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8977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Ocjenu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dokaza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mogu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da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vrše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stranke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: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742950" marR="0" indent="-742950">
              <a:spcBef>
                <a:spcPts val="0"/>
              </a:spcBef>
              <a:spcAft>
                <a:spcPts val="0"/>
              </a:spcAft>
              <a:buAutoNum type="alphaLcParenR"/>
            </a:pPr>
            <a:r>
              <a:rPr lang="en-US" sz="3200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tužilac</a:t>
            </a:r>
            <a:r>
              <a:rPr lang="en-US" sz="3200" b="1" u="sng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(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prilikom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donošenja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naredbe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sprovođenju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istrage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donošenja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odluke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podizanju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optužnice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),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>
              <a:buNone/>
            </a:pPr>
            <a:endParaRPr lang="bs-Latn-BA" sz="4400" dirty="0"/>
          </a:p>
        </p:txBody>
      </p:sp>
    </p:spTree>
    <p:extLst>
      <p:ext uri="{BB962C8B-B14F-4D97-AF65-F5344CB8AC3E}">
        <p14:creationId xmlns:p14="http://schemas.microsoft.com/office/powerpoint/2010/main" val="1771826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bs-Latn-BA" sz="3200" b="1" u="sng" dirty="0" smtClean="0">
                <a:latin typeface="Calibri" pitchFamily="34" charset="0"/>
                <a:ea typeface="Calibri"/>
                <a:cs typeface="Calibri" pitchFamily="34" charset="0"/>
              </a:rPr>
              <a:t>b) </a:t>
            </a:r>
            <a:r>
              <a:rPr lang="en-US" sz="3200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optuženi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(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prilikom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ulaganja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prethodnih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prigovora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sudiji za prethodno saslušanje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protiv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optužnice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sl.) 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ocjeni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dokaza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sudija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služi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logičkim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tehničkim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ispitivanjem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buNone/>
            </a:pPr>
            <a:endParaRPr lang="bs-Latn-BA" sz="4400" dirty="0">
              <a:ea typeface="Calibri"/>
              <a:cs typeface="Times New Roman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dirty="0">
                <a:latin typeface="Times New Roman"/>
                <a:ea typeface="Calibri"/>
                <a:cs typeface="Times New Roman"/>
              </a:rPr>
              <a:t> </a:t>
            </a:r>
            <a:endParaRPr lang="bs-Latn-BA" sz="4400" dirty="0">
              <a:ea typeface="Calibri"/>
              <a:cs typeface="Times New Roman"/>
            </a:endParaRP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4162009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Princip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jedna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činjenica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dokazuje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više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dokaznih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osnova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više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dokaznih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osnova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dokazuje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neku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činjenicu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način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pitanju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sticaj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dokaza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algn="just">
              <a:spcBef>
                <a:spcPts val="0"/>
              </a:spcBef>
            </a:pP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Kolizija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dokaza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postoji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više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dokaza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predstavlja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istu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činjenicu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različito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solidFill>
                <a:prstClr val="black"/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pPr marL="0" lvl="0" algn="just">
              <a:spcBef>
                <a:spcPts val="0"/>
              </a:spcBef>
              <a:buNone/>
            </a:pPr>
            <a:endParaRPr lang="bs-Latn-BA" sz="4400" dirty="0"/>
          </a:p>
        </p:txBody>
      </p:sp>
    </p:spTree>
    <p:extLst>
      <p:ext uri="{BB962C8B-B14F-4D97-AF65-F5344CB8AC3E}">
        <p14:creationId xmlns:p14="http://schemas.microsoft.com/office/powerpoint/2010/main" val="3504449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bs-Latn-BA" sz="4000" b="1" dirty="0" smtClean="0">
                <a:latin typeface="Calibri" pitchFamily="34" charset="0"/>
                <a:cs typeface="Calibri" pitchFamily="34" charset="0"/>
              </a:rPr>
              <a:t>IZVORI KPP</a:t>
            </a:r>
          </a:p>
          <a:p>
            <a:pPr marL="0" indent="0" algn="ctr">
              <a:buNone/>
            </a:pPr>
            <a:r>
              <a:rPr lang="bs-Latn-BA" sz="4000" b="1" dirty="0" smtClean="0">
                <a:latin typeface="Calibri" pitchFamily="34" charset="0"/>
                <a:cs typeface="Calibri" pitchFamily="34" charset="0"/>
              </a:rPr>
              <a:t> (krivičnog procesnog prava)</a:t>
            </a:r>
            <a:endParaRPr lang="bs-Latn-BA" sz="40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151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Sumnja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najniži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stepen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ubjeđenja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istinitost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neke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činjenice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postoji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kada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razlozi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govore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„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protiv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“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istinitosti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jednaki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čak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razlozi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„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protiv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“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jači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od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osnova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„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“.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Osnovana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sumnja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viši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stepen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sumnje</a:t>
            </a:r>
            <a:r>
              <a:rPr lang="bs-Latn-BA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/vjerovatnoće/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zasnovan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prikupljenim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zakonitim i drugim 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dokazima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upućuju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zaključak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izvršeno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krivično djelo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Uz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osnovanu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sumnju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zakon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koristi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pojmove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: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5156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A)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osnovi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sumnje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dovoljno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osnova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sumnju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vjerovatnost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 odnosno vjerovatnoću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Osnovi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sumnje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/indicije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utvrđene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činjenice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okolnosti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posredno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ukazuju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mogućnost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postojanja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krivičnog djela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određenu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osobu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učinioca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određenu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bližu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dalju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vezu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između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učinioca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krivičnog djel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a.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Vjerovatnoća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nalazi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između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izvjesnosti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sumnje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postoji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sudija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nije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potpuno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uvjeren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istinitost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neke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činjenice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utvrđuje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nije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došao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do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izvjesnosti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ipak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razlozi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govore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istinitost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činjenice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jači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razloga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govore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protiv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istinitosti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Izvjesnost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postizanje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takvog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stepena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uvjerenja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kome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svi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razlozi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govore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istinitost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relevantnih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činjenica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tako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da se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njih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ne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posumnjati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6320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bs-Latn-BA" sz="4000" b="1" dirty="0" smtClean="0"/>
              <a:t>PROCESNI PRINCIPI KOJI SE ODNOSE NA RADNJE DOKAZIVANJA</a:t>
            </a:r>
            <a:endParaRPr lang="bs-Latn-BA" sz="4000" b="1" dirty="0"/>
          </a:p>
        </p:txBody>
      </p:sp>
    </p:spTree>
  </p:cSld>
  <p:clrMapOvr>
    <a:masterClrMapping/>
  </p:clrMapOvr>
</p:sld>
</file>

<file path=ppt/slides/slide5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Čuvar mjesta sadržaja 2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5477240"/>
          </a:xfrm>
        </p:spPr>
        <p:txBody>
          <a:bodyPr>
            <a:no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To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: 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Princip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zakonske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ocjene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dokaza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ocjene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dokaza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slobodnom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sudijskom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uvjerenju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princip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istine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	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princip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„in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dubio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pro reo“. 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dirty="0">
                <a:latin typeface="Times New Roman"/>
                <a:ea typeface="Calibri"/>
                <a:cs typeface="Times New Roman"/>
              </a:rPr>
              <a:t>	</a:t>
            </a:r>
            <a:endParaRPr lang="bs-Latn-BA" sz="4400" dirty="0"/>
          </a:p>
        </p:txBody>
      </p:sp>
    </p:spTree>
    <p:extLst>
      <p:ext uri="{BB962C8B-B14F-4D97-AF65-F5344CB8AC3E}">
        <p14:creationId xmlns:p14="http://schemas.microsoft.com/office/powerpoint/2010/main" val="3356635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Zakonska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ocjena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dokaza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ocjena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dokaza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slobodnom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uvjerenju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Zakonska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ocjena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dokaza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pozitivna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negativna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b="1" dirty="0" smtClean="0"/>
              <a:t>Novim zakonima o krivičnom postupku (2003.) godine su utvrđena nova pravila o:</a:t>
            </a:r>
          </a:p>
          <a:p>
            <a:r>
              <a:rPr lang="bs-Latn-BA" b="1" dirty="0" smtClean="0"/>
              <a:t>Uslovnom otpustu,</a:t>
            </a:r>
          </a:p>
          <a:p>
            <a:r>
              <a:rPr lang="bs-Latn-BA" b="1" dirty="0" smtClean="0"/>
              <a:t>Rehabilitaciji, </a:t>
            </a:r>
          </a:p>
          <a:p>
            <a:r>
              <a:rPr lang="bs-Latn-BA" b="1" dirty="0" smtClean="0"/>
              <a:t>Prestanku mjera bezbjednosti i pravnih posljedica osude,</a:t>
            </a:r>
          </a:p>
          <a:p>
            <a:r>
              <a:rPr lang="bs-Latn-BA" b="1" dirty="0" smtClean="0"/>
              <a:t>Ostvarivanju prava lica neosnovano lišenog slobode i neosanovano osuđenog,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981871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593808"/>
          </a:xfrm>
        </p:spPr>
        <p:txBody>
          <a:bodyPr>
            <a:normAutofit/>
          </a:bodyPr>
          <a:lstStyle/>
          <a:p>
            <a:r>
              <a:rPr lang="bs-Latn-BA" sz="3200" b="1" dirty="0">
                <a:latin typeface="Calibri" pitchFamily="34" charset="0"/>
                <a:cs typeface="Calibri" pitchFamily="34" charset="0"/>
              </a:rPr>
              <a:t>Glavni domaći izvori krivičnog procesnog prava</a:t>
            </a:r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:</a:t>
            </a:r>
          </a:p>
          <a:p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Ustav (oktroisani-dejtonski ustav) BiH;</a:t>
            </a:r>
          </a:p>
          <a:p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Ustav FBiH;</a:t>
            </a:r>
          </a:p>
          <a:p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Ustav RS;</a:t>
            </a:r>
          </a:p>
          <a:p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Ustav BD;</a:t>
            </a:r>
          </a:p>
          <a:p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Zakon o krivičnom postupku BiH</a:t>
            </a:r>
          </a:p>
          <a:p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Zakon o krivičnom posrupku FBiH</a:t>
            </a:r>
          </a:p>
          <a:p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Zakon o krivičnom postupku RS</a:t>
            </a:r>
          </a:p>
          <a:p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Zakon o kaznenom postupku BD.</a:t>
            </a:r>
            <a:endParaRPr lang="bs-Latn-BA" sz="32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5655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Prema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pozitivnoj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ocjeni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dokaza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mora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uzeti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obzir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da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određena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odlučna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činjenica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dokazna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prema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tome i da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djelo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izvršeno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da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optuženi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učinilac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kada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nastupi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količina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kakvoća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dokaza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određena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zakonom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7117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>
              <a:spcBef>
                <a:spcPts val="0"/>
              </a:spcBef>
            </a:pP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U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slučaju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negativne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teorije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zakonskih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dokaza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sud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nije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mogao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uzeti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obzir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da je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određena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činjenica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dokazna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se ne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stekne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ona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količina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kakvoća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dokaza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propisana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zakonom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ali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se ta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količina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kakvoća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postigne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sudija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slobodan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da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po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svom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uvjerenju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cijeni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da li je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činjenica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dokazna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solidFill>
                <a:prstClr val="black"/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4442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Ocjena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dokaza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slobodnom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sudijskom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uvjerenju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postoji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kada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sudija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vrši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ocjenu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postojanju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činjenica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osnovu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sopstvene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analize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ne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pravilima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utvrđenim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zakonu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indent="0"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1866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>
              <a:spcBef>
                <a:spcPts val="0"/>
              </a:spcBef>
            </a:pP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Svoje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slobodno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uvjerenje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vrijednosti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izvedenih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dokaza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sud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formira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osnovu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logičke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analize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psihološke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ocjene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dokaznog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materijala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nevezan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nikakvim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zakonskim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pravilima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ocjeni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dokaza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jedino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obavezom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da o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toj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ocjeni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položi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račun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obrazloženju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svoje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odluke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solidFill>
                <a:prstClr val="black"/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858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648072"/>
          </a:xfrm>
        </p:spPr>
        <p:txBody>
          <a:bodyPr>
            <a:noAutofit/>
          </a:bodyPr>
          <a:lstStyle/>
          <a:p>
            <a:pPr algn="ctr"/>
            <a:r>
              <a:rPr lang="en-US" b="1" dirty="0" err="1">
                <a:latin typeface="Calibri" pitchFamily="34" charset="0"/>
                <a:ea typeface="Calibri"/>
                <a:cs typeface="Calibri" pitchFamily="34" charset="0"/>
              </a:rPr>
              <a:t>Princip</a:t>
            </a:r>
            <a:r>
              <a:rPr lang="en-US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b="1" dirty="0" err="1">
                <a:latin typeface="Calibri" pitchFamily="34" charset="0"/>
                <a:ea typeface="Calibri"/>
                <a:cs typeface="Calibri" pitchFamily="34" charset="0"/>
              </a:rPr>
              <a:t>istine</a:t>
            </a:r>
            <a:endParaRPr lang="bs-Latn-BA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>
          <a:xfrm>
            <a:off x="304800" y="1295400"/>
            <a:ext cx="8229600" cy="4525963"/>
          </a:xfrm>
        </p:spPr>
        <p:txBody>
          <a:bodyPr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bs-Latn-BA" sz="3600" b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Princip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istine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izričito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ustanovljen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u </a:t>
            </a:r>
            <a:r>
              <a:rPr lang="bs-Latn-BA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Č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lanu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14,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propisuje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da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tužilac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drugi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subjekti/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organi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u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čestvuju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krivičnom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postupku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dužni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da s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jednakom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pažnjom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ispituju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 odnosno istražuju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utvrđuju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kako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činjenice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terete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osumnjičenog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tako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one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idu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korist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bs-Latn-BA" sz="3600" dirty="0"/>
          </a:p>
        </p:txBody>
      </p:sp>
    </p:spTree>
    <p:extLst>
      <p:ext uri="{BB962C8B-B14F-4D97-AF65-F5344CB8AC3E}">
        <p14:creationId xmlns:p14="http://schemas.microsoft.com/office/powerpoint/2010/main" val="3637359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>
              <a:spcBef>
                <a:spcPts val="0"/>
              </a:spcBef>
            </a:pP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Na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ovaj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način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 u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odnosu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same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činjenice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utvrđuju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postupku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ovim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zakonskim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rješenjem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uvodi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se standard „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jednakog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obzira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“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važi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toku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cjelog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krivičnog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postupka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solidFill>
                <a:prstClr val="black"/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pPr marL="0" lvl="0">
              <a:spcBef>
                <a:spcPts val="0"/>
              </a:spcBef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8882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0" indent="-457200">
              <a:buFont typeface="Wingdings" pitchFamily="2" charset="2"/>
              <a:buChar char="§"/>
            </a:pP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 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Izvjesna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o</a:t>
            </a:r>
            <a:r>
              <a:rPr lang="bs-Latn-BA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d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stupanja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od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utvrđivanja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istine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konstituisana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radi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zaštite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indivuidualnih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prava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osumnjičnog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dr</a:t>
            </a:r>
            <a:r>
              <a:rPr lang="bs-Latn-BA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ugih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osoba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i ne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umanjuju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vrijednost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značaj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tog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principa</a:t>
            </a:r>
            <a:r>
              <a:rPr lang="bs-Latn-BA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.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endParaRPr lang="bs-Latn-BA" sz="3200" b="1" dirty="0" smtClean="0">
              <a:solidFill>
                <a:prstClr val="black"/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pPr marL="0" lvl="0" indent="0">
              <a:buNone/>
            </a:pPr>
            <a:r>
              <a:rPr lang="bs-Latn-BA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T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akva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odstupanja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predstavljaju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npr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.:</a:t>
            </a:r>
            <a:endParaRPr lang="bs-Latn-BA" sz="3200" b="1" dirty="0" smtClean="0">
              <a:solidFill>
                <a:prstClr val="black"/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pPr lvl="0"/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pravo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šutnju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 </a:t>
            </a:r>
            <a:endParaRPr lang="bs-Latn-BA" sz="3200" b="1" dirty="0" smtClean="0">
              <a:solidFill>
                <a:prstClr val="black"/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pPr lvl="0"/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oslobađanje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od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dužnosti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svjedočenja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296144"/>
          </a:xfrm>
        </p:spPr>
        <p:txBody>
          <a:bodyPr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bs-Latn-BA" b="1" dirty="0" smtClean="0">
                <a:latin typeface="Calibri" pitchFamily="34" charset="0"/>
                <a:ea typeface="Calibri"/>
                <a:cs typeface="Calibri" pitchFamily="34" charset="0"/>
              </a:rPr>
              <a:t/>
            </a:r>
            <a:br>
              <a:rPr lang="bs-Latn-BA" b="1" dirty="0" smtClean="0">
                <a:latin typeface="Calibri" pitchFamily="34" charset="0"/>
                <a:ea typeface="Calibri"/>
                <a:cs typeface="Calibri" pitchFamily="34" charset="0"/>
              </a:rPr>
            </a:br>
            <a:r>
              <a:rPr lang="en-US" b="1" dirty="0" err="1" smtClean="0">
                <a:latin typeface="Calibri" pitchFamily="34" charset="0"/>
                <a:ea typeface="Calibri"/>
                <a:cs typeface="Calibri" pitchFamily="34" charset="0"/>
              </a:rPr>
              <a:t>Princip</a:t>
            </a:r>
            <a:r>
              <a:rPr lang="en-US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b="1" dirty="0">
                <a:latin typeface="Calibri" pitchFamily="34" charset="0"/>
                <a:ea typeface="Calibri"/>
                <a:cs typeface="Calibri" pitchFamily="34" charset="0"/>
              </a:rPr>
              <a:t>„in </a:t>
            </a:r>
            <a:r>
              <a:rPr lang="en-US" b="1" dirty="0" err="1">
                <a:latin typeface="Calibri" pitchFamily="34" charset="0"/>
                <a:ea typeface="Calibri"/>
                <a:cs typeface="Calibri" pitchFamily="34" charset="0"/>
              </a:rPr>
              <a:t>dubio</a:t>
            </a:r>
            <a:r>
              <a:rPr lang="en-US" b="1" dirty="0">
                <a:latin typeface="Calibri" pitchFamily="34" charset="0"/>
                <a:ea typeface="Calibri"/>
                <a:cs typeface="Calibri" pitchFamily="34" charset="0"/>
              </a:rPr>
              <a:t> pro reo“ </a:t>
            </a:r>
            <a:r>
              <a:rPr lang="bs-Latn-BA" dirty="0">
                <a:latin typeface="Calibri" pitchFamily="34" charset="0"/>
                <a:ea typeface="Calibri"/>
                <a:cs typeface="Calibri" pitchFamily="34" charset="0"/>
              </a:rPr>
              <a:t/>
            </a:r>
            <a:br>
              <a:rPr lang="bs-Latn-BA" dirty="0">
                <a:latin typeface="Calibri" pitchFamily="34" charset="0"/>
                <a:ea typeface="Calibri"/>
                <a:cs typeface="Calibri" pitchFamily="34" charset="0"/>
              </a:rPr>
            </a:br>
            <a:endParaRPr lang="bs-Latn-BA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53347"/>
          </a:xfrm>
        </p:spPr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bs-Latn-BA" sz="4400" b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Ovaj p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rincip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jedna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od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pogodnosti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priznaje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osumnjičenom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da bi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popravila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njegova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pozicija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 odnosno status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postupku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buNone/>
            </a:pPr>
            <a:endParaRPr lang="bs-Latn-BA" sz="4400" dirty="0"/>
          </a:p>
        </p:txBody>
      </p:sp>
    </p:spTree>
    <p:extLst>
      <p:ext uri="{BB962C8B-B14F-4D97-AF65-F5344CB8AC3E}">
        <p14:creationId xmlns:p14="http://schemas.microsoft.com/office/powerpoint/2010/main" val="2647328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Skup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pogodnosti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označava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prednost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odbrane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Princip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Pravilo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„in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dubio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pro reo“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propisano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u </a:t>
            </a:r>
            <a:r>
              <a:rPr lang="bs-Latn-BA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Č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lanu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3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stav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2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.,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znači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dilema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postojanja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činjenica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idu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korist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optuženog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rješava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tako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presudi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utvrđuje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njihovo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postojanje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a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dilema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postojanju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činjenica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idu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štetu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optuženog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rješava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način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presudi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uzima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njihovo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nepostojanje</a:t>
            </a:r>
            <a:endParaRPr lang="bs-Latn-BA" sz="3200" dirty="0" smtClean="0">
              <a:latin typeface="Calibri" pitchFamily="34" charset="0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665816"/>
          </a:xfrm>
        </p:spPr>
        <p:txBody>
          <a:bodyPr>
            <a:noAutofit/>
          </a:bodyPr>
          <a:lstStyle/>
          <a:p>
            <a:r>
              <a:rPr lang="bs-Latn-BA" sz="3200" b="1" dirty="0">
                <a:latin typeface="Calibri" pitchFamily="34" charset="0"/>
                <a:cs typeface="Calibri" pitchFamily="34" charset="0"/>
              </a:rPr>
              <a:t>Sporedni domaći izvori krivičnog procesnog prava</a:t>
            </a:r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:</a:t>
            </a:r>
          </a:p>
          <a:p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bs-Latn-BA" sz="3200" b="1" dirty="0">
                <a:latin typeface="Calibri" pitchFamily="34" charset="0"/>
                <a:cs typeface="Calibri" pitchFamily="34" charset="0"/>
              </a:rPr>
              <a:t>Zakon </a:t>
            </a:r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o zaštiti i postupanju sa djecom i maloljetnicima (FBiH, RS, BD);</a:t>
            </a:r>
          </a:p>
          <a:p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Krivični zakon BiH (Službeni glasnik br. 3/03, 32/03, 37/03, 54/04, 61/04, 30/05, 55/06, 32/07, 15/08, 58/08, 12/09, 16/09, 93/09, 72/13,</a:t>
            </a:r>
          </a:p>
          <a:p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Zakon o sudu BiH (Službeni glasnik BiH br.29/00, ......,32/07, </a:t>
            </a:r>
            <a:endParaRPr lang="bs-Latn-BA" sz="32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0128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Odredba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Č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lana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284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tačka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c,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direktno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predviđa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izricanje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oslobađajuće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presude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nije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dokazano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da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optuženi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učinio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krivično djelo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optužuje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3395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760647600"/>
      </p:ext>
    </p:extLst>
  </p:cSld>
  <p:clrMapOvr>
    <a:masterClrMapping/>
  </p:clrMapOvr>
</p:sld>
</file>

<file path=ppt/slides/slide6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108012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400" b="1" dirty="0">
                <a:latin typeface="Calibri" pitchFamily="34" charset="0"/>
                <a:ea typeface="Calibri"/>
                <a:cs typeface="Calibri" pitchFamily="34" charset="0"/>
              </a:rPr>
              <a:t>PRETRESANJE STANA, PROSTORIJA I OSOBA</a:t>
            </a:r>
            <a:endParaRPr lang="bs-Latn-BA" sz="4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4225656"/>
          </a:xfrm>
        </p:spPr>
        <p:txBody>
          <a:bodyPr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Pretresanje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matrijalno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istraživanje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nad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osobama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stvarima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cilju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pronalaženja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tragova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krivičnog djela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predmeta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važnih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krivični postupak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cilju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hvatanja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osumnjičenog</a:t>
            </a:r>
            <a:r>
              <a:rPr lang="bs-Latn-BA" sz="3200" b="1" dirty="0">
                <a:latin typeface="Calibri" pitchFamily="34" charset="0"/>
                <a:ea typeface="Calibri"/>
                <a:cs typeface="Calibri" pitchFamily="34" charset="0"/>
              </a:rPr>
              <a:t>/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optuženog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4400" dirty="0"/>
          </a:p>
        </p:txBody>
      </p:sp>
    </p:spTree>
    <p:extLst>
      <p:ext uri="{BB962C8B-B14F-4D97-AF65-F5344CB8AC3E}">
        <p14:creationId xmlns:p14="http://schemas.microsoft.com/office/powerpoint/2010/main" val="2905181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>
              <a:spcBef>
                <a:spcPts val="0"/>
              </a:spcBef>
            </a:pP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Objekat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pretresanja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mogu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biti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osobe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stan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druge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prostorije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osumnjičenih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osoba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drugih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osoba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zbog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ličnih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odnosa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osumnjičenim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oslobođeni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dužnosti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svjedočenja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solidFill>
                <a:prstClr val="black"/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pPr marL="0" lvl="0" algn="just">
              <a:spcBef>
                <a:spcPts val="0"/>
              </a:spcBef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2494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Pretresanje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vrši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po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pravilu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istrazi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ali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u</a:t>
            </a:r>
            <a:r>
              <a:rPr lang="bs-Latn-BA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svim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fazamam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postupka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kriminalističkom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smislu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najuspješnije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odmah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nakon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izvršenog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krivičnog djela.</a:t>
            </a:r>
            <a:endParaRPr lang="bs-Latn-BA" sz="3200" dirty="0" smtClean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Pretrersanje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osoba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(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osobni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-lični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pretres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)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predstavlja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istraživanje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tijelu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tijelu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obući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odjeći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osobnom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prtljagu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određene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osobe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kada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vjerovatno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da je ta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osoba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počinila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 KD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da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će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pretresanjem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pronaći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predmeti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tragovi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KD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važni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kriv. Post.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9663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>
              <a:spcBef>
                <a:spcPts val="0"/>
              </a:spcBef>
            </a:pP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Pored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ovih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slučajeva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pretresanje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osoba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vrši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prilikom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privođenja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lišavanja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slobode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.</a:t>
            </a:r>
          </a:p>
          <a:p>
            <a:pPr marL="0" lvl="0" algn="just">
              <a:spcBef>
                <a:spcPts val="0"/>
              </a:spcBef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4838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>
              <a:spcBef>
                <a:spcPts val="0"/>
              </a:spcBef>
            </a:pP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Srestva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s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kojim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vrši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osobni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pretres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različita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(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pregled</a:t>
            </a:r>
            <a:r>
              <a:rPr lang="bs-Latn-BA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tijela,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ispitivanje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tjelesnih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šupljina</a:t>
            </a:r>
            <a:r>
              <a:rPr lang="bs-Latn-BA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raznim uređajima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bs-Latn-BA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tzv. 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rengeno-skopija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). </a:t>
            </a:r>
            <a:endParaRPr lang="bs-Latn-BA" sz="3200" dirty="0" smtClean="0">
              <a:solidFill>
                <a:prstClr val="black"/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pPr marL="0" lvl="0">
              <a:spcBef>
                <a:spcPts val="0"/>
              </a:spcBef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Pretresanje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osobe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obavlja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osoba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istog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spola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solidFill>
                <a:prstClr val="black"/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Stanom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smatra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svaka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prostorna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cjelina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prostor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kome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boravi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boraviti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4800" dirty="0"/>
          </a:p>
        </p:txBody>
      </p:sp>
    </p:spTree>
    <p:extLst>
      <p:ext uri="{BB962C8B-B14F-4D97-AF65-F5344CB8AC3E}">
        <p14:creationId xmlns:p14="http://schemas.microsoft.com/office/powerpoint/2010/main" val="1102005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Zakon o Tužilaštvu BiH (Službeni glasnik BiH, br. 24/02......., 61/04,</a:t>
            </a:r>
          </a:p>
          <a:p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Zakon o zaštiti svjedoka pod prijetnjom i ugroženih svjedoka BiH (Službeni glasnikBiH, br. 3/03, ....55/05,</a:t>
            </a:r>
          </a:p>
        </p:txBody>
      </p:sp>
    </p:spTree>
    <p:extLst>
      <p:ext uri="{BB962C8B-B14F-4D97-AF65-F5344CB8AC3E}">
        <p14:creationId xmlns:p14="http://schemas.microsoft.com/office/powerpoint/2010/main" val="918535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Pretrtesanje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izvršiti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drugim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mjestima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ne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obuhvataju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stan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(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dvorišta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sijena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).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Nezakonito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pretresanje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povlači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posljedicu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ništavnosti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poduzete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radnje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odluke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konačnici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Pretresanje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pokretnih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stvari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smislu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odredbe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stava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1.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ovog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člana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obuhvaća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pretresanje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kompjutera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sličnih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uređaja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automatsku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obradu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podataka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njima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povezani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Pretresanje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kompjutera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sličnih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uređaja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stava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2.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ovog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člana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će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obaviti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uz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pomoć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stručne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osobe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upoznate na okolnosti pretresanja.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4733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b="1" dirty="0" err="1">
                <a:latin typeface="Calibri" pitchFamily="34" charset="0"/>
                <a:ea typeface="Calibri"/>
                <a:cs typeface="Calibri" pitchFamily="34" charset="0"/>
              </a:rPr>
              <a:t>Uslovi</a:t>
            </a:r>
            <a:r>
              <a:rPr lang="en-US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b="1" dirty="0" err="1">
                <a:latin typeface="Calibri" pitchFamily="34" charset="0"/>
                <a:ea typeface="Calibri"/>
                <a:cs typeface="Calibri" pitchFamily="34" charset="0"/>
              </a:rPr>
              <a:t>pretresanje</a:t>
            </a:r>
            <a:r>
              <a:rPr lang="en-US" b="1" dirty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bs-Latn-BA" dirty="0">
                <a:latin typeface="Calibri" pitchFamily="34" charset="0"/>
                <a:ea typeface="Calibri"/>
                <a:cs typeface="Calibri" pitchFamily="34" charset="0"/>
              </a:rPr>
              <a:t/>
            </a:r>
            <a:br>
              <a:rPr lang="bs-Latn-BA" dirty="0">
                <a:latin typeface="Calibri" pitchFamily="34" charset="0"/>
                <a:ea typeface="Calibri"/>
                <a:cs typeface="Calibri" pitchFamily="34" charset="0"/>
              </a:rPr>
            </a:br>
            <a:endParaRPr lang="bs-Latn-BA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Pretresanje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stana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drugih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prostorija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odrediti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samo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onda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ima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dovoljno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osnova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sumnju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da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će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pretresanju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: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9413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Pronaći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pretpostavljeni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izvršilac</a:t>
            </a:r>
            <a:r>
              <a:rPr lang="bs-Latn-BA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krivičnog djela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nj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egov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s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aučesnik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pomagač, postrekač, saizvršilac i dr.</a:t>
            </a:r>
          </a:p>
          <a:p>
            <a:pPr>
              <a:buFont typeface="Wingdings" pitchFamily="2" charset="2"/>
              <a:buChar char="Ø"/>
            </a:pP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Otkriti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tragov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krivičnog djela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bs-Latn-BA" sz="3200" b="1" dirty="0">
                <a:latin typeface="Calibri" pitchFamily="34" charset="0"/>
                <a:ea typeface="Calibri"/>
                <a:cs typeface="Calibri" pitchFamily="34" charset="0"/>
              </a:rPr>
              <a:t> p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ronaći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predmet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važn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postupak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 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Formalni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uslov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pretresanje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bs-Latn-BA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aredba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pismena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 odnosno u pismenom obliku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obrazložena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Podrazumjeva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prethodno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utvrditi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postojanje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zakonskih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uslova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pretresanje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predviđeni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važećim pozitivnim zakonima, Č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l.51 i52.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bs-Latn-BA" b="1" dirty="0" smtClean="0">
                <a:latin typeface="Times New Roman"/>
                <a:ea typeface="Calibri"/>
                <a:cs typeface="Times New Roman"/>
              </a:rPr>
              <a:t/>
            </a:r>
            <a:br>
              <a:rPr lang="bs-Latn-BA" b="1" dirty="0" smtClean="0">
                <a:latin typeface="Times New Roman"/>
                <a:ea typeface="Calibri"/>
                <a:cs typeface="Times New Roman"/>
              </a:rPr>
            </a:br>
            <a:r>
              <a:rPr lang="en-US" b="1" dirty="0" err="1" smtClean="0">
                <a:latin typeface="Calibri" pitchFamily="34" charset="0"/>
                <a:ea typeface="Calibri"/>
                <a:cs typeface="Calibri" pitchFamily="34" charset="0"/>
              </a:rPr>
              <a:t>Pretresanje</a:t>
            </a:r>
            <a:r>
              <a:rPr lang="en-US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b="1" dirty="0" err="1">
                <a:latin typeface="Calibri" pitchFamily="34" charset="0"/>
                <a:ea typeface="Calibri"/>
                <a:cs typeface="Calibri" pitchFamily="34" charset="0"/>
              </a:rPr>
              <a:t>bez</a:t>
            </a:r>
            <a:r>
              <a:rPr lang="en-US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b="1" dirty="0" err="1">
                <a:latin typeface="Calibri" pitchFamily="34" charset="0"/>
                <a:ea typeface="Calibri"/>
                <a:cs typeface="Calibri" pitchFamily="34" charset="0"/>
              </a:rPr>
              <a:t>naredbe</a:t>
            </a:r>
            <a:r>
              <a:rPr lang="bs-Latn-BA" dirty="0">
                <a:latin typeface="Calibri" pitchFamily="34" charset="0"/>
                <a:ea typeface="Calibri"/>
                <a:cs typeface="Calibri" pitchFamily="34" charset="0"/>
              </a:rPr>
              <a:t/>
            </a:r>
            <a:br>
              <a:rPr lang="bs-Latn-BA" dirty="0">
                <a:latin typeface="Calibri" pitchFamily="34" charset="0"/>
                <a:ea typeface="Calibri"/>
                <a:cs typeface="Calibri" pitchFamily="34" charset="0"/>
              </a:rPr>
            </a:br>
            <a:endParaRPr lang="bs-Latn-BA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Ovlaštena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službena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osoba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ući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stan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druge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prostorije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bez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aredbe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bez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svjedoka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potrebi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izvršiti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pretresanje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: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9611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stanar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tog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stana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to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želi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neko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zove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pomoć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potrebno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uhvatiti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učinitelja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krivičnog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djela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zatečen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djelu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radi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sigurnosti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ljudi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iimovine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8503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904656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vi-VN" sz="3200" b="1" dirty="0">
                <a:latin typeface="Calibri" pitchFamily="34" charset="0"/>
                <a:cs typeface="Calibri" pitchFamily="34" charset="0"/>
              </a:rPr>
              <a:t>Glavni međunarodni izvori krivičnog procesnog prava:</a:t>
            </a:r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Univerzalna deklaracija o pravima čovjeka (1948);</a:t>
            </a:r>
          </a:p>
          <a:p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Europska konvencija o ljudskim pravima (1950), sa dodatnim protokolima;</a:t>
            </a:r>
          </a:p>
          <a:p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Međunarodni pakt o građanskim i političkim stvarima (1966);</a:t>
            </a:r>
          </a:p>
          <a:p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Konvencija o pravima djeteta (1989);</a:t>
            </a:r>
          </a:p>
          <a:p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Konvencija protiv mučenja i drugih oblika okrutog, nehumanog ili ponižavajućeg postupanja ili kažanjavanja (1984).</a:t>
            </a:r>
            <a:endParaRPr lang="bs-Latn-BA" sz="32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8326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stanu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drugoj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prostoriji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nalazi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osoba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naredbi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pritvoriti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prinudno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dovesti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sklonila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gonjenja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Nakon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izvršen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pretresanja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bez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N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redbe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izvršeno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pretresanje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ovlaštena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službena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osoba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mora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odmah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podnijeti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izvještaj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pis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menoj formi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tužitelju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će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o tome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obavijestiti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udiju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prethodni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postupak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6872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Izvještaj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sadržavati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razloge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pretresanja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bez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aredbe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Usmeni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zahtjev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izdavanje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naredbe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podnijeti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postoji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opasnost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odlaganja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Usmeni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zahtjev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izdavanje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aredbe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pretresanju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saopćiti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neposredno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udiji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prethodni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postupak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telefonom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radio-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vezom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drugim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sredstvom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elektronske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komunikacije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 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zahtjev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izdavanje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aredbe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pretresanje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stana,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usmen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o zatražen,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bs-Latn-BA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udija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prethodni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postupak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će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daljnji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tok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razgovora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zabilježiti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7197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slučaju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koristi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zvučni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stenografski</a:t>
            </a:r>
            <a:r>
              <a:rPr lang="en-US" sz="3200" b="1" u="sng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zapisnik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sudija</a:t>
            </a:r>
            <a:r>
              <a:rPr lang="en-US" sz="3200" b="1" u="sng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u="sng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prethodni</a:t>
            </a:r>
            <a:r>
              <a:rPr lang="en-US" sz="3200" b="1" u="sng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postupak</a:t>
            </a:r>
            <a:r>
              <a:rPr lang="en-US" sz="3200" b="1" u="sng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dužan</a:t>
            </a:r>
            <a:r>
              <a:rPr lang="en-US" sz="3200" b="1" u="sng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dati</a:t>
            </a:r>
            <a:r>
              <a:rPr lang="en-US" sz="3200" b="1" u="sng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zapisnik</a:t>
            </a:r>
            <a:r>
              <a:rPr lang="en-US" sz="3200" b="1" u="sng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u="sng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prijepis</a:t>
            </a:r>
            <a:r>
              <a:rPr lang="en-US" sz="3200" b="1" u="sng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ovjeriti</a:t>
            </a:r>
            <a:r>
              <a:rPr lang="en-US" sz="3200" b="1" u="sng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istovjetnost</a:t>
            </a:r>
            <a:r>
              <a:rPr lang="en-US" sz="3200" b="1" u="sng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prijepisa</a:t>
            </a:r>
            <a:r>
              <a:rPr lang="en-US" sz="3200" b="1" u="sng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u="sng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predati</a:t>
            </a:r>
            <a:r>
              <a:rPr lang="en-US" sz="3200" b="1" u="sng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originalni</a:t>
            </a:r>
            <a:r>
              <a:rPr lang="en-US" sz="3200" b="1" u="sng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zapisnik</a:t>
            </a:r>
            <a:r>
              <a:rPr lang="en-US" sz="3200" b="1" u="sng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u="sng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prijepis</a:t>
            </a:r>
            <a:r>
              <a:rPr lang="en-US" sz="3200" b="1" u="sng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sudu</a:t>
            </a:r>
            <a:r>
              <a:rPr lang="en-US" sz="3200" b="1" u="sng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roku</a:t>
            </a:r>
            <a:r>
              <a:rPr lang="en-US" sz="3200" b="1" u="sng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od</a:t>
            </a:r>
            <a:r>
              <a:rPr lang="en-US" sz="3200" b="1" u="sng" dirty="0" smtClean="0">
                <a:latin typeface="Calibri" pitchFamily="34" charset="0"/>
                <a:ea typeface="Calibri"/>
                <a:cs typeface="Calibri" pitchFamily="34" charset="0"/>
              </a:rPr>
              <a:t> 24 </a:t>
            </a:r>
            <a:r>
              <a:rPr lang="en-US" sz="3200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sata</a:t>
            </a:r>
            <a:r>
              <a:rPr lang="en-US" sz="3200" b="1" u="sng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od</a:t>
            </a:r>
            <a:r>
              <a:rPr lang="en-US" sz="3200" b="1" u="sng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izdavanja</a:t>
            </a:r>
            <a:r>
              <a:rPr lang="en-US" sz="3200" b="1" u="sng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naredbe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slučaju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doslovnog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bilježenja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razgovora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sudija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prethodni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postupak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će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potpisati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kopiju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zapisnika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predati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roku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24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sata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 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izdavanja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naredbe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28596" y="404664"/>
            <a:ext cx="8258204" cy="1368152"/>
          </a:xfrm>
        </p:spPr>
        <p:txBody>
          <a:bodyPr>
            <a:normAutofit fontScale="90000"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bs-Latn-BA" sz="4000" dirty="0">
                <a:ea typeface="Calibri"/>
                <a:cs typeface="Times New Roman"/>
              </a:rPr>
              <a:t/>
            </a:r>
            <a:br>
              <a:rPr lang="bs-Latn-BA" sz="4000" dirty="0">
                <a:ea typeface="Calibri"/>
                <a:cs typeface="Times New Roman"/>
              </a:rPr>
            </a:br>
            <a:r>
              <a:rPr lang="en-US" sz="4400" b="1" dirty="0" err="1" smtClean="0">
                <a:latin typeface="Calibri" pitchFamily="34" charset="0"/>
                <a:ea typeface="Calibri"/>
                <a:cs typeface="Calibri" pitchFamily="34" charset="0"/>
              </a:rPr>
              <a:t>Vrijeme</a:t>
            </a:r>
            <a:r>
              <a:rPr lang="en-US" sz="44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400" b="1" dirty="0" err="1" smtClean="0">
                <a:latin typeface="Calibri" pitchFamily="34" charset="0"/>
                <a:ea typeface="Calibri"/>
                <a:cs typeface="Calibri" pitchFamily="34" charset="0"/>
              </a:rPr>
              <a:t>izvršenja</a:t>
            </a:r>
            <a:r>
              <a:rPr lang="en-US" sz="44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400" b="1" dirty="0" err="1" smtClean="0">
                <a:latin typeface="Calibri" pitchFamily="34" charset="0"/>
                <a:ea typeface="Calibri"/>
                <a:cs typeface="Calibri" pitchFamily="34" charset="0"/>
              </a:rPr>
              <a:t>naredbe</a:t>
            </a:r>
            <a:r>
              <a:rPr lang="en-US" sz="44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4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44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400" b="1" dirty="0" err="1" smtClean="0">
                <a:latin typeface="Calibri" pitchFamily="34" charset="0"/>
                <a:ea typeface="Calibri"/>
                <a:cs typeface="Calibri" pitchFamily="34" charset="0"/>
              </a:rPr>
              <a:t>pretresanje</a:t>
            </a:r>
            <a:r>
              <a:rPr lang="en-US" sz="44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400" b="1" dirty="0">
                <a:latin typeface="Calibri" pitchFamily="34" charset="0"/>
                <a:ea typeface="Calibri"/>
                <a:cs typeface="Calibri" pitchFamily="34" charset="0"/>
              </a:rPr>
              <a:t> </a:t>
            </a:r>
            <a:r>
              <a:rPr lang="bs-Latn-BA" sz="4400" dirty="0">
                <a:latin typeface="Calibri" pitchFamily="34" charset="0"/>
                <a:ea typeface="Calibri"/>
                <a:cs typeface="Calibri" pitchFamily="34" charset="0"/>
              </a:rPr>
              <a:t/>
            </a:r>
            <a:br>
              <a:rPr lang="bs-Latn-BA" sz="4400" dirty="0">
                <a:latin typeface="Calibri" pitchFamily="34" charset="0"/>
                <a:ea typeface="Calibri"/>
                <a:cs typeface="Calibri" pitchFamily="34" charset="0"/>
              </a:rPr>
            </a:br>
            <a:endParaRPr lang="bs-Latn-BA" sz="4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Naredba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pretresanje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mora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izvršiti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najkasnije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15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dana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njenog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izdavanja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nakon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čega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bez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odlaganja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vratiti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5079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Naredba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pretresanje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izvršiti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bilo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kojeg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sedmici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521800"/>
          </a:xfrm>
        </p:spPr>
        <p:txBody>
          <a:bodyPr>
            <a:normAutofit/>
          </a:bodyPr>
          <a:lstStyle/>
          <a:p>
            <a:r>
              <a:rPr lang="vi-VN" sz="3200" b="1" dirty="0">
                <a:latin typeface="Calibri" pitchFamily="34" charset="0"/>
                <a:cs typeface="Calibri" pitchFamily="34" charset="0"/>
              </a:rPr>
              <a:t>Sporedni međunarodni izvori krivičnog procesnog prava:</a:t>
            </a:r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Standardna minimalna pravilaUN za primjenu sudskih postupaka prema maloljetnicima (1985.);</a:t>
            </a:r>
          </a:p>
          <a:p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Europska konvencija o suzbijanju terorizma (1997.);</a:t>
            </a:r>
          </a:p>
          <a:p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Krivičnopravna konvencija protiv korupcije (1999.);</a:t>
            </a:r>
          </a:p>
          <a:p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Eueopska konvencija o izručenju (1957.).</a:t>
            </a:r>
            <a:endParaRPr lang="bs-Latn-BA" sz="32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0648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Naredba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izvršiti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samo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vremenskom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periodu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0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6 sati do 21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sata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naredbi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nije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izričito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dato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ovlaštenje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izvršiti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bilo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doba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noći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skladu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odredbama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zakona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Pretresanju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stana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drugih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prostorija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osobe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prisustvuju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punoljetna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građanina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svjedoci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 koje ovlaštena službena lica moraju pronaći prije započinjanja radnje.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Pretresanju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osobe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prisustvuju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svjedoci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istog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spola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 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01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Pretresanje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osobe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ženskog pola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vrši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osoba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istog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pola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Prilikom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vršenja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pretresanja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službenih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prostorija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pozvat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će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njihov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starješina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rukovod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ilac, odnosno osoba koja rukovodi institucijom,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bude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prisut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u toku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pretresanj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algn="just"/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pretresanje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preduzeti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vojnom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objektu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pisana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aredba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pretresanju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dostavlja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vojnim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vlastima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će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odrediti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najmanje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jednu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vojnu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osobu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bude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prisutna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pretresanju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 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O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svakom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pretresanju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stana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prostorije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osobe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sastavit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će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zapisnik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potpisuje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osoba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kod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kojoj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vrši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pretresanje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osobe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čija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prisutnost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obavezna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  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2800" dirty="0">
              <a:ea typeface="Calibri"/>
              <a:cs typeface="Times New Roman"/>
            </a:endParaRP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083018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Prilikom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vršenja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pretresanja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oduzet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će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privremeno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samo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predmeti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isprave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vezi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svrhom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pretresanja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zapisnik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će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unijeti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tačno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opisati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predmeti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isprave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oduzimaju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a to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će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naznačiti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potvrdi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oduzimanju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predmeta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će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odmah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uručiti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osobi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kojoj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predmeti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isprave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oduzete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 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pretresanju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stana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prostorije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osobe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nađu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predmeti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nemaju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veze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krivičnim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djelom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zbog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kojeg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izdata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naredba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pretresanje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ali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upućuju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određeno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drugo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krivično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djelo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će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opisati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zapisniku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privremeno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oduzeti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a o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oduzimanju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će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odmah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izdati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potvrda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i obavjestiti dežurni tužilac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	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6942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bs-Latn-BA" b="1" dirty="0">
                <a:latin typeface="Calibri" pitchFamily="34" charset="0"/>
                <a:cs typeface="Calibri" pitchFamily="34" charset="0"/>
              </a:rPr>
              <a:t>Rekapitulacija </a:t>
            </a:r>
            <a:br>
              <a:rPr lang="bs-Latn-BA" b="1" dirty="0">
                <a:latin typeface="Calibri" pitchFamily="34" charset="0"/>
                <a:cs typeface="Calibri" pitchFamily="34" charset="0"/>
              </a:rPr>
            </a:br>
            <a:endParaRPr lang="bs-Latn-BA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Pojam, </a:t>
            </a:r>
          </a:p>
          <a:p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Predmet,</a:t>
            </a:r>
          </a:p>
          <a:p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Zadatak,  </a:t>
            </a:r>
          </a:p>
          <a:p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Cilj-evi</a:t>
            </a:r>
          </a:p>
          <a:p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Izvori Krivičnog procesnog prava.</a:t>
            </a:r>
            <a:endParaRPr lang="bs-Latn-BA" sz="32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318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O tome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će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obavijestiti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tužitelj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/tužilac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987505012"/>
      </p:ext>
    </p:extLst>
  </p:cSld>
  <p:clrMapOvr>
    <a:masterClrMapping/>
  </p:clrMapOvr>
</p:sld>
</file>

<file path=ppt/slides/slide6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bs-Latn-BA" b="1" dirty="0" smtClean="0">
                <a:latin typeface="Calibri" pitchFamily="34" charset="0"/>
                <a:cs typeface="Calibri" pitchFamily="34" charset="0"/>
              </a:rPr>
              <a:t>PRIVREMENO ODUZIMANJE PREDMETA I IMOVINE</a:t>
            </a:r>
            <a:endParaRPr lang="bs-Latn-BA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Privremeno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oduzimanje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predmeta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imovine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pritvor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prema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imovini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svojevrsni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oblik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ograničavanja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prava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raspolaganja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svojinom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	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2115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Ova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radnja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specifična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istragu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a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započeti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i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započinjanja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istrage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hitne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istražne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radnje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Sastoji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privremenom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oduzimanju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predmeta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Predmeti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KZ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FBiH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imaju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oduzeti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mogu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poslužiti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dokaz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postupku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privremeno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će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oduzeti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osnovu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sudske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odluke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će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osigurati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njihovo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čuvanje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drži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takve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predmete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dužan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predati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naredbi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3611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Osoba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odbije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predati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kazniti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do 50.000 KM, a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slučaju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daljnjeg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odbijanja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-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e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sudija za prethodni postupak pri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tvoriti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Privremeno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oduzimanje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predmeta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odrediti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cilju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kasnijeg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izvršenja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mjere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bezbijednosti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predviđene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KZ.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stvari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oduzete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zbog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procesnog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cilja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vraćaju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uvijek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njihovom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držaocu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/vlasniku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kada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dokazni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postupak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završi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6154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924704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Formalni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uslov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privremeno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oduzimanje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predmeta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imovine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postojanje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sudske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odluke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formi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naredbe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514844"/>
          </a:xfrm>
        </p:spPr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Naredbu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oduzimanje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predmeta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izdaje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prijedlog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tužitelja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prijedlog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ovlaštene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službene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osobe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dobila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odobrenje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tužitelja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Čuvar mjesta sadržaja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305776"/>
          </a:xfrm>
        </p:spPr>
        <p:txBody>
          <a:bodyPr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Oduzimanje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predmeta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vrši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ovlaštena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službena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osoba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osnovu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izdate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naredbe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Z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a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oduzete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predmete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izdaće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mu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potvrda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Nakon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privremenog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oduzimanja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predmeta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dokumentacije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zapisniku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će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popisati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privremeno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oduzeti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predmeti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dokumentacija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i o tome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izdati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potvrda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 u kojoj se upisuju taksativno oduzeti predmeti, zaključno sa zadnjim brojem.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1772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Predmet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oduzet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fizičke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osobe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ne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prodati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pokloniti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drugi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način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njim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raspolagati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Osoba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privremeno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oduzima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predmet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dokumentacija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žalbe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Žalba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ne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odlaže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privremeno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oduzimanje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predmeta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dokumentacije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algn="just"/>
            <a:endParaRPr lang="bs-Latn-B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>
              <a:spcBef>
                <a:spcPts val="0"/>
              </a:spcBef>
            </a:pP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Privremeno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oduziimanje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predmeta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bez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naredbe</a:t>
            </a:r>
            <a:endParaRPr lang="bs-Latn-BA" sz="3200" dirty="0">
              <a:solidFill>
                <a:prstClr val="black"/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pPr marL="0" lvl="0">
              <a:spcBef>
                <a:spcPts val="0"/>
              </a:spcBef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6710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Predmeti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mogu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privremeno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oduzeti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bez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naredbe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suda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ukoliko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postoji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opasnost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od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odlaganja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solidFill>
                <a:prstClr val="black"/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Privremeno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oduzeti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predmeti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dokumentacija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pohranjuju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drugi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način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osigurava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njihovo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čuvanje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uvida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ove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predmete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ima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tužilac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6434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Ukoliko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osoba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pretresa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izričito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usprotivi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oduzimanju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predmeta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tužitelj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će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roku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od 72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sata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od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izvršenog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pretresanja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podnijeti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zahtjev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sudiji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prethodni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postupak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naknadno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odobrenje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oduz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etih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predmeta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 smtClean="0">
              <a:latin typeface="Calibri" pitchFamily="34" charset="0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0494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489001690"/>
      </p:ext>
    </p:extLst>
  </p:cSld>
  <p:clrMapOvr>
    <a:masterClrMapping/>
  </p:clrMapOvr>
</p:sld>
</file>

<file path=ppt/slides/slide6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Ukoliko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sudija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prethodni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postupak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odbije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zahtjev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tužitelja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oduzeti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predmeti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ne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mogu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koristiti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dokaz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postupku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Privremeno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oduzeti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predmeti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će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odmah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vratiti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osobi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od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oduzeti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3321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bs-Latn-BA" b="1" dirty="0" smtClean="0">
                <a:latin typeface="Times New Roman"/>
                <a:ea typeface="Calibri"/>
                <a:cs typeface="Times New Roman"/>
              </a:rPr>
              <a:t/>
            </a:r>
            <a:br>
              <a:rPr lang="bs-Latn-BA" b="1" dirty="0" smtClean="0">
                <a:latin typeface="Times New Roman"/>
                <a:ea typeface="Calibri"/>
                <a:cs typeface="Times New Roman"/>
              </a:rPr>
            </a:br>
            <a:r>
              <a:rPr lang="en-US" sz="4400" b="1" dirty="0" err="1" smtClean="0">
                <a:latin typeface="Calibri" pitchFamily="34" charset="0"/>
                <a:ea typeface="Calibri"/>
                <a:cs typeface="Calibri" pitchFamily="34" charset="0"/>
              </a:rPr>
              <a:t>Posebni</a:t>
            </a:r>
            <a:r>
              <a:rPr lang="en-US" sz="44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400" b="1" dirty="0" err="1">
                <a:latin typeface="Calibri" pitchFamily="34" charset="0"/>
                <a:ea typeface="Calibri"/>
                <a:cs typeface="Calibri" pitchFamily="34" charset="0"/>
              </a:rPr>
              <a:t>slučajevi</a:t>
            </a:r>
            <a:r>
              <a:rPr lang="en-US" sz="44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400" b="1" dirty="0" err="1">
                <a:latin typeface="Calibri" pitchFamily="34" charset="0"/>
                <a:ea typeface="Calibri"/>
                <a:cs typeface="Calibri" pitchFamily="34" charset="0"/>
              </a:rPr>
              <a:t>privremenog</a:t>
            </a:r>
            <a:r>
              <a:rPr lang="en-US" sz="44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400" b="1" dirty="0" err="1">
                <a:latin typeface="Calibri" pitchFamily="34" charset="0"/>
                <a:ea typeface="Calibri"/>
                <a:cs typeface="Calibri" pitchFamily="34" charset="0"/>
              </a:rPr>
              <a:t>oduzimanja</a:t>
            </a:r>
            <a:r>
              <a:rPr lang="en-US" sz="44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400" b="1" dirty="0" err="1">
                <a:latin typeface="Calibri" pitchFamily="34" charset="0"/>
                <a:ea typeface="Calibri"/>
                <a:cs typeface="Calibri" pitchFamily="34" charset="0"/>
              </a:rPr>
              <a:t>predmeta</a:t>
            </a:r>
            <a:r>
              <a:rPr lang="bs-Latn-BA" sz="44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br>
              <a:rPr lang="bs-Latn-BA" sz="4400" b="1" dirty="0">
                <a:latin typeface="Calibri" pitchFamily="34" charset="0"/>
                <a:ea typeface="Calibri"/>
                <a:cs typeface="Calibri" pitchFamily="34" charset="0"/>
              </a:rPr>
            </a:br>
            <a:endParaRPr lang="bs-Latn-BA" sz="4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Privremeno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oduzimanje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pisama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telegrama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i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drugih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pošiljki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Privremeno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mogu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oduzeti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pisma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telegrami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druge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pošiljke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upućene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osumnjičenom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optuženom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one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on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odašilje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a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nalaze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preduzeća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osoba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vrše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poslove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pošte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telekomunikacija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Izdate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pošiljke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otvara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tužitelj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prisutnosti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svjedoka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otvaranju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će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paziti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da se ne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povrijedi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pečat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a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omoti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adresa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će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sačuvati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O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otvaranju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će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sastaviti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zapisnik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992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936104"/>
          </a:xfrm>
        </p:spPr>
        <p:txBody>
          <a:bodyPr>
            <a:noAutofit/>
          </a:bodyPr>
          <a:lstStyle/>
          <a:p>
            <a:pPr algn="ctr"/>
            <a:r>
              <a:rPr lang="pl-PL" b="1" dirty="0"/>
              <a:t>Naredba banci ili drugoj pravnoj osobi</a:t>
            </a:r>
            <a:r>
              <a:rPr lang="pl-PL" dirty="0"/>
              <a:t/>
            </a:r>
            <a:br>
              <a:rPr lang="pl-PL" dirty="0"/>
            </a:br>
            <a:endParaRPr lang="bs-Latn-BA" dirty="0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5161760"/>
          </a:xfrm>
        </p:spPr>
        <p:txBody>
          <a:bodyPr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postoje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osnovi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sumnje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da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neka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osoba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počinila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krivično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djelo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povezano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dobivanjem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imovinske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koristi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osnovu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prijedloga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tužitelja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narediti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da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banka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druga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pravna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osoba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vrši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finansijsko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poslovanje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dostavi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podatke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bankovnim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depozitima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drugim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finansijskim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transakcijama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poslovima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osobe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kao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osoba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osnovano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vjeruje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da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uključene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tefinansijske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transakcije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poslove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osumnjičenog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bi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takvi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podaci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mogli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biti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dokaz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krivičnompostupku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0144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Privremeno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oduzimanje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imovine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bilo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vrijeme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toku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postupka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donijeti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prijedlog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tužitelja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privremenu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mjeru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oduzimanja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imovine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ima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oduzeti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KZ,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mjeru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zaplijene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drugu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neophodnu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privremenu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mjeru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kako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bi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spriječilo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korištenje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otuđenje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raspolaganje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tom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imovinom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1427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bs-Latn-BA" dirty="0" smtClean="0"/>
              <a:t/>
            </a:r>
            <a:br>
              <a:rPr lang="bs-Latn-BA" dirty="0" smtClean="0"/>
            </a:br>
            <a:r>
              <a:rPr lang="bs-Latn-BA" sz="4400" b="1" dirty="0" smtClean="0"/>
              <a:t>Vraćanje </a:t>
            </a:r>
            <a:r>
              <a:rPr lang="bs-Latn-BA" sz="4400" b="1" dirty="0"/>
              <a:t>privremeno oduzetih predmeta </a:t>
            </a:r>
            <a:r>
              <a:rPr lang="bs-Latn-BA" b="1" dirty="0"/>
              <a:t/>
            </a:r>
            <a:br>
              <a:rPr lang="bs-Latn-BA" b="1" dirty="0"/>
            </a:br>
            <a:endParaRPr lang="bs-Latn-B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Predmeti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toku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privremeno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oduzeti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vratit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će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vlasniku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držatelju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toku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postane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očigledno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njihovo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zadržavanje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nije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skladu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odredbama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važećeg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zakona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a ne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postoje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razlozi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njihovo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oduzimanje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bs-Latn-BA" b="1" dirty="0"/>
              <a:t>ISPITIVANJE OSUMNJIČENOG</a:t>
            </a:r>
            <a:br>
              <a:rPr lang="bs-Latn-BA" b="1" dirty="0"/>
            </a:br>
            <a:endParaRPr lang="bs-Latn-BA" b="1" dirty="0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>
            <a:normAutofit/>
          </a:bodyPr>
          <a:lstStyle/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b="1" dirty="0" smtClean="0">
              <a:latin typeface="Times New Roman"/>
              <a:ea typeface="Calibri"/>
              <a:cs typeface="Times New Roman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endParaRPr lang="bs-Latn-BA" b="1" dirty="0" smtClean="0">
              <a:latin typeface="Times New Roman"/>
              <a:ea typeface="Calibri"/>
              <a:cs typeface="Times New Roman"/>
            </a:endParaRP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4000" b="1" dirty="0" err="1" smtClean="0">
                <a:latin typeface="Calibri" pitchFamily="34" charset="0"/>
                <a:ea typeface="Calibri"/>
                <a:cs typeface="Calibri" pitchFamily="34" charset="0"/>
              </a:rPr>
              <a:t>Pojam</a:t>
            </a:r>
            <a:r>
              <a:rPr lang="en-US" sz="40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4000" b="1" dirty="0" err="1">
                <a:latin typeface="Calibri" pitchFamily="34" charset="0"/>
                <a:ea typeface="Calibri"/>
                <a:cs typeface="Calibri" pitchFamily="34" charset="0"/>
              </a:rPr>
              <a:t>pravna</a:t>
            </a:r>
            <a:r>
              <a:rPr lang="en-US" sz="40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000" b="1" dirty="0" err="1">
                <a:latin typeface="Calibri" pitchFamily="34" charset="0"/>
                <a:ea typeface="Calibri"/>
                <a:cs typeface="Calibri" pitchFamily="34" charset="0"/>
              </a:rPr>
              <a:t>priroda</a:t>
            </a:r>
            <a:r>
              <a:rPr lang="en-US" sz="40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4000" b="1" dirty="0" err="1">
                <a:latin typeface="Calibri" pitchFamily="34" charset="0"/>
                <a:ea typeface="Calibri"/>
                <a:cs typeface="Calibri" pitchFamily="34" charset="0"/>
              </a:rPr>
              <a:t>vrste</a:t>
            </a:r>
            <a:r>
              <a:rPr lang="en-US" sz="40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000" b="1" dirty="0" err="1">
                <a:latin typeface="Calibri" pitchFamily="34" charset="0"/>
                <a:ea typeface="Calibri"/>
                <a:cs typeface="Calibri" pitchFamily="34" charset="0"/>
              </a:rPr>
              <a:t>iskaza</a:t>
            </a:r>
            <a:r>
              <a:rPr lang="en-US" sz="40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000" b="1" dirty="0" err="1">
                <a:latin typeface="Calibri" pitchFamily="34" charset="0"/>
                <a:ea typeface="Calibri"/>
                <a:cs typeface="Calibri" pitchFamily="34" charset="0"/>
              </a:rPr>
              <a:t>osumnjičenog</a:t>
            </a:r>
            <a:endParaRPr lang="bs-Latn-BA" sz="40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dirty="0">
                <a:latin typeface="Times New Roman"/>
                <a:ea typeface="Calibri"/>
                <a:cs typeface="Times New Roman"/>
              </a:rPr>
              <a:t> </a:t>
            </a:r>
            <a:endParaRPr lang="bs-Latn-BA" sz="4000" dirty="0">
              <a:ea typeface="Calibri"/>
              <a:cs typeface="Times New Roman"/>
            </a:endParaRP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430014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Iskaz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osumnjičenog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izjava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on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tom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svojstvu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krivičnom djelu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mu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stavlja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teret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drugim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pitanjima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stvari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predmet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suđenja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s-Latn-BA" dirty="0" smtClean="0"/>
          </a:p>
          <a:p>
            <a:endParaRPr lang="bs-Latn-BA" dirty="0" smtClean="0"/>
          </a:p>
          <a:p>
            <a:pPr marL="0" indent="0" algn="ctr">
              <a:buNone/>
            </a:pPr>
            <a:r>
              <a:rPr lang="bs-Latn-BA" sz="4000" b="1" dirty="0" smtClean="0">
                <a:latin typeface="Calibri" pitchFamily="34" charset="0"/>
                <a:cs typeface="Calibri" pitchFamily="34" charset="0"/>
              </a:rPr>
              <a:t>NASTAJANJE KRIVIČNOG PROCESNOG PRAVA</a:t>
            </a:r>
            <a:endParaRPr lang="bs-Latn-BA" sz="4000" b="1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Iskaz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osumnjičenog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svega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sredstvo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odbrane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osumnjičenog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posluži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dokazno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sredstvo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 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Iskaz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osumnjičenog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koristi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kao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važno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sredstvo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ne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samo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zbog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toga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što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nekim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slučajevima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nikakvih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drugih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dokaza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nema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već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zbog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toga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što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korisno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poslužiti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provjeru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vjerodostojnosti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istinitosti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drugih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dokaza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7067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postupak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ne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odreći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upotrebe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iskaza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osumnjičenog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dokaznog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sredstva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jer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osumnjičenom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neposrednom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učesniku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događaja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kome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pravilu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najbolje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poznato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djelo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izvršeno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Sve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dokazne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elemente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iskaza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osumnjičenog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tužilac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obavezan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da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provjerava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drugim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dokaznim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sredstvima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7027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Poseban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značaj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priznanje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osumnjičeni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iskazu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Priznanje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predstavlja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izjavu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osumnjičeni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tereti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sebe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izvršenje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krivičnog djela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djelimično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potpuno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prihvata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navode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optužbe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kojima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označava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učinilac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Priznanje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jedan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najspornijih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dokaza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krivičnom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postupku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kome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sudskoj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praksi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nauci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postoji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dosta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predrasuda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ekstremnih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tumačenja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Priznanje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biti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užem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smislu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osumnjičeni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potvrdi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da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učinio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krivično djelo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i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širem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smislu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kada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svaka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izjava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osumnjičenog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istinita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važna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činjenica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tiče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njegove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krivice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a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njega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nepovoljna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9329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Priznanje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: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vansudsko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sudsko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znači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dato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van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tužiocem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policijom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bs-Latn-BA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rosto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kvlaifikovano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Prosto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postoji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osumnjičeni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priznaje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zašto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optužuje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bez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ikakvih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ograničenja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KPP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(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krivično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procesno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pravo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)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nastaje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normativnom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aktivnošću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nadležnih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parlamentarnih/ skupštinskih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državnih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organa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obliku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važećih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zakona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drugih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propisa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 odnosno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opštih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akata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bs-Latn-BA" sz="4000" dirty="0" smtClean="0">
              <a:latin typeface="Calibri"/>
              <a:ea typeface="Calibri"/>
              <a:cs typeface="Times New Roman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2000" dirty="0">
              <a:latin typeface="Calibri"/>
              <a:ea typeface="Calibri"/>
              <a:cs typeface="Times New Roman"/>
            </a:endParaRP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625744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Kvalifikovano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priznanje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postoji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kada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osumnjičeni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priznajući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izvršenje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u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isto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vrijeme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priznaje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okolnosti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isključuju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krivično djelo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bar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umanjuju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krivičnu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odgovornost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3517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Potpuno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nepotpuno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znači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osumnjičeni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priznaje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navode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optužbe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samo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neke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a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druge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odbija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Dobrovoljno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neizbježno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tome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osumljičeni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slobodno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odlučuje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prizna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to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čini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pod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uticajem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već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otkrivenih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činjenica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okolnosti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1080120"/>
          </a:xfrm>
        </p:spPr>
        <p:txBody>
          <a:bodyPr>
            <a:noAutofit/>
          </a:bodyPr>
          <a:lstStyle/>
          <a:p>
            <a:pPr algn="ctr"/>
            <a:r>
              <a:rPr lang="bs-Latn-BA" b="1" dirty="0"/>
              <a:t>Forma i sadržina ispita osumnjičenog</a:t>
            </a:r>
            <a:r>
              <a:rPr lang="bs-Latn-BA" dirty="0"/>
              <a:t/>
            </a:r>
            <a:br>
              <a:rPr lang="bs-Latn-BA" dirty="0"/>
            </a:b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533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Članom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6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određuje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osumnjičeni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već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prvom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ispitivanju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: 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obavješten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djelu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ga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tereti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zatim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mu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omogućiti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da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izjasni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činjenicama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dokazima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ga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terete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da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iznese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činjenice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dokaze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mu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idu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prilog.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2852936"/>
            <a:ext cx="8229600" cy="3373835"/>
          </a:xfrm>
        </p:spPr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Ispit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moguć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svako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doba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danju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noću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Da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ima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pravo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besplatne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usluge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prevodioca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ne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razumije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ne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govori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jezik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koristi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prilikom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ispitivanja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4588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Zakonom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posebno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regulišu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situacije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odnose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slučaja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odricanja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osumnjičenog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mu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pripadaju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tokom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ispitivanja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prvom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slučaju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radi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odricanju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branioca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a u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drugom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odricanju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ne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odgovara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postavljena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pitanja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 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Ciljevi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ispitivanja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osumnjičenog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predočavanje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okrivljenja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pružanje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mogućnosti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odbranu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kao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razrješenje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subjektivnih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objektivnih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okolnosti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krivičnog djela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kako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bi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mogli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potvditi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odbaciti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osnovi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sumnje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protiv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njega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9662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osumnjičeni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prvi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put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ispituje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pitaće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osnovne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identifikacione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podatke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(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ime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prezime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nadimak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ime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roditelja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gdje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rođen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gdje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stanuje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datum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rođenja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itd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…)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b="1" dirty="0" smtClean="0"/>
              <a:t>Oduzimanje imovinske koristi,</a:t>
            </a:r>
          </a:p>
          <a:p>
            <a:r>
              <a:rPr lang="bs-Latn-BA" b="1" dirty="0" smtClean="0"/>
              <a:t>Rješavanju imovinsko pravnog zahtjeva i</a:t>
            </a:r>
          </a:p>
          <a:p>
            <a:r>
              <a:rPr lang="bs-Latn-BA" b="1" dirty="0" smtClean="0"/>
              <a:t>Izdavanje potjernice i objave.</a:t>
            </a:r>
            <a:endParaRPr lang="bs-Latn-BA" b="1" dirty="0"/>
          </a:p>
        </p:txBody>
      </p:sp>
    </p:spTree>
    <p:extLst>
      <p:ext uri="{BB962C8B-B14F-4D97-AF65-F5344CB8AC3E}">
        <p14:creationId xmlns:p14="http://schemas.microsoft.com/office/powerpoint/2010/main" val="3617634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E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u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ropski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ljudska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jednoj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od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svojih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presuda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definitivno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zauzeo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stanovište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da i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običajno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pedstavlja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zakon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smislu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EKLJP.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701824"/>
          </a:xfrm>
        </p:spPr>
        <p:txBody>
          <a:bodyPr/>
          <a:lstStyle/>
          <a:p>
            <a:endParaRPr lang="bs-Latn-BA" dirty="0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>
          <a:xfrm>
            <a:off x="457200" y="2276872"/>
            <a:ext cx="8219256" cy="3849291"/>
          </a:xfrm>
        </p:spPr>
        <p:txBody>
          <a:bodyPr>
            <a:normAutofit/>
          </a:bodyPr>
          <a:lstStyle/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4800" b="1" dirty="0" smtClean="0">
              <a:latin typeface="Times New Roman"/>
              <a:ea typeface="Calibri"/>
              <a:cs typeface="Times New Roman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500" b="1" dirty="0" smtClean="0">
                <a:latin typeface="Calibri" pitchFamily="34" charset="0"/>
                <a:ea typeface="Calibri"/>
                <a:cs typeface="Calibri" pitchFamily="34" charset="0"/>
              </a:rPr>
              <a:t>Na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početku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prvog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ispitivanja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osumnjičenom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će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saopštiti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bs-Latn-BA" sz="3500" b="1" dirty="0" smtClean="0">
                <a:latin typeface="Calibri" pitchFamily="34" charset="0"/>
                <a:ea typeface="Calibri"/>
                <a:cs typeface="Calibri" pitchFamily="34" charset="0"/>
              </a:rPr>
              <a:t>krivično djelo </a:t>
            </a:r>
            <a:r>
              <a:rPr lang="en-US" sz="35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tereti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osnovi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sumnje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protiv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njega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, a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poučiće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se o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sledećim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pravima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: </a:t>
            </a:r>
            <a:endParaRPr lang="bs-Latn-BA" sz="35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buNone/>
            </a:pPr>
            <a:endParaRPr lang="bs-Latn-BA" sz="4400" dirty="0"/>
          </a:p>
        </p:txBody>
      </p:sp>
    </p:spTree>
    <p:extLst>
      <p:ext uri="{BB962C8B-B14F-4D97-AF65-F5344CB8AC3E}">
        <p14:creationId xmlns:p14="http://schemas.microsoft.com/office/powerpoint/2010/main" val="1624219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nije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dužan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iznijeti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svoju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odbranu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odgovarati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postavljena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pitanja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bs-Latn-BA" sz="4400" dirty="0" smtClean="0"/>
          </a:p>
          <a:p>
            <a:endParaRPr lang="bs-Latn-BA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Da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uzeti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branioca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svom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izboru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biti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prisutan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njegovom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ispitivanju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kao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da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ima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pravo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branioca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bez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naknade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slučajevima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predviđenim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zakonom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061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izjasniti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djelu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mu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stavlja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teret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iznijeti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činjenice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dokaze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mu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idu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ukorist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rječ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spisima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predmetima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čije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bi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otkrivanje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moglo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dovesti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opasnost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cilj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istrage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Registrovanje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iskaza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osummnjičenog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predstavlja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njegovo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zapisničko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bilježenje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s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jedne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strane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održava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tok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rezultat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procesne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radnje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ispitivanja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osumnjičenog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a s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druge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strane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služi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kao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izvor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podataka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onome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što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je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vezi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krivičnim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događajem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osoba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opažal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činil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pred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tužiocem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o tome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saopštil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7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Procesno pravno r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egistrovanje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moguće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oblika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: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obavezno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(u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formi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zapisnika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)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</a:p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pravilu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(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snimanjem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audio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video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traku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).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064157443"/>
      </p:ext>
    </p:extLst>
  </p:cSld>
  <p:clrMapOvr>
    <a:masterClrMapping/>
  </p:clrMapOvr>
</p:sld>
</file>

<file path=ppt/slides/slide7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bs-Latn-BA" b="1" dirty="0" smtClean="0"/>
              <a:t>POJAM SVJEDOKA I SVJEDOKOVOG ISKAZA</a:t>
            </a:r>
            <a:endParaRPr lang="bs-Latn-B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endParaRPr lang="bs-Latn-BA" sz="4800" b="1" dirty="0" smtClean="0"/>
          </a:p>
          <a:p>
            <a:pPr algn="ctr"/>
            <a:r>
              <a:rPr lang="bs-Latn-BA" sz="4000" b="1" dirty="0"/>
              <a:t>P</a:t>
            </a:r>
            <a:r>
              <a:rPr lang="bs-Latn-BA" sz="4000" b="1" dirty="0" smtClean="0"/>
              <a:t>rocesno pravni status svjedoka</a:t>
            </a:r>
            <a:endParaRPr lang="bs-Latn-BA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Svjedok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osoba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pružiti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informacije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nekom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krivičnom djelu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saznao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neposrednim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čulnim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opažanjem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je do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informacija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došao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neki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drugi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način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(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čuo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od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drugoga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).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9981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Svjedok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nije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procesni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subjekt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pravilu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 odnosno  principu objektivnosti trebalo bi da bude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nezainteresovan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ishod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 smtClean="0">
              <a:latin typeface="Calibri" pitchFamily="34" charset="0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sz="3200" b="1" dirty="0">
                <a:latin typeface="Calibri" pitchFamily="34" charset="0"/>
                <a:cs typeface="Calibri" pitchFamily="34" charset="0"/>
              </a:rPr>
              <a:t>Krivične </a:t>
            </a:r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procesno pravne </a:t>
            </a:r>
            <a:r>
              <a:rPr lang="bs-Latn-BA" sz="3200" b="1" dirty="0">
                <a:latin typeface="Calibri" pitchFamily="34" charset="0"/>
                <a:cs typeface="Calibri" pitchFamily="34" charset="0"/>
              </a:rPr>
              <a:t>norme mogu biti sadržane u zakonu ili podzakonskom aktu.</a:t>
            </a:r>
          </a:p>
          <a:p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To </a:t>
            </a:r>
            <a:r>
              <a:rPr lang="bs-Latn-BA" sz="3200" b="1" dirty="0">
                <a:latin typeface="Calibri" pitchFamily="34" charset="0"/>
                <a:cs typeface="Calibri" pitchFamily="34" charset="0"/>
              </a:rPr>
              <a:t>su apstraktni izvori KPP, odnosno forme u kojima se ovo pravo može javiti.</a:t>
            </a:r>
          </a:p>
          <a:p>
            <a:pPr>
              <a:buNone/>
            </a:pP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232578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Osumnjičeni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optuženi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ne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isto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vrijeme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biti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svjedok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procesu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kome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javlja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kao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osumnjičeni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8876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Svjedok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ne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mo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gu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drugi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procesni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subjekti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: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r>
              <a:rPr lang="bs-Latn-BA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užilac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sudija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zapisničar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tumač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Svjedo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kov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iskaz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izjava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osobe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nije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glavni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procesni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subjekt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data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sudiji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toku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čulnom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opažanju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neke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činjenice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prošlosti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značaja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konkretan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predmet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ičnog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cilju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dokazivanja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činjenice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Činjenice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mogu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odnositi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kako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izvršenja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tako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ličnost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učinioca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druge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važne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okolnosti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š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to 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znači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buNone/>
            </a:pP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s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vjedok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osoba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postupku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pred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daje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takav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iskaz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9703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Predmet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svjedo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kovog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iskaza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čulna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opažanja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i određene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činjenice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prošlosti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važne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postupak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Iskaz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zjava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svjedoka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usmenoj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formi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opažanja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mogu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neposredna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svjedoka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posredna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drug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osobe,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(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svjedočenje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čuvenju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)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algn="just"/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svjedoči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onome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što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priča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govori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 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Iskaz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svjedoka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treba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da bide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dat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toku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postupka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i to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tužiocu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384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Saopštenja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data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drugim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orgnaima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policiji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OSL,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uzeta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formi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zapisnika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nisu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iskazi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svjedoka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smislu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 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bs-Latn-BA" dirty="0" smtClean="0"/>
              <a:t>•</a:t>
            </a:r>
            <a:r>
              <a:rPr lang="bs-Latn-BA" sz="3500" dirty="0" smtClean="0">
                <a:latin typeface="Calibri" pitchFamily="34" charset="0"/>
                <a:cs typeface="Calibri" pitchFamily="34" charset="0"/>
              </a:rPr>
              <a:t>	</a:t>
            </a:r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Pravne propise KPP, donose:</a:t>
            </a:r>
          </a:p>
          <a:p>
            <a:pPr>
              <a:buFont typeface="Wingdings" pitchFamily="2" charset="2"/>
              <a:buChar char="Ø"/>
            </a:pPr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 PS (Parlamentarna skupština), BiH, </a:t>
            </a:r>
          </a:p>
          <a:p>
            <a:pPr>
              <a:buFont typeface="Wingdings" pitchFamily="2" charset="2"/>
              <a:buChar char="Ø"/>
            </a:pPr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 Parlament FBiH, </a:t>
            </a:r>
          </a:p>
          <a:p>
            <a:pPr>
              <a:buFont typeface="Wingdings" pitchFamily="2" charset="2"/>
              <a:buChar char="Ø"/>
            </a:pPr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 NS (Narodna skupština RS), i</a:t>
            </a:r>
          </a:p>
          <a:p>
            <a:pPr>
              <a:buFont typeface="Wingdings" pitchFamily="2" charset="2"/>
              <a:buChar char="Ø"/>
            </a:pPr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 Skupština BD.</a:t>
            </a:r>
          </a:p>
          <a:p>
            <a:endParaRPr lang="bs-Latn-B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>
                <a:latin typeface="Calibri" pitchFamily="34" charset="0"/>
                <a:ea typeface="Calibri"/>
                <a:cs typeface="Calibri" pitchFamily="34" charset="0"/>
              </a:rPr>
              <a:t>OSL </a:t>
            </a:r>
            <a:r>
              <a:rPr lang="en-US" sz="4000" b="1" dirty="0" err="1" smtClean="0">
                <a:latin typeface="Calibri" pitchFamily="34" charset="0"/>
                <a:ea typeface="Calibri"/>
                <a:cs typeface="Calibri" pitchFamily="34" charset="0"/>
              </a:rPr>
              <a:t>radi</a:t>
            </a:r>
            <a:r>
              <a:rPr lang="en-US" sz="40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000" b="1" dirty="0" err="1" smtClean="0">
                <a:latin typeface="Calibri" pitchFamily="34" charset="0"/>
                <a:ea typeface="Calibri"/>
                <a:cs typeface="Calibri" pitchFamily="34" charset="0"/>
              </a:rPr>
              <a:t>svojih</a:t>
            </a:r>
            <a:r>
              <a:rPr lang="en-US" sz="40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000" b="1" dirty="0" err="1" smtClean="0">
                <a:latin typeface="Calibri" pitchFamily="34" charset="0"/>
                <a:ea typeface="Calibri"/>
                <a:cs typeface="Calibri" pitchFamily="34" charset="0"/>
              </a:rPr>
              <a:t>zadataka</a:t>
            </a:r>
            <a:r>
              <a:rPr lang="en-US" sz="40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000" b="1" dirty="0" err="1" smtClean="0">
                <a:latin typeface="Calibri" pitchFamily="34" charset="0"/>
                <a:ea typeface="Calibri"/>
                <a:cs typeface="Calibri" pitchFamily="34" charset="0"/>
              </a:rPr>
              <a:t>uzimaju</a:t>
            </a:r>
            <a:r>
              <a:rPr lang="en-US" sz="40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000" b="1" dirty="0" err="1" smtClean="0">
                <a:latin typeface="Calibri" pitchFamily="34" charset="0"/>
                <a:ea typeface="Calibri"/>
                <a:cs typeface="Calibri" pitchFamily="34" charset="0"/>
              </a:rPr>
              <a:t>ove</a:t>
            </a:r>
            <a:r>
              <a:rPr lang="en-US" sz="40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000" b="1" dirty="0" err="1" smtClean="0">
                <a:latin typeface="Calibri" pitchFamily="34" charset="0"/>
                <a:ea typeface="Calibri"/>
                <a:cs typeface="Calibri" pitchFamily="34" charset="0"/>
              </a:rPr>
              <a:t>iskaze</a:t>
            </a:r>
            <a:r>
              <a:rPr lang="en-US" sz="40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40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algn="just"/>
            <a:endParaRPr lang="bs-Latn-BA" sz="40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498178"/>
          </a:xfrm>
        </p:spPr>
        <p:txBody>
          <a:bodyPr>
            <a:normAutofit fontScale="90000"/>
          </a:bodyPr>
          <a:lstStyle/>
          <a:p>
            <a:pPr algn="ctr"/>
            <a:r>
              <a:rPr lang="bs-Latn-BA" b="1" dirty="0" smtClean="0"/>
              <a:t/>
            </a:r>
            <a:br>
              <a:rPr lang="bs-Latn-BA" b="1" dirty="0" smtClean="0"/>
            </a:br>
            <a:r>
              <a:rPr lang="bs-Latn-BA" b="1" dirty="0"/>
              <a:t/>
            </a:r>
            <a:br>
              <a:rPr lang="bs-Latn-BA" b="1" dirty="0"/>
            </a:br>
            <a:r>
              <a:rPr lang="bs-Latn-BA" b="1" dirty="0" smtClean="0"/>
              <a:t/>
            </a:r>
            <a:br>
              <a:rPr lang="bs-Latn-BA" b="1" dirty="0" smtClean="0"/>
            </a:br>
            <a:r>
              <a:rPr lang="bs-Latn-BA" b="1" dirty="0"/>
              <a:t/>
            </a:r>
            <a:br>
              <a:rPr lang="bs-Latn-BA" b="1" dirty="0"/>
            </a:br>
            <a:r>
              <a:rPr lang="bs-Latn-BA" b="1" dirty="0" smtClean="0"/>
              <a:t/>
            </a:r>
            <a:br>
              <a:rPr lang="bs-Latn-BA" b="1" dirty="0" smtClean="0"/>
            </a:br>
            <a:r>
              <a:rPr lang="bs-Latn-BA" b="1" dirty="0"/>
              <a:t/>
            </a:r>
            <a:br>
              <a:rPr lang="bs-Latn-BA" b="1" dirty="0"/>
            </a:br>
            <a:r>
              <a:rPr lang="bs-Latn-BA" b="1" dirty="0" smtClean="0"/>
              <a:t/>
            </a:r>
            <a:br>
              <a:rPr lang="bs-Latn-BA" b="1" dirty="0" smtClean="0"/>
            </a:br>
            <a:r>
              <a:rPr lang="bs-Latn-BA" sz="4400" b="1" dirty="0" smtClean="0"/>
              <a:t>PRAVA I DUŽNOSTI SVJEDOKA I SANKCIJE ZA NEIZVRŠAVANJE DUŽNOSTI</a:t>
            </a:r>
            <a:endParaRPr lang="bs-Latn-BA" sz="4400" b="1" dirty="0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endParaRPr lang="bs-Latn-BA" sz="6000" b="1" dirty="0" smtClean="0">
              <a:latin typeface="Times New Roman"/>
              <a:ea typeface="Calibri"/>
              <a:cs typeface="Times New Roman"/>
            </a:endParaRP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endParaRPr lang="bs-Latn-BA" sz="6000" b="1" dirty="0">
              <a:latin typeface="Times New Roman"/>
              <a:ea typeface="Calibri"/>
              <a:cs typeface="Times New Roman"/>
            </a:endParaRPr>
          </a:p>
          <a:p>
            <a:pPr marL="0" marR="0" algn="ctr">
              <a:spcBef>
                <a:spcPts val="0"/>
              </a:spcBef>
              <a:spcAft>
                <a:spcPts val="0"/>
              </a:spcAft>
              <a:buNone/>
            </a:pPr>
            <a:endParaRPr lang="bs-Latn-BA" sz="6000" dirty="0"/>
          </a:p>
        </p:txBody>
      </p:sp>
    </p:spTree>
    <p:extLst>
      <p:ext uri="{BB962C8B-B14F-4D97-AF65-F5344CB8AC3E}">
        <p14:creationId xmlns:p14="http://schemas.microsoft.com/office/powerpoint/2010/main" val="3443549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bs-Latn-BA" b="1" dirty="0"/>
              <a:t>Prava svjedoka</a:t>
            </a:r>
            <a:br>
              <a:rPr lang="bs-Latn-BA" b="1" dirty="0"/>
            </a:br>
            <a:endParaRPr lang="bs-Latn-B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Svjedok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naknadu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putnih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troškova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naknadu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izgubljenu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zaradu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Ne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pripada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mu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nikakva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nagrada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svjedočenje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Takođe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zaštitu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vrijeđanja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prijetnji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napada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Tom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odgovara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odgovarajuća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dužnost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sudije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predsjednika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vjeća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će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upozoriti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novčano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kazniti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učesnika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postupku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bilo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drug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osobu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ga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vrijeđa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prijeti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dovodi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opasnost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bezbjednost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svjedoka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bs-Latn-BA" b="1" dirty="0"/>
              <a:t>Dužnosti svjedoka</a:t>
            </a:r>
            <a:br>
              <a:rPr lang="bs-Latn-BA" b="1" dirty="0"/>
            </a:br>
            <a:endParaRPr lang="bs-Latn-B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Svjedočenje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opšta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dužnost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osoba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domaćih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stranih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državljana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borave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teritoriji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ukoliko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zakonom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nisu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oslobođen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obaveze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Zakon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ne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postavlja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bilo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kakve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uslove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pogledu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psihičkog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fizičkog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stanja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ličnosti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svjedoka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Svjedok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obavezu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svjedočenja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tužiocu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a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dužnost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svjedočenja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nastupa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odluci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tužioca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Svjedočenje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obuhvata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obavezu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svjedoka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da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odazove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poziv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zatim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obavjesti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krivičnom djelu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učiniocu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drugim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važnim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okolnostima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da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ukoliko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to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ispunjeni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uslovi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–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promisorno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položi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zakletvu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da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izjavu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8915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046306273"/>
      </p:ext>
    </p:extLst>
  </p:cSld>
  <p:clrMapOvr>
    <a:masterClrMapping/>
  </p:clrMapOvr>
</p:sld>
</file>

<file path=ppt/slides/slide7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bs-Latn-BA" sz="4800" b="1" dirty="0" smtClean="0">
                <a:latin typeface="Times New Roman"/>
                <a:ea typeface="Calibri"/>
                <a:cs typeface="Times New Roman"/>
              </a:rPr>
              <a:t/>
            </a:r>
            <a:br>
              <a:rPr lang="bs-Latn-BA" sz="4800" b="1" dirty="0" smtClean="0">
                <a:latin typeface="Times New Roman"/>
                <a:ea typeface="Calibri"/>
                <a:cs typeface="Times New Roman"/>
              </a:rPr>
            </a:br>
            <a:r>
              <a:rPr lang="en-US" b="1" dirty="0" err="1" smtClean="0">
                <a:latin typeface="Calibri" pitchFamily="34" charset="0"/>
                <a:ea typeface="Calibri"/>
                <a:cs typeface="Calibri" pitchFamily="34" charset="0"/>
              </a:rPr>
              <a:t>Obaveza</a:t>
            </a:r>
            <a:r>
              <a:rPr lang="en-US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b="1" dirty="0" err="1" smtClean="0">
                <a:latin typeface="Calibri" pitchFamily="34" charset="0"/>
                <a:ea typeface="Calibri"/>
                <a:cs typeface="Calibri" pitchFamily="34" charset="0"/>
              </a:rPr>
              <a:t>odazivanja</a:t>
            </a:r>
            <a:r>
              <a:rPr lang="en-US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b="1" dirty="0" err="1" smtClean="0">
                <a:latin typeface="Calibri" pitchFamily="34" charset="0"/>
                <a:ea typeface="Calibri"/>
                <a:cs typeface="Calibri" pitchFamily="34" charset="0"/>
              </a:rPr>
              <a:t>pozivu</a:t>
            </a:r>
            <a:r>
              <a:rPr lang="bs-Latn-BA" dirty="0" smtClean="0">
                <a:latin typeface="Calibri" pitchFamily="34" charset="0"/>
                <a:ea typeface="Calibri"/>
                <a:cs typeface="Calibri" pitchFamily="34" charset="0"/>
              </a:rPr>
              <a:t/>
            </a:r>
            <a:br>
              <a:rPr lang="bs-Latn-BA" dirty="0" smtClean="0">
                <a:latin typeface="Calibri" pitchFamily="34" charset="0"/>
                <a:ea typeface="Calibri"/>
                <a:cs typeface="Calibri" pitchFamily="34" charset="0"/>
              </a:rPr>
            </a:br>
            <a:endParaRPr lang="bs-Latn-BA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endParaRPr lang="bs-Latn-BA" sz="4800" b="1" dirty="0" smtClean="0">
              <a:latin typeface="Times New Roman"/>
              <a:ea typeface="Calibri"/>
              <a:cs typeface="Times New Roman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Poziv</a:t>
            </a:r>
            <a:r>
              <a:rPr lang="bs-Latn-BA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svjedočenje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dostavlja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tužilac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algn="just">
              <a:buNone/>
            </a:pPr>
            <a:endParaRPr lang="bs-Latn-BA" sz="4400" dirty="0"/>
          </a:p>
        </p:txBody>
      </p:sp>
    </p:spTree>
    <p:extLst>
      <p:ext uri="{BB962C8B-B14F-4D97-AF65-F5344CB8AC3E}">
        <p14:creationId xmlns:p14="http://schemas.microsoft.com/office/powerpoint/2010/main" val="2823155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Svjedok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dužan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da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odazove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pozivu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tužioca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i da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lično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dođe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tužioca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ga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poziva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Svjedoci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zbog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starosti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bolesti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teških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tjelesnih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mana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ne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mogu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odazvati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pozivu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mogu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saslušati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stanu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bolnici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drugom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mjestu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bs-Latn-BA" sz="4800" b="1" dirty="0" smtClean="0">
                <a:latin typeface="Times New Roman"/>
                <a:ea typeface="Calibri"/>
                <a:cs typeface="Times New Roman"/>
              </a:rPr>
              <a:t/>
            </a:r>
            <a:br>
              <a:rPr lang="bs-Latn-BA" sz="4800" b="1" dirty="0" smtClean="0">
                <a:latin typeface="Times New Roman"/>
                <a:ea typeface="Calibri"/>
                <a:cs typeface="Times New Roman"/>
              </a:rPr>
            </a:br>
            <a:r>
              <a:rPr lang="en-US" sz="4400" b="1" dirty="0" err="1" smtClean="0">
                <a:latin typeface="Calibri" pitchFamily="34" charset="0"/>
                <a:ea typeface="Calibri"/>
                <a:cs typeface="Calibri" pitchFamily="34" charset="0"/>
              </a:rPr>
              <a:t>Obaveza</a:t>
            </a:r>
            <a:r>
              <a:rPr lang="en-US" sz="44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400" b="1" dirty="0" err="1" smtClean="0">
                <a:latin typeface="Calibri" pitchFamily="34" charset="0"/>
                <a:ea typeface="Calibri"/>
                <a:cs typeface="Calibri" pitchFamily="34" charset="0"/>
              </a:rPr>
              <a:t>davanja</a:t>
            </a:r>
            <a:r>
              <a:rPr lang="en-US" sz="44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400" b="1" dirty="0" err="1" smtClean="0">
                <a:latin typeface="Calibri" pitchFamily="34" charset="0"/>
                <a:ea typeface="Calibri"/>
                <a:cs typeface="Calibri" pitchFamily="34" charset="0"/>
              </a:rPr>
              <a:t>iskaza</a:t>
            </a:r>
            <a:r>
              <a:rPr lang="bs-Latn-BA" sz="4400" dirty="0" smtClean="0">
                <a:latin typeface="Calibri" pitchFamily="34" charset="0"/>
                <a:ea typeface="Calibri"/>
                <a:cs typeface="Calibri" pitchFamily="34" charset="0"/>
              </a:rPr>
              <a:t/>
            </a:r>
            <a:br>
              <a:rPr lang="bs-Latn-BA" sz="4400" dirty="0" smtClean="0">
                <a:latin typeface="Calibri" pitchFamily="34" charset="0"/>
                <a:ea typeface="Calibri"/>
                <a:cs typeface="Calibri" pitchFamily="34" charset="0"/>
              </a:rPr>
            </a:br>
            <a:endParaRPr lang="bs-Latn-BA" sz="4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Osoba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pozvana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u svojstvu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svjedok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dužna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dati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iskaz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zakonu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nije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drugčije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određeno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dati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ga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istinito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sukladno datoj zakletvi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buNone/>
            </a:pPr>
            <a:endParaRPr lang="bs-Latn-BA" sz="4400" dirty="0"/>
          </a:p>
        </p:txBody>
      </p:sp>
    </p:spTree>
    <p:extLst>
      <p:ext uri="{BB962C8B-B14F-4D97-AF65-F5344CB8AC3E}">
        <p14:creationId xmlns:p14="http://schemas.microsoft.com/office/powerpoint/2010/main" val="2779269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Obavezno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polaganje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zakletve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davanje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izjave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bs-Latn-BA" sz="4400" b="1" dirty="0">
              <a:latin typeface="Times New Roman"/>
              <a:ea typeface="Calibri"/>
              <a:cs typeface="Times New Roman"/>
            </a:endParaRPr>
          </a:p>
          <a:p>
            <a:pPr algn="ctr"/>
            <a:r>
              <a:rPr lang="bs-Latn-BA" sz="4000" b="1" dirty="0" smtClean="0">
                <a:latin typeface="Calibri" pitchFamily="34" charset="0"/>
                <a:ea typeface="Calibri"/>
                <a:cs typeface="Calibri" pitchFamily="34" charset="0"/>
              </a:rPr>
              <a:t>Pravne posljedice, odnosno s</a:t>
            </a:r>
            <a:r>
              <a:rPr lang="en-US" sz="4000" b="1" dirty="0" err="1" smtClean="0">
                <a:latin typeface="Calibri" pitchFamily="34" charset="0"/>
                <a:ea typeface="Calibri"/>
                <a:cs typeface="Calibri" pitchFamily="34" charset="0"/>
              </a:rPr>
              <a:t>ankcije</a:t>
            </a:r>
            <a:r>
              <a:rPr lang="en-US" sz="40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0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40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000" b="1" dirty="0" err="1" smtClean="0">
                <a:latin typeface="Calibri" pitchFamily="34" charset="0"/>
                <a:ea typeface="Calibri"/>
                <a:cs typeface="Calibri" pitchFamily="34" charset="0"/>
              </a:rPr>
              <a:t>nevršenje</a:t>
            </a:r>
            <a:r>
              <a:rPr lang="en-US" sz="40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000" b="1" dirty="0" err="1" smtClean="0">
                <a:latin typeface="Calibri" pitchFamily="34" charset="0"/>
                <a:ea typeface="Calibri"/>
                <a:cs typeface="Calibri" pitchFamily="34" charset="0"/>
              </a:rPr>
              <a:t>dužnosti</a:t>
            </a:r>
            <a:r>
              <a:rPr lang="bs-Latn-BA" sz="40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000" b="1" dirty="0" err="1" smtClean="0">
                <a:latin typeface="Calibri" pitchFamily="34" charset="0"/>
                <a:ea typeface="Calibri"/>
                <a:cs typeface="Calibri" pitchFamily="34" charset="0"/>
              </a:rPr>
              <a:t>svjedo</a:t>
            </a:r>
            <a:r>
              <a:rPr lang="bs-Latn-BA" sz="4000" b="1" dirty="0" smtClean="0">
                <a:latin typeface="Calibri" pitchFamily="34" charset="0"/>
                <a:ea typeface="Calibri"/>
                <a:cs typeface="Calibri" pitchFamily="34" charset="0"/>
              </a:rPr>
              <a:t>ka.</a:t>
            </a:r>
            <a:endParaRPr lang="bs-Latn-BA" sz="40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svjedok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ne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odazove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pozivu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svoj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izostanak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opravda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mu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izreći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novčanu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kaznu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5.000 KM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narediti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prinudno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dovođenje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Obje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sankcije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fakultativne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a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mogu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odrediti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alternativno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zbirno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2053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Predviđena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mogućnost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novčanog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kažnjavanja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do 30.000 KM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svjedoka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odbije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svjedoči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48039455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4419600"/>
          </a:xfrm>
        </p:spPr>
        <p:txBody>
          <a:bodyPr/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effectLst/>
                <a:latin typeface="Times New Roman"/>
                <a:ea typeface="Calibri"/>
                <a:cs typeface="Times New Roman"/>
              </a:rPr>
              <a:t> </a:t>
            </a:r>
            <a:r>
              <a:rPr lang="bs-Latn-BA" sz="4800" dirty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bs-Latn-BA" sz="4800" dirty="0">
                <a:effectLst/>
                <a:latin typeface="Calibri"/>
                <a:ea typeface="Calibri"/>
                <a:cs typeface="Times New Roman"/>
              </a:rPr>
            </a:br>
            <a:r>
              <a:rPr lang="en-US" b="1" dirty="0">
                <a:effectLst/>
                <a:latin typeface="Times New Roman"/>
                <a:ea typeface="Calibri"/>
                <a:cs typeface="Times New Roman"/>
              </a:rPr>
              <a:t>•	</a:t>
            </a:r>
            <a:endParaRPr lang="bs-Latn-BA" dirty="0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bs-Latn-BA" sz="4800" b="1" dirty="0" smtClean="0">
              <a:latin typeface="Times New Roman"/>
              <a:ea typeface="Calibri"/>
              <a:cs typeface="Times New Roman"/>
            </a:endParaRPr>
          </a:p>
          <a:p>
            <a:pPr algn="ctr">
              <a:buNone/>
            </a:pPr>
            <a:r>
              <a:rPr lang="en-US" sz="4000" b="1" dirty="0" smtClean="0">
                <a:latin typeface="Calibri" pitchFamily="34" charset="0"/>
                <a:ea typeface="Calibri"/>
                <a:cs typeface="Calibri" pitchFamily="34" charset="0"/>
              </a:rPr>
              <a:t>KONKRETNI IZVORI KP</a:t>
            </a:r>
            <a:r>
              <a:rPr lang="bs-Latn-BA" sz="4000" b="1" dirty="0" smtClean="0">
                <a:latin typeface="Calibri" pitchFamily="34" charset="0"/>
                <a:ea typeface="Calibri"/>
                <a:cs typeface="Calibri" pitchFamily="34" charset="0"/>
              </a:rPr>
              <a:t>P </a:t>
            </a:r>
          </a:p>
          <a:p>
            <a:pPr algn="ctr">
              <a:buNone/>
            </a:pPr>
            <a:r>
              <a:rPr lang="en-US" sz="4000" b="1" dirty="0" smtClean="0">
                <a:latin typeface="Calibri" pitchFamily="34" charset="0"/>
                <a:ea typeface="Calibri"/>
                <a:cs typeface="Calibri" pitchFamily="34" charset="0"/>
              </a:rPr>
              <a:t>(</a:t>
            </a:r>
            <a:r>
              <a:rPr lang="en-US" sz="40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krivičnog</a:t>
            </a:r>
            <a:r>
              <a:rPr lang="en-US" sz="40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000" b="1" dirty="0" err="1" smtClean="0">
                <a:latin typeface="Calibri" pitchFamily="34" charset="0"/>
                <a:ea typeface="Calibri"/>
                <a:cs typeface="Calibri" pitchFamily="34" charset="0"/>
              </a:rPr>
              <a:t>procesnog</a:t>
            </a:r>
            <a:r>
              <a:rPr lang="en-US" sz="40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000" b="1" dirty="0" err="1" smtClean="0">
                <a:latin typeface="Calibri" pitchFamily="34" charset="0"/>
                <a:ea typeface="Calibri"/>
                <a:cs typeface="Calibri" pitchFamily="34" charset="0"/>
              </a:rPr>
              <a:t>prava</a:t>
            </a:r>
            <a:r>
              <a:rPr lang="en-US" sz="4000" b="1" dirty="0" smtClean="0">
                <a:latin typeface="Calibri" pitchFamily="34" charset="0"/>
                <a:ea typeface="Calibri"/>
                <a:cs typeface="Calibri" pitchFamily="34" charset="0"/>
              </a:rPr>
              <a:t>)</a:t>
            </a:r>
            <a:r>
              <a:rPr lang="bs-Latn-BA" sz="40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40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4000" b="1" dirty="0" smtClean="0">
                <a:latin typeface="Calibri" pitchFamily="34" charset="0"/>
                <a:ea typeface="Calibri"/>
                <a:cs typeface="Calibri" pitchFamily="34" charset="0"/>
              </a:rPr>
              <a:t>u</a:t>
            </a:r>
            <a:r>
              <a:rPr lang="en-US" sz="4000" b="1" dirty="0" smtClean="0">
                <a:latin typeface="Calibri" pitchFamily="34" charset="0"/>
                <a:ea typeface="Calibri"/>
                <a:cs typeface="Calibri" pitchFamily="34" charset="0"/>
              </a:rPr>
              <a:t> B</a:t>
            </a:r>
            <a:r>
              <a:rPr lang="bs-Latn-BA" sz="4000" b="1" dirty="0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4000" b="1" dirty="0" smtClean="0">
                <a:latin typeface="Calibri" pitchFamily="34" charset="0"/>
                <a:ea typeface="Calibri"/>
                <a:cs typeface="Calibri" pitchFamily="34" charset="0"/>
              </a:rPr>
              <a:t>H</a:t>
            </a:r>
            <a:r>
              <a:rPr lang="bs-Latn-BA" sz="4000" dirty="0" smtClean="0">
                <a:latin typeface="Calibri" pitchFamily="34" charset="0"/>
                <a:ea typeface="Calibri"/>
                <a:cs typeface="Calibri" pitchFamily="34" charset="0"/>
              </a:rPr>
              <a:t/>
            </a:r>
            <a:br>
              <a:rPr lang="bs-Latn-BA" sz="4000" dirty="0" smtClean="0">
                <a:latin typeface="Calibri" pitchFamily="34" charset="0"/>
                <a:ea typeface="Calibri"/>
                <a:cs typeface="Calibri" pitchFamily="34" charset="0"/>
              </a:rPr>
            </a:br>
            <a:endParaRPr lang="bs-Latn-BA" sz="4000" dirty="0" smtClean="0">
              <a:latin typeface="Calibri" pitchFamily="34" charset="0"/>
              <a:cs typeface="Calibri" pitchFamily="34" charset="0"/>
            </a:endParaRPr>
          </a:p>
          <a:p>
            <a:endParaRPr lang="bs-Latn-BA" sz="4000" dirty="0"/>
          </a:p>
        </p:txBody>
      </p:sp>
    </p:spTree>
    <p:extLst>
      <p:ext uri="{BB962C8B-B14F-4D97-AF65-F5344CB8AC3E}">
        <p14:creationId xmlns:p14="http://schemas.microsoft.com/office/powerpoint/2010/main" val="334877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bs-Latn-BA" sz="4400" b="1" dirty="0"/>
          </a:p>
          <a:p>
            <a:pPr marL="0" indent="0" algn="ctr">
              <a:buNone/>
            </a:pPr>
            <a:r>
              <a:rPr lang="bs-Latn-BA" sz="4000" b="1" dirty="0" smtClean="0"/>
              <a:t>NESPOSOBNOST ZA SVJEDOČENJE I ODBIJANJE SVJEDOČENJA</a:t>
            </a:r>
            <a:endParaRPr lang="bs-Latn-BA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bs-Latn-BA" b="1" dirty="0" smtClean="0">
                <a:latin typeface="Times New Roman"/>
                <a:ea typeface="Calibri"/>
                <a:cs typeface="Times New Roman"/>
              </a:rPr>
              <a:t/>
            </a:r>
            <a:br>
              <a:rPr lang="bs-Latn-BA" b="1" dirty="0" smtClean="0">
                <a:latin typeface="Times New Roman"/>
                <a:ea typeface="Calibri"/>
                <a:cs typeface="Times New Roman"/>
              </a:rPr>
            </a:br>
            <a:r>
              <a:rPr lang="en-US" sz="4900" b="1" dirty="0" err="1" smtClean="0">
                <a:latin typeface="Calibri" pitchFamily="34" charset="0"/>
                <a:ea typeface="Calibri"/>
                <a:cs typeface="Calibri" pitchFamily="34" charset="0"/>
              </a:rPr>
              <a:t>Isključenje</a:t>
            </a:r>
            <a:r>
              <a:rPr lang="en-US" sz="49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900" b="1" dirty="0" err="1" smtClean="0">
                <a:latin typeface="Calibri" pitchFamily="34" charset="0"/>
                <a:ea typeface="Calibri"/>
                <a:cs typeface="Calibri" pitchFamily="34" charset="0"/>
              </a:rPr>
              <a:t>svjedoka</a:t>
            </a:r>
            <a:r>
              <a:rPr lang="en-US" sz="49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900" b="1" dirty="0" err="1" smtClean="0">
                <a:latin typeface="Calibri" pitchFamily="34" charset="0"/>
                <a:ea typeface="Calibri"/>
                <a:cs typeface="Calibri" pitchFamily="34" charset="0"/>
              </a:rPr>
              <a:t>zbog</a:t>
            </a:r>
            <a:r>
              <a:rPr lang="en-US" sz="49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900" b="1" dirty="0" err="1" smtClean="0">
                <a:latin typeface="Calibri" pitchFamily="34" charset="0"/>
                <a:ea typeface="Calibri"/>
                <a:cs typeface="Calibri" pitchFamily="34" charset="0"/>
              </a:rPr>
              <a:t>nesposobnosti</a:t>
            </a:r>
            <a:r>
              <a:rPr lang="bs-Latn-BA" sz="4900" dirty="0" smtClean="0">
                <a:latin typeface="Calibri" pitchFamily="34" charset="0"/>
                <a:ea typeface="Calibri"/>
                <a:cs typeface="Calibri" pitchFamily="34" charset="0"/>
              </a:rPr>
              <a:t/>
            </a:r>
            <a:br>
              <a:rPr lang="bs-Latn-BA" sz="4900" dirty="0" smtClean="0">
                <a:latin typeface="Calibri" pitchFamily="34" charset="0"/>
                <a:ea typeface="Calibri"/>
                <a:cs typeface="Calibri" pitchFamily="34" charset="0"/>
              </a:rPr>
            </a:br>
            <a:endParaRPr lang="bs-Latn-BA" sz="49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Pravilo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je da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svako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sposoban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krivičnom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postupku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biti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svjedok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303001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s-Latn-BA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eđutim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nekim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slučajevima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procesno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isključuje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neke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osobe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od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svjedočenja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a to se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bazira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nesposobnosti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određenih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osoba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vrše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dužnost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svjedok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bilo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procesu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nesposobnost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svjedoci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pojave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pojedinom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predmetu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Slučajevi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apsolutne</a:t>
            </a:r>
            <a:r>
              <a:rPr lang="en-US" sz="3200" b="1" u="sng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nesposobnosti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svjedoka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propisuju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zakonom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relativna</a:t>
            </a:r>
            <a:r>
              <a:rPr lang="en-US" sz="3200" b="1" u="sng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nesposobnost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podrazumjeva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izričito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predviđena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zakonu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bs-Latn-BA" b="1" dirty="0" smtClean="0">
                <a:latin typeface="Times New Roman"/>
                <a:ea typeface="Calibri"/>
                <a:cs typeface="Times New Roman"/>
              </a:rPr>
              <a:t/>
            </a:r>
            <a:br>
              <a:rPr lang="bs-Latn-BA" b="1" dirty="0" smtClean="0">
                <a:latin typeface="Times New Roman"/>
                <a:ea typeface="Calibri"/>
                <a:cs typeface="Times New Roman"/>
              </a:rPr>
            </a:br>
            <a:r>
              <a:rPr lang="en-US" sz="4400" b="1" dirty="0" err="1" smtClean="0">
                <a:latin typeface="Calibri" pitchFamily="34" charset="0"/>
                <a:ea typeface="Calibri"/>
                <a:cs typeface="Calibri" pitchFamily="34" charset="0"/>
              </a:rPr>
              <a:t>Apsolutna</a:t>
            </a:r>
            <a:r>
              <a:rPr lang="en-US" sz="44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400" b="1" dirty="0" err="1" smtClean="0">
                <a:latin typeface="Calibri" pitchFamily="34" charset="0"/>
                <a:ea typeface="Calibri"/>
                <a:cs typeface="Calibri" pitchFamily="34" charset="0"/>
              </a:rPr>
              <a:t>nesposobnost</a:t>
            </a:r>
            <a:r>
              <a:rPr lang="en-US" sz="44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4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44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400" b="1" dirty="0" err="1" smtClean="0">
                <a:latin typeface="Calibri" pitchFamily="34" charset="0"/>
                <a:ea typeface="Calibri"/>
                <a:cs typeface="Calibri" pitchFamily="34" charset="0"/>
              </a:rPr>
              <a:t>svjedočenje</a:t>
            </a:r>
            <a:r>
              <a:rPr lang="bs-Latn-BA" sz="4400" dirty="0" smtClean="0">
                <a:latin typeface="Calibri" pitchFamily="34" charset="0"/>
                <a:ea typeface="Calibri"/>
                <a:cs typeface="Calibri" pitchFamily="34" charset="0"/>
              </a:rPr>
              <a:t/>
            </a:r>
            <a:br>
              <a:rPr lang="bs-Latn-BA" sz="4400" dirty="0" smtClean="0">
                <a:latin typeface="Calibri" pitchFamily="34" charset="0"/>
                <a:ea typeface="Calibri"/>
                <a:cs typeface="Calibri" pitchFamily="34" charset="0"/>
              </a:rPr>
            </a:br>
            <a:endParaRPr lang="bs-Latn-BA" sz="4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>
          <a:xfrm>
            <a:off x="500034" y="2708920"/>
            <a:ext cx="8186766" cy="3417243"/>
          </a:xfrm>
        </p:spPr>
        <p:txBody>
          <a:bodyPr>
            <a:norm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	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Svjedok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biti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svak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osoba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bez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obzira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uzrast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duševno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stanje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fizičke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nedostatke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itd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kao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što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djeca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starci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glu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h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onijemi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pijani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sl.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5930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odbiti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sasluša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ovakv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osobe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svjedoke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ne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osnovu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zakonske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zabrane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njihovog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saslušanja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svjedoka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već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zbog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činjenice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da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svjedoci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saslušavaju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samo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on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osobe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vjerovatno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će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stanju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pruže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postupku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korisne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podatke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predmetu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suđenja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s-Latn-BA" b="1" dirty="0"/>
              <a:t>Relativna nesposobnost svjedoka</a:t>
            </a:r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>
          <a:xfrm>
            <a:off x="457200" y="2492896"/>
            <a:ext cx="8229600" cy="3633267"/>
          </a:xfrm>
        </p:spPr>
        <p:txBody>
          <a:bodyPr>
            <a:norm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U ovu kategoriju se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svrstavaju osobe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</a:t>
            </a:r>
            <a:r>
              <a:rPr lang="bs-Latn-BA" sz="3200" b="1" dirty="0">
                <a:latin typeface="Calibri" pitchFamily="34" charset="0"/>
                <a:ea typeface="Calibri"/>
                <a:cs typeface="Calibri" pitchFamily="34" charset="0"/>
              </a:rPr>
              <a:t>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podrazumjeva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da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relativno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nesposobn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kao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svjedoci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i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osobe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izričito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zakonom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isključen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kao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svjedoci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732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1445096"/>
          </a:xfrm>
        </p:spPr>
        <p:txBody>
          <a:bodyPr>
            <a:normAutofit fontScale="90000"/>
          </a:bodyPr>
          <a:lstStyle/>
          <a:p>
            <a:pPr algn="ctr"/>
            <a:r>
              <a:rPr lang="bs-Latn-BA" b="1" dirty="0" smtClean="0">
                <a:latin typeface="Times New Roman"/>
                <a:ea typeface="Calibri"/>
                <a:cs typeface="Times New Roman"/>
              </a:rPr>
              <a:t/>
            </a:r>
            <a:br>
              <a:rPr lang="bs-Latn-BA" b="1" dirty="0" smtClean="0">
                <a:latin typeface="Times New Roman"/>
                <a:ea typeface="Calibri"/>
                <a:cs typeface="Times New Roman"/>
              </a:rPr>
            </a:br>
            <a:r>
              <a:rPr lang="bs-Latn-BA" sz="4400" b="1" dirty="0" smtClean="0">
                <a:latin typeface="Calibri" pitchFamily="34" charset="0"/>
                <a:ea typeface="Calibri"/>
                <a:cs typeface="Calibri" pitchFamily="34" charset="0"/>
              </a:rPr>
              <a:t>Osobe </a:t>
            </a:r>
            <a:r>
              <a:rPr lang="en-US" sz="44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400" b="1" dirty="0" err="1" smtClean="0">
                <a:latin typeface="Calibri" pitchFamily="34" charset="0"/>
                <a:ea typeface="Calibri"/>
                <a:cs typeface="Calibri" pitchFamily="34" charset="0"/>
              </a:rPr>
              <a:t>koj</a:t>
            </a:r>
            <a:r>
              <a:rPr lang="bs-Latn-BA" sz="4400" b="1" dirty="0" smtClean="0">
                <a:latin typeface="Calibri" pitchFamily="34" charset="0"/>
                <a:ea typeface="Calibri"/>
                <a:cs typeface="Calibri" pitchFamily="34" charset="0"/>
              </a:rPr>
              <a:t>e</a:t>
            </a:r>
            <a:r>
              <a:rPr lang="en-US" sz="44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4400" b="1" dirty="0" err="1" smtClean="0">
                <a:latin typeface="Calibri" pitchFamily="34" charset="0"/>
                <a:ea typeface="Calibri"/>
                <a:cs typeface="Calibri" pitchFamily="34" charset="0"/>
              </a:rPr>
              <a:t>podrazumjevaju</a:t>
            </a:r>
            <a:r>
              <a:rPr lang="en-US" sz="44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400" b="1" dirty="0" err="1" smtClean="0">
                <a:latin typeface="Calibri" pitchFamily="34" charset="0"/>
                <a:ea typeface="Calibri"/>
                <a:cs typeface="Calibri" pitchFamily="34" charset="0"/>
              </a:rPr>
              <a:t>isključenim</a:t>
            </a:r>
            <a:r>
              <a:rPr lang="en-US" sz="44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400" b="1" dirty="0" err="1" smtClean="0">
                <a:latin typeface="Calibri" pitchFamily="34" charset="0"/>
                <a:ea typeface="Calibri"/>
                <a:cs typeface="Calibri" pitchFamily="34" charset="0"/>
              </a:rPr>
              <a:t>kao</a:t>
            </a:r>
            <a:r>
              <a:rPr lang="en-US" sz="44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400" b="1" dirty="0" err="1" smtClean="0">
                <a:latin typeface="Calibri" pitchFamily="34" charset="0"/>
                <a:ea typeface="Calibri"/>
                <a:cs typeface="Calibri" pitchFamily="34" charset="0"/>
              </a:rPr>
              <a:t>svjedoci</a:t>
            </a:r>
            <a:r>
              <a:rPr lang="en-US" sz="4400" b="1" dirty="0" smtClean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r>
              <a:rPr lang="bs-Latn-BA" sz="4400" b="1" dirty="0" smtClean="0">
                <a:latin typeface="Calibri" pitchFamily="34" charset="0"/>
                <a:ea typeface="Calibri"/>
                <a:cs typeface="Calibri" pitchFamily="34" charset="0"/>
              </a:rPr>
              <a:t/>
            </a:r>
            <a:br>
              <a:rPr lang="bs-Latn-BA" sz="4400" b="1" dirty="0" smtClean="0">
                <a:latin typeface="Calibri" pitchFamily="34" charset="0"/>
                <a:ea typeface="Calibri"/>
                <a:cs typeface="Calibri" pitchFamily="34" charset="0"/>
              </a:rPr>
            </a:br>
            <a:endParaRPr lang="bs-Latn-BA" sz="4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Iako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ne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postoji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izričita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zakonska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odredba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podrazumjev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isključen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svjedoci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osobe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konkretnom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postupku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imaju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neku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drugu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procesnu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funkciju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Funkcija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procesnih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subjekata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određenoj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krivičnoj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stvari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nespojiva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funkcijom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svjedoka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istoj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krivičnoj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stavri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a to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važi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zapisničara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tumača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vještaka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 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1008112"/>
          </a:xfrm>
        </p:spPr>
        <p:txBody>
          <a:bodyPr>
            <a:noAutofit/>
          </a:bodyPr>
          <a:lstStyle/>
          <a:p>
            <a:pPr algn="ctr"/>
            <a:r>
              <a:rPr lang="en-US" b="1" dirty="0" err="1">
                <a:latin typeface="Calibri" pitchFamily="34" charset="0"/>
                <a:ea typeface="Calibri"/>
                <a:cs typeface="Calibri" pitchFamily="34" charset="0"/>
              </a:rPr>
              <a:t>Odbijanje</a:t>
            </a:r>
            <a:r>
              <a:rPr lang="en-US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b="1" dirty="0" err="1" smtClean="0">
                <a:latin typeface="Calibri" pitchFamily="34" charset="0"/>
                <a:ea typeface="Calibri"/>
                <a:cs typeface="Calibri" pitchFamily="34" charset="0"/>
              </a:rPr>
              <a:t>svjedočenja</a:t>
            </a:r>
            <a:r>
              <a:rPr lang="bs-Latn-BA" b="1" dirty="0">
                <a:latin typeface="Calibri" pitchFamily="34" charset="0"/>
                <a:ea typeface="Calibri"/>
                <a:cs typeface="Calibri" pitchFamily="34" charset="0"/>
              </a:rPr>
              <a:t/>
            </a:r>
            <a:br>
              <a:rPr lang="bs-Latn-BA" b="1" dirty="0">
                <a:latin typeface="Calibri" pitchFamily="34" charset="0"/>
                <a:ea typeface="Calibri"/>
                <a:cs typeface="Calibri" pitchFamily="34" charset="0"/>
              </a:rPr>
            </a:br>
            <a:endParaRPr lang="bs-Latn-BA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>
            <a:normAutofit/>
          </a:bodyPr>
          <a:lstStyle/>
          <a:p>
            <a:pPr marL="457200" marR="0" indent="-45720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Svjedočenje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mogu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odbniti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sl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j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edeć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osobe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članu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83,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stav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1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: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457200" marR="0" indent="-45720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bračni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vanbračni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drug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optuženog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osumnjičenog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457200" marR="0" indent="-45720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roditelji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dijete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457200" marR="0" indent="-45720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usvojilac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usvojenik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osumnjičenog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optuženog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475991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S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obzirom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porijeklo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kon</a:t>
            </a:r>
            <a:r>
              <a:rPr lang="bs-Latn-BA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k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retni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izvori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KPP (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krivičnog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procesnog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prava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)</a:t>
            </a:r>
            <a:r>
              <a:rPr lang="bs-Latn-BA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BiH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mogu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biti</a:t>
            </a:r>
            <a:r>
              <a:rPr lang="bs-Latn-BA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: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endParaRPr lang="bs-Latn-BA" sz="3200" b="1" dirty="0" smtClean="0">
              <a:effectLst/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unutrašnji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međunarodni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, a s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obzirom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njihov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nivo</a:t>
            </a:r>
            <a:r>
              <a:rPr lang="bs-Latn-BA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endParaRPr lang="bs-Latn-BA" sz="3200" b="1" dirty="0" smtClean="0">
              <a:effectLst/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ustavni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zakonski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podzakonski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akti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/>
          </a:p>
        </p:txBody>
      </p:sp>
    </p:spTree>
    <p:extLst>
      <p:ext uri="{BB962C8B-B14F-4D97-AF65-F5344CB8AC3E}">
        <p14:creationId xmlns:p14="http://schemas.microsoft.com/office/powerpoint/2010/main" val="2075268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slučaja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organ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vodi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predmet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treba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provjeriti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radi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osobi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spada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ovu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kategoriju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svjedoka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Odbijanje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svjedočenja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mogućnost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ne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koristiti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svjedoka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ne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odgovara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pojedina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pitanja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Svjedok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ne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odgovara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pojedina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pitanja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bi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ga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istinit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odgovor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izložio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gonjenju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Treba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naglasiti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da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zakon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ne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zabranjuje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organu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postupka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da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postavlja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svjedoku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ovlašćenje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da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takva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pitanja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uskrati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odgovor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7566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Postoji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mogućnost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svjedok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ipak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odgovara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takva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tzv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samooptužujuća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pitanja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to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ukoliko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mu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imunitet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492896"/>
            <a:ext cx="8229600" cy="2088232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>
                <a:ea typeface="Calibri"/>
              </a:rPr>
              <a:t>POSTUPAK </a:t>
            </a:r>
            <a:r>
              <a:rPr lang="en-US" b="1" dirty="0">
                <a:ea typeface="Calibri"/>
              </a:rPr>
              <a:t>PRI DOKAZIVANJU SVJEDOCIMA</a:t>
            </a:r>
            <a:endParaRPr lang="bs-Latn-BA" dirty="0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>
          <a:xfrm flipV="1">
            <a:off x="457200" y="1052736"/>
            <a:ext cx="8291264" cy="936104"/>
          </a:xfrm>
        </p:spPr>
        <p:txBody>
          <a:bodyPr/>
          <a:lstStyle/>
          <a:p>
            <a:pPr marL="0" indent="0">
              <a:buNone/>
            </a:pP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096708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Čuvar mjesta sadržaja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377784"/>
          </a:xfrm>
        </p:spPr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5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Postupak</a:t>
            </a:r>
            <a:r>
              <a:rPr lang="en-US" sz="35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 smtClean="0">
                <a:latin typeface="Calibri" pitchFamily="34" charset="0"/>
                <a:ea typeface="Calibri"/>
                <a:cs typeface="Calibri" pitchFamily="34" charset="0"/>
              </a:rPr>
              <a:t>dokazivanja</a:t>
            </a:r>
            <a:r>
              <a:rPr lang="en-US" sz="35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 smtClean="0">
                <a:latin typeface="Calibri" pitchFamily="34" charset="0"/>
                <a:ea typeface="Calibri"/>
                <a:cs typeface="Calibri" pitchFamily="34" charset="0"/>
              </a:rPr>
              <a:t>svjedocima</a:t>
            </a:r>
            <a:r>
              <a:rPr lang="bs-Latn-BA" sz="35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500" b="1" dirty="0" err="1" smtClean="0">
                <a:latin typeface="Calibri" pitchFamily="34" charset="0"/>
                <a:ea typeface="Calibri"/>
                <a:cs typeface="Calibri" pitchFamily="34" charset="0"/>
              </a:rPr>
              <a:t>kao</a:t>
            </a:r>
            <a:r>
              <a:rPr lang="en-US" sz="35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i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svaki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500" b="1" dirty="0" smtClean="0">
                <a:latin typeface="Calibri" pitchFamily="34" charset="0"/>
                <a:ea typeface="Calibri"/>
                <a:cs typeface="Calibri" pitchFamily="34" charset="0"/>
              </a:rPr>
              <a:t>drugi </a:t>
            </a:r>
            <a:r>
              <a:rPr lang="en-US" sz="3500" b="1" dirty="0" err="1" smtClean="0">
                <a:latin typeface="Calibri" pitchFamily="34" charset="0"/>
                <a:ea typeface="Calibri"/>
                <a:cs typeface="Calibri" pitchFamily="34" charset="0"/>
              </a:rPr>
              <a:t>dokazni</a:t>
            </a:r>
            <a:r>
              <a:rPr lang="en-US" sz="35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postupak</a:t>
            </a:r>
            <a:r>
              <a:rPr lang="bs-Latn-BA" sz="3500" b="1" dirty="0" smtClean="0">
                <a:latin typeface="Calibri" pitchFamily="34" charset="0"/>
                <a:ea typeface="Calibri"/>
                <a:cs typeface="Calibri" pitchFamily="34" charset="0"/>
              </a:rPr>
              <a:t>, (prekršajni, upravni i dr.)</a:t>
            </a:r>
            <a:r>
              <a:rPr lang="en-US" sz="35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sastoji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iz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tri </a:t>
            </a:r>
            <a:r>
              <a:rPr lang="en-US" sz="3500" b="1" dirty="0" smtClean="0">
                <a:latin typeface="Calibri" pitchFamily="34" charset="0"/>
                <a:ea typeface="Calibri"/>
                <a:cs typeface="Calibri" pitchFamily="34" charset="0"/>
              </a:rPr>
              <a:t>faze:</a:t>
            </a:r>
            <a:endParaRPr lang="bs-Latn-BA" sz="35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500" b="1" dirty="0" err="1" smtClean="0">
                <a:latin typeface="Calibri" pitchFamily="34" charset="0"/>
                <a:ea typeface="Calibri"/>
                <a:cs typeface="Calibri" pitchFamily="34" charset="0"/>
              </a:rPr>
              <a:t>nastupanje</a:t>
            </a:r>
            <a:r>
              <a:rPr lang="en-US" sz="35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svjedoka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endParaRPr lang="bs-Latn-BA" sz="35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500" b="1" dirty="0" err="1" smtClean="0">
                <a:latin typeface="Calibri" pitchFamily="34" charset="0"/>
                <a:ea typeface="Calibri"/>
                <a:cs typeface="Calibri" pitchFamily="34" charset="0"/>
              </a:rPr>
              <a:t>izvođenje</a:t>
            </a:r>
            <a:r>
              <a:rPr lang="en-US" sz="35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dokaza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svjedocima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(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saslušanje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svjedoka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)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endParaRPr lang="bs-Latn-BA" sz="35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500" b="1" dirty="0" err="1" smtClean="0">
                <a:latin typeface="Calibri" pitchFamily="34" charset="0"/>
                <a:ea typeface="Calibri"/>
                <a:cs typeface="Calibri" pitchFamily="34" charset="0"/>
              </a:rPr>
              <a:t>ocjena</a:t>
            </a:r>
            <a:r>
              <a:rPr lang="en-US" sz="35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iskaza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svjedoka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endParaRPr lang="bs-Latn-BA" sz="35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endParaRPr lang="bs-Latn-BA" sz="2800" dirty="0">
              <a:ea typeface="Calibri"/>
              <a:cs typeface="Times New Roman"/>
            </a:endParaRP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810334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bs-Latn-BA" b="1" dirty="0"/>
              <a:t>Nastupanje svjedoka</a:t>
            </a:r>
            <a:br>
              <a:rPr lang="bs-Latn-BA" b="1" dirty="0"/>
            </a:br>
            <a:endParaRPr lang="bs-Latn-BA" b="1" dirty="0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425355"/>
          </a:xfrm>
        </p:spPr>
        <p:txBody>
          <a:bodyPr>
            <a:normAutofit/>
          </a:bodyPr>
          <a:lstStyle/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b="1" dirty="0" smtClean="0">
              <a:latin typeface="Times New Roman"/>
              <a:ea typeface="Calibri"/>
              <a:cs typeface="Times New Roman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Kao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svjedoci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pozivaju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osobe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vjerovatno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da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će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moći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da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daju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obavještenja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ičnom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dijelu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učiniocu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o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drugim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važnim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okolnostima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908652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Koji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će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svjedoci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pozvani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postupak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broju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odlučuju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stranke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Opšta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pravila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nasta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ja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dokaza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važe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nast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aj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dokaza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svjedocima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ali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svjedok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javiti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organu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vodi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postupak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>
              <a:spcBef>
                <a:spcPts val="0"/>
              </a:spcBef>
            </a:pP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U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odnosu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pitanje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kojoj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mjeri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njihov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sadržaj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posvećen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regulisanju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KP (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krivičnog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postupka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),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oni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mogu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biti</a:t>
            </a:r>
            <a:r>
              <a:rPr lang="bs-Latn-BA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: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endParaRPr lang="bs-Latn-BA" sz="3200" b="1" dirty="0" smtClean="0">
              <a:solidFill>
                <a:prstClr val="black"/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pPr marL="0" lvl="0">
              <a:spcBef>
                <a:spcPts val="0"/>
              </a:spcBef>
            </a:pP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glavni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sporedni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izvori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KPP (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krivičnog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procesnog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prava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).</a:t>
            </a:r>
            <a:endParaRPr lang="bs-Latn-BA" sz="3200" dirty="0">
              <a:solidFill>
                <a:prstClr val="black"/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pPr marL="0" lvl="0">
              <a:spcBef>
                <a:spcPts val="0"/>
              </a:spcBef>
              <a:buNone/>
            </a:pP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525735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b="1" dirty="0" err="1" smtClean="0">
                <a:latin typeface="Calibri" pitchFamily="34" charset="0"/>
                <a:ea typeface="Calibri"/>
                <a:cs typeface="Calibri" pitchFamily="34" charset="0"/>
              </a:rPr>
              <a:t>Izvođenje</a:t>
            </a:r>
            <a:r>
              <a:rPr lang="en-US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b="1" dirty="0" err="1" smtClean="0">
                <a:latin typeface="Calibri" pitchFamily="34" charset="0"/>
                <a:ea typeface="Calibri"/>
                <a:cs typeface="Calibri" pitchFamily="34" charset="0"/>
              </a:rPr>
              <a:t>dokaza</a:t>
            </a:r>
            <a:r>
              <a:rPr lang="en-US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b="1" dirty="0" err="1" smtClean="0">
                <a:latin typeface="Calibri" pitchFamily="34" charset="0"/>
                <a:ea typeface="Calibri"/>
                <a:cs typeface="Calibri" pitchFamily="34" charset="0"/>
              </a:rPr>
              <a:t>svjedocima</a:t>
            </a:r>
            <a:r>
              <a:rPr lang="bs-Latn-BA" b="1" dirty="0" smtClean="0">
                <a:latin typeface="Calibri" pitchFamily="34" charset="0"/>
                <a:ea typeface="Calibri"/>
                <a:cs typeface="Calibri" pitchFamily="34" charset="0"/>
              </a:rPr>
              <a:t/>
            </a:r>
            <a:br>
              <a:rPr lang="bs-Latn-BA" b="1" dirty="0" smtClean="0">
                <a:latin typeface="Calibri" pitchFamily="34" charset="0"/>
                <a:ea typeface="Calibri"/>
                <a:cs typeface="Calibri" pitchFamily="34" charset="0"/>
              </a:rPr>
            </a:br>
            <a:endParaRPr lang="bs-Latn-BA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Iskaz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svjedoka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pribavlja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njegovim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saslušanjem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Čuvar mjesta sadržaja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bs-Latn-BA" sz="3200" b="1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457200" marR="0" indent="-45720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Propisana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dužnost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svjedoka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da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odgovore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je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usmeno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ali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to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nije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moguće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primjeniti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nijeme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gluhonijeme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svjedoke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pa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zakonom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posebno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propisano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saslušanje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ove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kategorije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svjedoka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6937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>
              <a:spcBef>
                <a:spcPts val="0"/>
              </a:spcBef>
            </a:pP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Nakon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što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svjedok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upoznat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svojom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osnovnom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dužnošću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posljedicama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njenog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kršenja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 od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njega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uzimaju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njegovi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osnovni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podaci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kao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podaci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odnose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prirodu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vrstu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njegovog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odnosa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sa</a:t>
            </a:r>
            <a:r>
              <a:rPr lang="bs-Latn-BA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osumnjičenim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optuženim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solidFill>
                <a:prstClr val="black"/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pPr marL="0" lvl="0" algn="just">
              <a:spcBef>
                <a:spcPts val="0"/>
              </a:spcBef>
              <a:buNone/>
            </a:pPr>
            <a:endParaRPr lang="bs-Latn-BA" sz="3200" dirty="0">
              <a:solidFill>
                <a:prstClr val="black"/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0008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Poslije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opštih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pitanja</a:t>
            </a:r>
            <a:r>
              <a:rPr lang="bs-Latn-BA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svjedok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poziva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da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iznese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sve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što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mu je o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predmetu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poznato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 a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zatim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će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mu se</a:t>
            </a:r>
            <a:r>
              <a:rPr lang="bs-Latn-BA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postavljati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pitanja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radi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provjeravanja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dopune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razrješenj</a:t>
            </a:r>
            <a:r>
              <a:rPr lang="bs-Latn-BA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solidFill>
                <a:prstClr val="black"/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Svjedok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će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uvijek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pitati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otkud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mu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poznato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čemu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svjedoči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0600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ima više svjedoka pa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njihovi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iskazi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ne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slažu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pogledu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važnih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činjenica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svjedoci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mogu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suočiti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Zakon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dozvoljava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mogućnost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da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saslušanje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svjedoka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snimati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audi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o –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vizuelnim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sredstvima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fazama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 err="1" smtClean="0">
                <a:latin typeface="Calibri" pitchFamily="34" charset="0"/>
                <a:ea typeface="Calibri"/>
                <a:cs typeface="Calibri" pitchFamily="34" charset="0"/>
              </a:rPr>
              <a:t>Ocjena</a:t>
            </a:r>
            <a:r>
              <a:rPr lang="en-US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b="1" dirty="0" err="1" smtClean="0">
                <a:latin typeface="Calibri" pitchFamily="34" charset="0"/>
                <a:ea typeface="Calibri"/>
                <a:cs typeface="Calibri" pitchFamily="34" charset="0"/>
              </a:rPr>
              <a:t>iskaza</a:t>
            </a:r>
            <a:r>
              <a:rPr lang="en-US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b="1" dirty="0" err="1" smtClean="0">
                <a:latin typeface="Calibri" pitchFamily="34" charset="0"/>
                <a:ea typeface="Calibri"/>
                <a:cs typeface="Calibri" pitchFamily="34" charset="0"/>
              </a:rPr>
              <a:t>svjedoka</a:t>
            </a:r>
            <a:endParaRPr lang="bs-Latn-BA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Iskaz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svjedoka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praksi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najčešći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dokaz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krivičnom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postupku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ali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ocjena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dokazne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vrijednosti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svjedo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kovog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iskaza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najteža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od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svih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ocjena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dokazne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vrijednosti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radnji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dokazivanja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935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Osnovni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problem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ocjeni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iskaza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svjedoka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jeste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utvrditi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kojoj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mjeri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izjava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svjedoka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činjenicama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podudara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stvarnim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stanjem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 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Čuvar mjesta sadržaja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bs-Latn-BA" sz="4400" b="1" dirty="0" smtClean="0">
              <a:latin typeface="Times New Roman"/>
              <a:ea typeface="Calibri"/>
              <a:cs typeface="Times New Roman"/>
            </a:endParaRPr>
          </a:p>
          <a:p>
            <a:pPr marL="571500" marR="0" indent="-57150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istinitog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iskaza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postoje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lažan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pogrešan</a:t>
            </a:r>
            <a:r>
              <a:rPr lang="en-US" sz="4400" b="1" dirty="0">
                <a:latin typeface="Times New Roman"/>
                <a:ea typeface="Calibri"/>
                <a:cs typeface="Times New Roman"/>
              </a:rPr>
              <a:t>. </a:t>
            </a:r>
            <a:endParaRPr lang="bs-Latn-BA" sz="4400" dirty="0">
              <a:ea typeface="Calibri"/>
              <a:cs typeface="Times New Roman"/>
            </a:endParaRPr>
          </a:p>
          <a:p>
            <a:pPr>
              <a:buNone/>
            </a:pPr>
            <a:endParaRPr lang="bs-Latn-BA" sz="4400" dirty="0"/>
          </a:p>
        </p:txBody>
      </p:sp>
    </p:spTree>
    <p:extLst>
      <p:ext uri="{BB962C8B-B14F-4D97-AF65-F5344CB8AC3E}">
        <p14:creationId xmlns:p14="http://schemas.microsoft.com/office/powerpoint/2010/main" val="3898015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Glavni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unutrašnji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izvor</a:t>
            </a:r>
            <a:r>
              <a:rPr lang="bs-Latn-BA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zakonskog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nivoa</a:t>
            </a:r>
            <a:r>
              <a:rPr lang="bs-Latn-BA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čine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važeći zakoni: </a:t>
            </a:r>
          </a:p>
          <a:p>
            <a:pPr lvl="0"/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ZKP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BiH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 </a:t>
            </a:r>
            <a:endParaRPr lang="bs-Latn-BA" sz="3200" b="1" dirty="0" smtClean="0">
              <a:solidFill>
                <a:prstClr val="black"/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pPr lvl="0"/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ZKP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FBiH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 </a:t>
            </a:r>
            <a:endParaRPr lang="bs-Latn-BA" sz="3200" b="1" dirty="0" smtClean="0">
              <a:solidFill>
                <a:prstClr val="black"/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pPr lvl="0"/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ZKP RS, </a:t>
            </a:r>
            <a:endParaRPr lang="bs-Latn-BA" sz="3200" b="1" dirty="0" smtClean="0">
              <a:solidFill>
                <a:prstClr val="black"/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pPr lvl="0"/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ZKP BD.</a:t>
            </a:r>
            <a:endParaRPr lang="bs-Latn-BA" sz="3200" dirty="0" smtClean="0">
              <a:solidFill>
                <a:prstClr val="black"/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Iskaz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pogrešan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postoji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nepodudaranje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iskaza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svjedoka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realnošću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razloga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van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volje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svijesti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svjedoka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Pogrešan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iskaz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nastati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zbog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grešaka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prilikom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primanja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utisaka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njihovog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pamćenja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zbog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izlaganja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što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svjedok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primio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Nepodudaranje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iskaza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svjedoka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realnošću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nastupi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razloga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zavise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volje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svijesti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svjedoka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tada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iskaz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lažan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pogledu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obrazloženja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sudske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ocjene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iskaza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svjedoka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važe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ista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pravila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drugih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dokaza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  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bs-Latn-BA" sz="4000" b="1" dirty="0" smtClean="0"/>
              <a:t>ZAŠTIĆENI SVJEDOK U KRIVIČNOM POSTUPKU</a:t>
            </a:r>
            <a:endParaRPr lang="bs-Latn-BA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S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obzirom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da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svjedoci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izloženi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opasnosti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od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prijetnji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drugih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osveta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ukazala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potreba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ozakonjenje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ovog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instituta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u procesnom smislu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8988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Međunarodne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preporuke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potenciraju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dvije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oblasti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kojima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neophodna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posebna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zaštita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svijedoka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to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: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organizovani </a:t>
            </a:r>
            <a:r>
              <a:rPr lang="bs-Latn-BA" sz="3200" b="1" dirty="0">
                <a:latin typeface="Calibri" pitchFamily="34" charset="0"/>
                <a:ea typeface="Calibri"/>
                <a:cs typeface="Calibri" pitchFamily="34" charset="0"/>
              </a:rPr>
              <a:t>kriminal i posebno,</a:t>
            </a:r>
          </a:p>
          <a:p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osjetljivi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svjedoci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direktno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pogođeni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izvršenjem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krivičnog djela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npr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dijeca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starci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duševno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oboljele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osobe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druge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osobe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posebnim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potrebama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cs typeface="Calibri" pitchFamily="34" charset="0"/>
            </a:endParaRPr>
          </a:p>
          <a:p>
            <a:pPr algn="just"/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Pitanja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zaštićenog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svjedoka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reguliše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poseban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zakon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zaštiti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svjedoka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4100" b="1" dirty="0" err="1">
                <a:latin typeface="Calibri" pitchFamily="34" charset="0"/>
                <a:ea typeface="Calibri"/>
                <a:cs typeface="Calibri" pitchFamily="34" charset="0"/>
              </a:rPr>
              <a:t>Svijedok</a:t>
            </a:r>
            <a:r>
              <a:rPr lang="en-US" sz="4100" b="1" dirty="0">
                <a:latin typeface="Calibri" pitchFamily="34" charset="0"/>
                <a:ea typeface="Calibri"/>
                <a:cs typeface="Calibri" pitchFamily="34" charset="0"/>
              </a:rPr>
              <a:t> pod </a:t>
            </a:r>
            <a:r>
              <a:rPr lang="en-US" sz="4100" b="1" dirty="0" err="1">
                <a:latin typeface="Calibri" pitchFamily="34" charset="0"/>
                <a:ea typeface="Calibri"/>
                <a:cs typeface="Calibri" pitchFamily="34" charset="0"/>
              </a:rPr>
              <a:t>prijetnjom</a:t>
            </a:r>
            <a:r>
              <a:rPr lang="en-US" sz="4100" b="1" dirty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4100" b="1" dirty="0" err="1">
                <a:latin typeface="Calibri" pitchFamily="34" charset="0"/>
                <a:ea typeface="Calibri"/>
                <a:cs typeface="Calibri" pitchFamily="34" charset="0"/>
              </a:rPr>
              <a:t>onaj</a:t>
            </a:r>
            <a:r>
              <a:rPr lang="en-US" sz="41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100" b="1" dirty="0" err="1">
                <a:latin typeface="Calibri" pitchFamily="34" charset="0"/>
                <a:ea typeface="Calibri"/>
                <a:cs typeface="Calibri" pitchFamily="34" charset="0"/>
              </a:rPr>
              <a:t>svijedok</a:t>
            </a:r>
            <a:r>
              <a:rPr lang="en-US" sz="41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100" b="1" dirty="0" err="1">
                <a:latin typeface="Calibri" pitchFamily="34" charset="0"/>
                <a:ea typeface="Calibri"/>
                <a:cs typeface="Calibri" pitchFamily="34" charset="0"/>
              </a:rPr>
              <a:t>čija</a:t>
            </a:r>
            <a:r>
              <a:rPr lang="en-US" sz="4100" b="1" dirty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4100" b="1" dirty="0" err="1">
                <a:latin typeface="Calibri" pitchFamily="34" charset="0"/>
                <a:ea typeface="Calibri"/>
                <a:cs typeface="Calibri" pitchFamily="34" charset="0"/>
              </a:rPr>
              <a:t>osobna</a:t>
            </a:r>
            <a:r>
              <a:rPr lang="en-US" sz="41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100" b="1" dirty="0" err="1">
                <a:latin typeface="Calibri" pitchFamily="34" charset="0"/>
                <a:ea typeface="Calibri"/>
                <a:cs typeface="Calibri" pitchFamily="34" charset="0"/>
              </a:rPr>
              <a:t>sigurnost</a:t>
            </a:r>
            <a:r>
              <a:rPr lang="en-US" sz="41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1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41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100" b="1" dirty="0" err="1">
                <a:latin typeface="Calibri" pitchFamily="34" charset="0"/>
                <a:ea typeface="Calibri"/>
                <a:cs typeface="Calibri" pitchFamily="34" charset="0"/>
              </a:rPr>
              <a:t>sigurnost</a:t>
            </a:r>
            <a:r>
              <a:rPr lang="en-US" sz="4100" b="1" dirty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4100" b="1" dirty="0" err="1">
                <a:latin typeface="Calibri" pitchFamily="34" charset="0"/>
                <a:ea typeface="Calibri"/>
                <a:cs typeface="Calibri" pitchFamily="34" charset="0"/>
              </a:rPr>
              <a:t>njegove</a:t>
            </a:r>
            <a:r>
              <a:rPr lang="en-US" sz="41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100" b="1" dirty="0" err="1">
                <a:latin typeface="Calibri" pitchFamily="34" charset="0"/>
                <a:ea typeface="Calibri"/>
                <a:cs typeface="Calibri" pitchFamily="34" charset="0"/>
              </a:rPr>
              <a:t>porodice</a:t>
            </a:r>
            <a:r>
              <a:rPr lang="en-US" sz="4100" b="1" dirty="0">
                <a:latin typeface="Calibri" pitchFamily="34" charset="0"/>
                <a:ea typeface="Calibri"/>
                <a:cs typeface="Calibri" pitchFamily="34" charset="0"/>
              </a:rPr>
              <a:t>/</a:t>
            </a:r>
            <a:r>
              <a:rPr lang="en-US" sz="4100" b="1" dirty="0" err="1">
                <a:latin typeface="Calibri" pitchFamily="34" charset="0"/>
                <a:ea typeface="Calibri"/>
                <a:cs typeface="Calibri" pitchFamily="34" charset="0"/>
              </a:rPr>
              <a:t>obitelji</a:t>
            </a:r>
            <a:r>
              <a:rPr lang="en-US" sz="41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100" b="1" dirty="0" err="1">
                <a:latin typeface="Calibri" pitchFamily="34" charset="0"/>
                <a:ea typeface="Calibri"/>
                <a:cs typeface="Calibri" pitchFamily="34" charset="0"/>
              </a:rPr>
              <a:t>dovedena</a:t>
            </a:r>
            <a:r>
              <a:rPr lang="en-US" sz="41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4100" b="1" dirty="0" err="1">
                <a:latin typeface="Calibri" pitchFamily="34" charset="0"/>
                <a:ea typeface="Calibri"/>
                <a:cs typeface="Calibri" pitchFamily="34" charset="0"/>
              </a:rPr>
              <a:t>opasnost</a:t>
            </a:r>
            <a:r>
              <a:rPr lang="en-US" sz="41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100" b="1" dirty="0" err="1">
                <a:latin typeface="Calibri" pitchFamily="34" charset="0"/>
                <a:ea typeface="Calibri"/>
                <a:cs typeface="Calibri" pitchFamily="34" charset="0"/>
              </a:rPr>
              <a:t>zbog</a:t>
            </a:r>
            <a:r>
              <a:rPr lang="en-US" sz="41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100" b="1" dirty="0" err="1">
                <a:latin typeface="Calibri" pitchFamily="34" charset="0"/>
                <a:ea typeface="Calibri"/>
                <a:cs typeface="Calibri" pitchFamily="34" charset="0"/>
              </a:rPr>
              <a:t>njegovog</a:t>
            </a:r>
            <a:r>
              <a:rPr lang="en-US" sz="41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100" b="1" dirty="0" err="1">
                <a:latin typeface="Calibri" pitchFamily="34" charset="0"/>
                <a:ea typeface="Calibri"/>
                <a:cs typeface="Calibri" pitchFamily="34" charset="0"/>
              </a:rPr>
              <a:t>učešća</a:t>
            </a:r>
            <a:r>
              <a:rPr lang="en-US" sz="41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4100" b="1" dirty="0" err="1">
                <a:latin typeface="Calibri" pitchFamily="34" charset="0"/>
                <a:ea typeface="Calibri"/>
                <a:cs typeface="Calibri" pitchFamily="34" charset="0"/>
              </a:rPr>
              <a:t>krivičnom</a:t>
            </a:r>
            <a:r>
              <a:rPr lang="en-US" sz="4100" b="1" dirty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4100" b="1" dirty="0" err="1">
                <a:latin typeface="Calibri" pitchFamily="34" charset="0"/>
                <a:ea typeface="Calibri"/>
                <a:cs typeface="Calibri" pitchFamily="34" charset="0"/>
              </a:rPr>
              <a:t>postupku</a:t>
            </a:r>
            <a:r>
              <a:rPr lang="en-US" sz="41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4100" b="1" dirty="0" err="1">
                <a:latin typeface="Calibri" pitchFamily="34" charset="0"/>
                <a:ea typeface="Calibri"/>
                <a:cs typeface="Calibri" pitchFamily="34" charset="0"/>
              </a:rPr>
              <a:t>kao</a:t>
            </a:r>
            <a:r>
              <a:rPr lang="en-US" sz="41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100" b="1" dirty="0" err="1">
                <a:latin typeface="Calibri" pitchFamily="34" charset="0"/>
                <a:ea typeface="Calibri"/>
                <a:cs typeface="Calibri" pitchFamily="34" charset="0"/>
              </a:rPr>
              <a:t>rezultat</a:t>
            </a:r>
            <a:r>
              <a:rPr lang="en-US" sz="41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100" b="1" dirty="0" err="1">
                <a:latin typeface="Calibri" pitchFamily="34" charset="0"/>
                <a:ea typeface="Calibri"/>
                <a:cs typeface="Calibri" pitchFamily="34" charset="0"/>
              </a:rPr>
              <a:t>prijetnji</a:t>
            </a:r>
            <a:r>
              <a:rPr lang="en-US" sz="41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4100" b="1" dirty="0" err="1">
                <a:latin typeface="Calibri" pitchFamily="34" charset="0"/>
                <a:ea typeface="Calibri"/>
                <a:cs typeface="Calibri" pitchFamily="34" charset="0"/>
              </a:rPr>
              <a:t>zastrašivanja</a:t>
            </a:r>
            <a:r>
              <a:rPr lang="en-US" sz="41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1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41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100" b="1" dirty="0" err="1">
                <a:latin typeface="Calibri" pitchFamily="34" charset="0"/>
                <a:ea typeface="Calibri"/>
                <a:cs typeface="Calibri" pitchFamily="34" charset="0"/>
              </a:rPr>
              <a:t>sličnih</a:t>
            </a:r>
            <a:r>
              <a:rPr lang="en-US" sz="41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100" b="1" dirty="0" err="1">
                <a:latin typeface="Calibri" pitchFamily="34" charset="0"/>
                <a:ea typeface="Calibri"/>
                <a:cs typeface="Calibri" pitchFamily="34" charset="0"/>
              </a:rPr>
              <a:t>radnji</a:t>
            </a:r>
            <a:r>
              <a:rPr lang="en-US" sz="41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100" b="1" dirty="0" err="1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41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100" b="1" dirty="0" err="1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41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100" b="1" dirty="0" err="1">
                <a:latin typeface="Calibri" pitchFamily="34" charset="0"/>
                <a:ea typeface="Calibri"/>
                <a:cs typeface="Calibri" pitchFamily="34" charset="0"/>
              </a:rPr>
              <a:t>vezane</a:t>
            </a:r>
            <a:r>
              <a:rPr lang="en-US" sz="41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1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41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100" b="1" dirty="0" err="1">
                <a:latin typeface="Calibri" pitchFamily="34" charset="0"/>
                <a:ea typeface="Calibri"/>
                <a:cs typeface="Calibri" pitchFamily="34" charset="0"/>
              </a:rPr>
              <a:t>njegovo</a:t>
            </a:r>
            <a:r>
              <a:rPr lang="en-US" sz="41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100" b="1" dirty="0" err="1">
                <a:latin typeface="Calibri" pitchFamily="34" charset="0"/>
                <a:ea typeface="Calibri"/>
                <a:cs typeface="Calibri" pitchFamily="34" charset="0"/>
              </a:rPr>
              <a:t>svjedočenje</a:t>
            </a:r>
            <a:r>
              <a:rPr lang="en-US" sz="41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1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41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100" b="1" dirty="0" err="1">
                <a:latin typeface="Calibri" pitchFamily="34" charset="0"/>
                <a:ea typeface="Calibri"/>
                <a:cs typeface="Calibri" pitchFamily="34" charset="0"/>
              </a:rPr>
              <a:t>svjedoka</a:t>
            </a:r>
            <a:r>
              <a:rPr lang="en-US" sz="41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100" b="1" dirty="0" err="1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41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100" b="1" dirty="0" err="1">
                <a:latin typeface="Calibri" pitchFamily="34" charset="0"/>
                <a:ea typeface="Calibri"/>
                <a:cs typeface="Calibri" pitchFamily="34" charset="0"/>
              </a:rPr>
              <a:t>smatra</a:t>
            </a:r>
            <a:r>
              <a:rPr lang="en-US" sz="4100" b="1" dirty="0">
                <a:latin typeface="Calibri" pitchFamily="34" charset="0"/>
                <a:ea typeface="Calibri"/>
                <a:cs typeface="Calibri" pitchFamily="34" charset="0"/>
              </a:rPr>
              <a:t> da </a:t>
            </a:r>
            <a:r>
              <a:rPr lang="en-US" sz="4100" b="1" dirty="0" err="1">
                <a:latin typeface="Calibri" pitchFamily="34" charset="0"/>
                <a:ea typeface="Calibri"/>
                <a:cs typeface="Calibri" pitchFamily="34" charset="0"/>
              </a:rPr>
              <a:t>postoji</a:t>
            </a:r>
            <a:r>
              <a:rPr lang="en-US" sz="41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100" b="1" dirty="0" err="1">
                <a:latin typeface="Calibri" pitchFamily="34" charset="0"/>
                <a:ea typeface="Calibri"/>
                <a:cs typeface="Calibri" pitchFamily="34" charset="0"/>
              </a:rPr>
              <a:t>razuman</a:t>
            </a:r>
            <a:r>
              <a:rPr lang="en-US" sz="41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100" b="1" dirty="0" err="1">
                <a:latin typeface="Calibri" pitchFamily="34" charset="0"/>
                <a:ea typeface="Calibri"/>
                <a:cs typeface="Calibri" pitchFamily="34" charset="0"/>
              </a:rPr>
              <a:t>osnov</a:t>
            </a:r>
            <a:r>
              <a:rPr lang="en-US" sz="41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1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41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100" b="1" dirty="0" err="1">
                <a:latin typeface="Calibri" pitchFamily="34" charset="0"/>
                <a:ea typeface="Calibri"/>
                <a:cs typeface="Calibri" pitchFamily="34" charset="0"/>
              </a:rPr>
              <a:t>bojazan</a:t>
            </a:r>
            <a:r>
              <a:rPr lang="en-US" sz="4100" b="1" dirty="0">
                <a:latin typeface="Calibri" pitchFamily="34" charset="0"/>
                <a:ea typeface="Calibri"/>
                <a:cs typeface="Calibri" pitchFamily="34" charset="0"/>
              </a:rPr>
              <a:t> da bi </a:t>
            </a:r>
            <a:r>
              <a:rPr lang="en-US" sz="4100" b="1" dirty="0" err="1">
                <a:latin typeface="Calibri" pitchFamily="34" charset="0"/>
                <a:ea typeface="Calibri"/>
                <a:cs typeface="Calibri" pitchFamily="34" charset="0"/>
              </a:rPr>
              <a:t>takva</a:t>
            </a:r>
            <a:r>
              <a:rPr lang="en-US" sz="41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100" b="1" dirty="0" err="1">
                <a:latin typeface="Calibri" pitchFamily="34" charset="0"/>
                <a:ea typeface="Calibri"/>
                <a:cs typeface="Calibri" pitchFamily="34" charset="0"/>
              </a:rPr>
              <a:t>opasnost</a:t>
            </a:r>
            <a:r>
              <a:rPr lang="en-US" sz="41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100" b="1" dirty="0" err="1">
                <a:latin typeface="Calibri" pitchFamily="34" charset="0"/>
                <a:ea typeface="Calibri"/>
                <a:cs typeface="Calibri" pitchFamily="34" charset="0"/>
              </a:rPr>
              <a:t>vjerovatno</a:t>
            </a:r>
            <a:r>
              <a:rPr lang="en-US" sz="41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100" b="1" dirty="0" err="1">
                <a:latin typeface="Calibri" pitchFamily="34" charset="0"/>
                <a:ea typeface="Calibri"/>
                <a:cs typeface="Calibri" pitchFamily="34" charset="0"/>
              </a:rPr>
              <a:t>proistekla</a:t>
            </a:r>
            <a:r>
              <a:rPr lang="en-US" sz="41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100" b="1" dirty="0" err="1">
                <a:latin typeface="Calibri" pitchFamily="34" charset="0"/>
                <a:ea typeface="Calibri"/>
                <a:cs typeface="Calibri" pitchFamily="34" charset="0"/>
              </a:rPr>
              <a:t>kao</a:t>
            </a:r>
            <a:r>
              <a:rPr lang="en-US" sz="41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100" b="1" dirty="0" err="1">
                <a:latin typeface="Calibri" pitchFamily="34" charset="0"/>
                <a:ea typeface="Calibri"/>
                <a:cs typeface="Calibri" pitchFamily="34" charset="0"/>
              </a:rPr>
              <a:t>posljedica</a:t>
            </a:r>
            <a:r>
              <a:rPr lang="en-US" sz="41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100" b="1" dirty="0" err="1">
                <a:latin typeface="Calibri" pitchFamily="34" charset="0"/>
                <a:ea typeface="Calibri"/>
                <a:cs typeface="Calibri" pitchFamily="34" charset="0"/>
              </a:rPr>
              <a:t>njegovog</a:t>
            </a:r>
            <a:r>
              <a:rPr lang="en-US" sz="41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100" b="1" dirty="0" err="1">
                <a:latin typeface="Calibri" pitchFamily="34" charset="0"/>
                <a:ea typeface="Calibri"/>
                <a:cs typeface="Calibri" pitchFamily="34" charset="0"/>
              </a:rPr>
              <a:t>svjedočenja</a:t>
            </a:r>
            <a:r>
              <a:rPr lang="en-US" sz="41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41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2800" dirty="0">
              <a:ea typeface="Calibri"/>
              <a:cs typeface="Times New Roman"/>
            </a:endParaRP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700467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Čuvar mjesta sadržaja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809832"/>
          </a:xfrm>
        </p:spPr>
        <p:txBody>
          <a:bodyPr>
            <a:normAutofit fontScale="25000" lnSpcReduction="20000"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800" b="1" dirty="0" smtClean="0"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en-US" sz="128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Glavni</a:t>
            </a:r>
            <a:r>
              <a:rPr lang="en-US" sz="128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128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unutrašnji</a:t>
            </a:r>
            <a:r>
              <a:rPr lang="en-US" sz="128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128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izvori</a:t>
            </a:r>
            <a:r>
              <a:rPr lang="en-US" sz="128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128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podzakonskog</a:t>
            </a:r>
            <a:r>
              <a:rPr lang="en-US" sz="128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128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nivoa</a:t>
            </a:r>
            <a:r>
              <a:rPr lang="en-US" sz="128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128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su</a:t>
            </a:r>
            <a:r>
              <a:rPr lang="en-US" sz="128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128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brojni</a:t>
            </a:r>
            <a:r>
              <a:rPr lang="en-US" sz="12800" b="1" dirty="0" smtClean="0">
                <a:effectLst/>
                <a:latin typeface="Calibri" pitchFamily="34" charset="0"/>
                <a:ea typeface="Calibri"/>
                <a:cs typeface="Times New Roman"/>
              </a:rPr>
              <a:t>:</a:t>
            </a:r>
            <a:endParaRPr lang="bs-Latn-BA" sz="12800" b="1" dirty="0" smtClean="0">
              <a:effectLst/>
              <a:latin typeface="Calibri" pitchFamily="34" charset="0"/>
              <a:ea typeface="Calibri"/>
              <a:cs typeface="Times New Roman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bs-Latn-BA" sz="12800" dirty="0" smtClean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vi-VN" sz="12800" b="1" dirty="0" smtClean="0">
                <a:latin typeface="Calibri" pitchFamily="34" charset="0"/>
                <a:ea typeface="Calibri"/>
                <a:cs typeface="Times New Roman"/>
              </a:rPr>
              <a:t>Uredba </a:t>
            </a:r>
            <a:r>
              <a:rPr lang="vi-VN" sz="12800" b="1" dirty="0">
                <a:latin typeface="Calibri" pitchFamily="34" charset="0"/>
                <a:ea typeface="Calibri"/>
                <a:cs typeface="Times New Roman"/>
              </a:rPr>
              <a:t>sa zakonskom snagom o izručenju po molbi Međunarodnog suda, </a:t>
            </a:r>
            <a:endParaRPr lang="bs-Latn-BA" sz="12800" b="1" dirty="0" smtClean="0">
              <a:latin typeface="Calibri" pitchFamily="34" charset="0"/>
              <a:ea typeface="Calibri"/>
              <a:cs typeface="Times New Roman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bs-Latn-BA" sz="12800" b="1" dirty="0" smtClean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vi-VN" sz="12800" b="1" dirty="0" smtClean="0">
                <a:latin typeface="Calibri" pitchFamily="34" charset="0"/>
                <a:ea typeface="Calibri"/>
                <a:cs typeface="Times New Roman"/>
              </a:rPr>
              <a:t>Upustvo </a:t>
            </a:r>
            <a:r>
              <a:rPr lang="vi-VN" sz="12800" b="1" dirty="0">
                <a:latin typeface="Calibri" pitchFamily="34" charset="0"/>
                <a:ea typeface="Calibri"/>
                <a:cs typeface="Times New Roman"/>
              </a:rPr>
              <a:t>o primjeni pravila u postupku ekstradicije za nadležne institucije BiH, FBiH, RS i BDBiH, </a:t>
            </a:r>
            <a:endParaRPr lang="bs-Latn-BA" sz="12800" b="1" dirty="0" smtClean="0">
              <a:latin typeface="Calibri" pitchFamily="34" charset="0"/>
              <a:ea typeface="Calibri"/>
              <a:cs typeface="Times New Roman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bs-Latn-BA" sz="12800" b="1" dirty="0" smtClean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vi-VN" sz="12800" b="1" dirty="0" smtClean="0">
                <a:latin typeface="Calibri" pitchFamily="34" charset="0"/>
                <a:ea typeface="Calibri"/>
                <a:cs typeface="Times New Roman"/>
              </a:rPr>
              <a:t>Odluka </a:t>
            </a:r>
            <a:r>
              <a:rPr lang="vi-VN" sz="12800" b="1" dirty="0">
                <a:latin typeface="Calibri" pitchFamily="34" charset="0"/>
                <a:ea typeface="Calibri"/>
                <a:cs typeface="Times New Roman"/>
              </a:rPr>
              <a:t>o naknadi troškova krivičnog postupka prema ZKP BiH</a:t>
            </a:r>
            <a:r>
              <a:rPr lang="vi-VN" sz="12800" b="1" dirty="0" smtClean="0">
                <a:latin typeface="Calibri" pitchFamily="34" charset="0"/>
                <a:ea typeface="Calibri"/>
                <a:cs typeface="Times New Roman"/>
              </a:rPr>
              <a:t>,</a:t>
            </a:r>
            <a:endParaRPr lang="bs-Latn-BA" sz="12800" b="1" dirty="0" smtClean="0">
              <a:latin typeface="Calibri" pitchFamily="34" charset="0"/>
              <a:ea typeface="Calibri"/>
              <a:cs typeface="Times New Roman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bs-Latn-BA" sz="12800" b="1" dirty="0" smtClean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vi-VN" sz="12800" b="1" dirty="0" smtClean="0">
                <a:latin typeface="Calibri" pitchFamily="34" charset="0"/>
                <a:ea typeface="Calibri"/>
                <a:cs typeface="Times New Roman"/>
              </a:rPr>
              <a:t>Pravilnik </a:t>
            </a:r>
            <a:r>
              <a:rPr lang="vi-VN" sz="12800" b="1" dirty="0">
                <a:latin typeface="Calibri" pitchFamily="34" charset="0"/>
                <a:ea typeface="Calibri"/>
                <a:cs typeface="Times New Roman"/>
              </a:rPr>
              <a:t>o kućnom redu u ustanovama za izdržavanje krivične sankcije, mjere pritvora ili drugih mjera BiH, itd.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endParaRPr lang="vi-VN" sz="12800" dirty="0">
              <a:latin typeface="Calibri" pitchFamily="34" charset="0"/>
              <a:ea typeface="Calibri"/>
              <a:cs typeface="Times New Roman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endParaRPr lang="vi-VN" sz="12800" dirty="0">
              <a:latin typeface="Calibri" pitchFamily="34" charset="0"/>
              <a:ea typeface="Calibri"/>
              <a:cs typeface="Times New Roman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endParaRPr lang="vi-VN" sz="12800" dirty="0">
              <a:latin typeface="Calibri" pitchFamily="34" charset="0"/>
              <a:ea typeface="Calibri"/>
              <a:cs typeface="Times New Roman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endParaRPr lang="bs-Latn-BA" sz="12800" dirty="0">
              <a:latin typeface="Calibri" pitchFamily="34" charset="0"/>
              <a:ea typeface="Calibri"/>
              <a:cs typeface="Times New Roman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buNone/>
            </a:pPr>
            <a:endParaRPr lang="bs-Latn-BA" sz="12800" dirty="0">
              <a:latin typeface="Calibri" pitchFamily="34" charset="0"/>
              <a:ea typeface="Calibri"/>
              <a:cs typeface="Times New Roman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800" b="1" dirty="0" smtClean="0">
                <a:effectLst/>
                <a:latin typeface="Calibri" pitchFamily="34" charset="0"/>
                <a:ea typeface="Calibri"/>
                <a:cs typeface="Times New Roman"/>
              </a:rPr>
              <a:t> </a:t>
            </a:r>
            <a:endParaRPr lang="bs-Latn-BA" sz="12800" dirty="0">
              <a:latin typeface="Calibri" pitchFamily="34" charset="0"/>
              <a:ea typeface="Calibri"/>
              <a:cs typeface="Times New Roman"/>
            </a:endParaRPr>
          </a:p>
          <a:p>
            <a:endParaRPr lang="bs-Latn-BA" sz="4400" dirty="0"/>
          </a:p>
        </p:txBody>
      </p:sp>
    </p:spTree>
    <p:extLst>
      <p:ext uri="{BB962C8B-B14F-4D97-AF65-F5344CB8AC3E}">
        <p14:creationId xmlns:p14="http://schemas.microsoft.com/office/powerpoint/2010/main" val="4194673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Ugroženi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svjedok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onaj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svijedok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ozbiljno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fizički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psihički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traumatiz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ir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an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okolnostima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pod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kojima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izvršeno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krivično djelo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pati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od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ozbiljnih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psihičkih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poremećaja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ga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čine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izuzetno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osjetljivim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kao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dijete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maloljetnik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4691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Posljedice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nepoštovanja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zaštite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identiteta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svjedoka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krivičnopravnog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karaktera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Tako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KZ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BiH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sadrži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novo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krivično djelo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pod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nazivom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smtClean="0">
                <a:latin typeface="Calibri" pitchFamily="34" charset="0"/>
                <a:ea typeface="Calibri"/>
                <a:cs typeface="Calibri" pitchFamily="34" charset="0"/>
              </a:rPr>
              <a:t>„</a:t>
            </a:r>
            <a:r>
              <a:rPr lang="en-US" sz="3200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Otkrivanje</a:t>
            </a:r>
            <a:r>
              <a:rPr lang="en-US" sz="3200" b="1" u="sng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identiteta</a:t>
            </a:r>
            <a:r>
              <a:rPr lang="en-US" sz="3200" b="1" u="sng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zaštićenog</a:t>
            </a:r>
            <a:r>
              <a:rPr lang="en-US" sz="3200" b="1" u="sng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svjedoka</a:t>
            </a:r>
            <a:r>
              <a:rPr lang="en-US" sz="3200" b="1" u="sng" dirty="0" smtClean="0">
                <a:latin typeface="Calibri" pitchFamily="34" charset="0"/>
                <a:ea typeface="Calibri"/>
                <a:cs typeface="Calibri" pitchFamily="34" charset="0"/>
              </a:rPr>
              <a:t>“ </a:t>
            </a:r>
            <a:r>
              <a:rPr lang="bs-Latn-BA" sz="3200" b="1" u="sng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(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povodom čijeg izvršenja je propisana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kazna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zatvora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od 3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mjeseca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do tri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godine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)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 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bs-Latn-BA" b="1" dirty="0" smtClean="0">
                <a:latin typeface="Times New Roman"/>
                <a:ea typeface="Calibri"/>
                <a:cs typeface="Times New Roman"/>
              </a:rPr>
              <a:t/>
            </a:r>
            <a:br>
              <a:rPr lang="bs-Latn-BA" b="1" dirty="0" smtClean="0">
                <a:latin typeface="Times New Roman"/>
                <a:ea typeface="Calibri"/>
                <a:cs typeface="Times New Roman"/>
              </a:rPr>
            </a:br>
            <a:r>
              <a:rPr lang="en-US" b="1" dirty="0" err="1" smtClean="0">
                <a:latin typeface="Calibri" pitchFamily="34" charset="0"/>
                <a:ea typeface="Calibri"/>
                <a:cs typeface="Calibri" pitchFamily="34" charset="0"/>
              </a:rPr>
              <a:t>Mjere</a:t>
            </a:r>
            <a:r>
              <a:rPr lang="en-US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b="1" dirty="0" err="1" smtClean="0">
                <a:latin typeface="Calibri" pitchFamily="34" charset="0"/>
                <a:ea typeface="Calibri"/>
                <a:cs typeface="Calibri" pitchFamily="34" charset="0"/>
              </a:rPr>
              <a:t>zaštite</a:t>
            </a:r>
            <a:r>
              <a:rPr lang="en-US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b="1" dirty="0" err="1" smtClean="0">
                <a:latin typeface="Calibri" pitchFamily="34" charset="0"/>
                <a:ea typeface="Calibri"/>
                <a:cs typeface="Calibri" pitchFamily="34" charset="0"/>
              </a:rPr>
              <a:t>svjedoka</a:t>
            </a:r>
            <a:r>
              <a:rPr lang="bs-Latn-BA" dirty="0" smtClean="0">
                <a:latin typeface="Calibri" pitchFamily="34" charset="0"/>
                <a:ea typeface="Calibri"/>
                <a:cs typeface="Calibri" pitchFamily="34" charset="0"/>
              </a:rPr>
              <a:t/>
            </a:r>
            <a:br>
              <a:rPr lang="bs-Latn-BA" dirty="0" smtClean="0">
                <a:latin typeface="Calibri" pitchFamily="34" charset="0"/>
                <a:ea typeface="Calibri"/>
                <a:cs typeface="Calibri" pitchFamily="34" charset="0"/>
              </a:rPr>
            </a:br>
            <a:endParaRPr lang="bs-Latn-BA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odrediti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one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mjere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zaštite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svjedoka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smatra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potrebnim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a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predviđene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zakonom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zaštiti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svjedoka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uključujući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primjenu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više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mjera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istovremeno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 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620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će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prvo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određivati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mjeru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lakša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primjenu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a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bude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potrebe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odrediće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težu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mjeru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(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saslušanje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van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sudnice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onemogućavanje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braniocu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optuženom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uvid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pregleda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spise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dokumerntaciju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980484428"/>
      </p:ext>
    </p:extLst>
  </p:cSld>
  <p:clrMapOvr>
    <a:masterClrMapping/>
  </p:clrMapOvr>
</p:sld>
</file>

<file path=ppt/slides/slide7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bs-Latn-BA" sz="4400" b="1" dirty="0" smtClean="0"/>
          </a:p>
          <a:p>
            <a:pPr marL="0" indent="0" algn="ctr">
              <a:buNone/>
            </a:pPr>
            <a:r>
              <a:rPr lang="bs-Latn-BA" sz="4000" b="1" dirty="0" smtClean="0"/>
              <a:t>UVIĐAJ I</a:t>
            </a:r>
          </a:p>
          <a:p>
            <a:pPr marL="0" indent="0" algn="ctr">
              <a:buNone/>
            </a:pPr>
            <a:r>
              <a:rPr lang="bs-Latn-BA" sz="4000" b="1" dirty="0" smtClean="0"/>
              <a:t>REKONSTRUKCIJA</a:t>
            </a:r>
            <a:endParaRPr lang="bs-Latn-BA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Uviđaj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neposredno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zakonskoj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formi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preduzeto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čulno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opažanje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organa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vod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e krivični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postupak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o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činjenicama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važnim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rješenje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konkretnog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krivično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slučaja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 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 kao i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doknada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štete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 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1493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Uviđaj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osobom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vršiti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osumnjičenim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bez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obzira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njegov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pristanak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potrebno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utvrde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činjenice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važne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postupak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a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drugim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osobama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bez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njihovog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pristanka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samo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utvrditi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njihovom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tjelu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nalaze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određeni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tragovi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posljedica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krivičnog djela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Čuvar mjesta sadržaja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>
            <a:norm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571500" marR="0" indent="-57150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Predmet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uviđaja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mogu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biti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stvari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(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pokretne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nepokretne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predmeti,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kao i svako drugo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mjest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gdje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god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mogu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pronaći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predmeti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i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tragovi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krivičnog djela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).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326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bs-Latn-BA" sz="4400" b="1" dirty="0" smtClean="0"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Glavni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međunarodni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izvori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krivičnog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procesnog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prava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su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: </a:t>
            </a:r>
            <a:endParaRPr lang="bs-Latn-BA" sz="3200" b="1" dirty="0" smtClean="0">
              <a:effectLst/>
              <a:latin typeface="Calibri" pitchFamily="34" charset="0"/>
              <a:ea typeface="Calibri"/>
              <a:cs typeface="Times New Roman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endParaRPr lang="bs-Latn-BA" sz="3200" dirty="0" smtClean="0">
              <a:latin typeface="Calibri" pitchFamily="34" charset="0"/>
              <a:ea typeface="Calibri"/>
              <a:cs typeface="Times New Roman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bs-Latn-BA" sz="3200" b="1" dirty="0" smtClean="0">
                <a:latin typeface="Calibri" pitchFamily="34" charset="0"/>
                <a:ea typeface="Calibri"/>
                <a:cs typeface="Times New Roman"/>
              </a:rPr>
              <a:t> EKLJP</a:t>
            </a:r>
            <a:r>
              <a:rPr lang="bs-Latn-BA" sz="3200" b="1" dirty="0">
                <a:latin typeface="Calibri" pitchFamily="34" charset="0"/>
                <a:ea typeface="Calibri"/>
                <a:cs typeface="Times New Roman"/>
              </a:rPr>
              <a:t>,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bs-Latn-BA" sz="3200" b="1" dirty="0" smtClean="0">
                <a:latin typeface="Calibri" pitchFamily="34" charset="0"/>
                <a:ea typeface="Calibri"/>
                <a:cs typeface="Times New Roman"/>
              </a:rPr>
              <a:t> MPGPP </a:t>
            </a:r>
            <a:r>
              <a:rPr lang="bs-Latn-BA" sz="3200" b="1" dirty="0">
                <a:latin typeface="Calibri" pitchFamily="34" charset="0"/>
                <a:ea typeface="Calibri"/>
                <a:cs typeface="Times New Roman"/>
              </a:rPr>
              <a:t>i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bs-Latn-BA" sz="3200" b="1" dirty="0" smtClean="0">
                <a:latin typeface="Calibri" pitchFamily="34" charset="0"/>
                <a:ea typeface="Calibri"/>
                <a:cs typeface="Times New Roman"/>
              </a:rPr>
              <a:t> Univerzalna </a:t>
            </a:r>
            <a:r>
              <a:rPr lang="bs-Latn-BA" sz="3200" b="1" dirty="0">
                <a:latin typeface="Calibri" pitchFamily="34" charset="0"/>
                <a:ea typeface="Calibri"/>
                <a:cs typeface="Times New Roman"/>
              </a:rPr>
              <a:t>deklaracija o pravima čovijeka iz 1948. g.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endParaRPr lang="bs-Latn-BA" sz="3200" dirty="0">
              <a:latin typeface="Calibri" pitchFamily="34" charset="0"/>
              <a:ea typeface="Calibri"/>
              <a:cs typeface="Times New Roman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endParaRPr lang="bs-Latn-BA" sz="3200" dirty="0">
              <a:latin typeface="Calibri" pitchFamily="34" charset="0"/>
              <a:ea typeface="Calibri"/>
              <a:cs typeface="Times New Roman"/>
            </a:endParaRPr>
          </a:p>
          <a:p>
            <a:pPr>
              <a:buNone/>
            </a:pPr>
            <a:endParaRPr lang="bs-Latn-BA" sz="4400" dirty="0"/>
          </a:p>
        </p:txBody>
      </p:sp>
    </p:spTree>
    <p:extLst>
      <p:ext uri="{BB962C8B-B14F-4D97-AF65-F5344CB8AC3E}">
        <p14:creationId xmlns:p14="http://schemas.microsoft.com/office/powerpoint/2010/main" val="410401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Uviđaj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osobom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podrazumjeva 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vršiti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osumnjičenim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bez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obzira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njegov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pristanak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potrebno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utvrde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činjenice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važne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postupak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a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drugim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osobama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bez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njihovog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pristanka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samo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utvrditi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njihovom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tjelu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ili odijelu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nalaze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određeni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tragovi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povrede nastale od raznih sredstava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Zakon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ne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propisuje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neki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formalnopravni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osnov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obavljanje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uviđaja</a:t>
            </a:r>
            <a:r>
              <a:rPr lang="bs-Latn-BA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kao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što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su: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endParaRPr lang="bs-Latn-BA" sz="3200" b="1" dirty="0" smtClean="0">
              <a:solidFill>
                <a:prstClr val="black"/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zahtjev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 </a:t>
            </a:r>
            <a:endParaRPr lang="bs-Latn-BA" sz="3200" b="1" dirty="0" smtClean="0">
              <a:solidFill>
                <a:prstClr val="black"/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naredba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endParaRPr lang="bs-Latn-BA" sz="3200" b="1" dirty="0" smtClean="0">
              <a:solidFill>
                <a:prstClr val="black"/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rješenje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uviđaju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14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Radi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toga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vršenje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uviđaja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dovoljan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samo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materijalan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uslov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a to je da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utvrđivanje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određene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činjenice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potrebno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neposredno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materijalno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-čulno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opažanje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5559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Tako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uz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primjenu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kriminalističke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tehnike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taktike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i metodike, odnosno kriminalističke forenzike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pristupa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vršenju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uviđaja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bi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pronašli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utvrdili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određeni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tragovi,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predmeti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 odnosno relevantne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činjenice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potrebne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postupak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440160"/>
          </a:xfrm>
        </p:spPr>
        <p:txBody>
          <a:bodyPr>
            <a:normAutofit fontScale="90000"/>
          </a:bodyPr>
          <a:lstStyle/>
          <a:p>
            <a:pPr algn="ctr"/>
            <a:r>
              <a:rPr lang="bs-Latn-BA" b="1" dirty="0" smtClean="0">
                <a:latin typeface="Times New Roman"/>
                <a:ea typeface="Calibri"/>
                <a:cs typeface="Times New Roman"/>
              </a:rPr>
              <a:t/>
            </a:r>
            <a:br>
              <a:rPr lang="bs-Latn-BA" b="1" dirty="0" smtClean="0">
                <a:latin typeface="Times New Roman"/>
                <a:ea typeface="Calibri"/>
                <a:cs typeface="Times New Roman"/>
              </a:rPr>
            </a:br>
            <a:r>
              <a:rPr lang="bs-Latn-BA" b="1" dirty="0" smtClean="0">
                <a:latin typeface="Times New Roman"/>
                <a:ea typeface="Calibri"/>
                <a:cs typeface="Times New Roman"/>
              </a:rPr>
              <a:t/>
            </a:r>
            <a:br>
              <a:rPr lang="bs-Latn-BA" b="1" dirty="0" smtClean="0">
                <a:latin typeface="Times New Roman"/>
                <a:ea typeface="Calibri"/>
                <a:cs typeface="Times New Roman"/>
              </a:rPr>
            </a:br>
            <a:r>
              <a:rPr lang="bs-Latn-BA" b="1" dirty="0">
                <a:latin typeface="Times New Roman"/>
                <a:ea typeface="Calibri"/>
                <a:cs typeface="Times New Roman"/>
              </a:rPr>
              <a:t/>
            </a:r>
            <a:br>
              <a:rPr lang="bs-Latn-BA" b="1" dirty="0">
                <a:latin typeface="Times New Roman"/>
                <a:ea typeface="Calibri"/>
                <a:cs typeface="Times New Roman"/>
              </a:rPr>
            </a:br>
            <a:r>
              <a:rPr lang="en-US" sz="4400" b="1" dirty="0" err="1" smtClean="0">
                <a:latin typeface="Times New Roman"/>
                <a:ea typeface="Calibri"/>
                <a:cs typeface="Times New Roman"/>
              </a:rPr>
              <a:t>Rekonstrukcija</a:t>
            </a:r>
            <a:r>
              <a:rPr lang="bs-Latn-BA" sz="4400" dirty="0" smtClean="0">
                <a:ea typeface="Calibri"/>
                <a:cs typeface="Times New Roman"/>
              </a:rPr>
              <a:t/>
            </a:r>
            <a:br>
              <a:rPr lang="bs-Latn-BA" sz="4400" dirty="0" smtClean="0">
                <a:ea typeface="Calibri"/>
                <a:cs typeface="Times New Roman"/>
              </a:rPr>
            </a:br>
            <a:endParaRPr lang="bs-Latn-BA" sz="4400" dirty="0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800" b="1" dirty="0" err="1" smtClean="0">
                <a:latin typeface="Calibri" pitchFamily="34" charset="0"/>
                <a:ea typeface="Calibri"/>
                <a:cs typeface="Calibri" pitchFamily="34" charset="0"/>
              </a:rPr>
              <a:t>Radi</a:t>
            </a:r>
            <a:r>
              <a:rPr lang="en-US" sz="128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12800" b="1" dirty="0" err="1">
                <a:latin typeface="Calibri" pitchFamily="34" charset="0"/>
                <a:ea typeface="Calibri"/>
                <a:cs typeface="Calibri" pitchFamily="34" charset="0"/>
              </a:rPr>
              <a:t>provjeravanja</a:t>
            </a:r>
            <a:r>
              <a:rPr lang="en-US" sz="128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12800" b="1" dirty="0" err="1">
                <a:latin typeface="Calibri" pitchFamily="34" charset="0"/>
                <a:ea typeface="Calibri"/>
                <a:cs typeface="Calibri" pitchFamily="34" charset="0"/>
              </a:rPr>
              <a:t>izvedenih</a:t>
            </a:r>
            <a:r>
              <a:rPr lang="en-US" sz="128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12800" b="1" dirty="0" err="1">
                <a:latin typeface="Calibri" pitchFamily="34" charset="0"/>
                <a:ea typeface="Calibri"/>
                <a:cs typeface="Calibri" pitchFamily="34" charset="0"/>
              </a:rPr>
              <a:t>dokaza</a:t>
            </a:r>
            <a:r>
              <a:rPr lang="en-US" sz="128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128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128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12800" b="1" dirty="0" err="1">
                <a:latin typeface="Calibri" pitchFamily="34" charset="0"/>
                <a:ea typeface="Calibri"/>
                <a:cs typeface="Calibri" pitchFamily="34" charset="0"/>
              </a:rPr>
              <a:t>utvrđivanja</a:t>
            </a:r>
            <a:r>
              <a:rPr lang="en-US" sz="128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12800" b="1" dirty="0" err="1">
                <a:latin typeface="Calibri" pitchFamily="34" charset="0"/>
                <a:ea typeface="Calibri"/>
                <a:cs typeface="Calibri" pitchFamily="34" charset="0"/>
              </a:rPr>
              <a:t>činjenica</a:t>
            </a:r>
            <a:r>
              <a:rPr lang="en-US" sz="128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12800" b="1" dirty="0" err="1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128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12800" b="1" dirty="0" err="1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12800" b="1" dirty="0">
                <a:latin typeface="Calibri" pitchFamily="34" charset="0"/>
                <a:ea typeface="Calibri"/>
                <a:cs typeface="Calibri" pitchFamily="34" charset="0"/>
              </a:rPr>
              <a:t> od </a:t>
            </a:r>
            <a:r>
              <a:rPr lang="en-US" sz="12800" b="1" dirty="0" err="1">
                <a:latin typeface="Calibri" pitchFamily="34" charset="0"/>
                <a:ea typeface="Calibri"/>
                <a:cs typeface="Calibri" pitchFamily="34" charset="0"/>
              </a:rPr>
              <a:t>značaja</a:t>
            </a:r>
            <a:r>
              <a:rPr lang="en-US" sz="128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128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128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12800" b="1" dirty="0" err="1">
                <a:latin typeface="Calibri" pitchFamily="34" charset="0"/>
                <a:ea typeface="Calibri"/>
                <a:cs typeface="Calibri" pitchFamily="34" charset="0"/>
              </a:rPr>
              <a:t>razjašnjenje</a:t>
            </a:r>
            <a:r>
              <a:rPr lang="en-US" sz="128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12800" b="1" dirty="0" err="1">
                <a:latin typeface="Calibri" pitchFamily="34" charset="0"/>
                <a:ea typeface="Calibri"/>
                <a:cs typeface="Calibri" pitchFamily="34" charset="0"/>
              </a:rPr>
              <a:t>stvari</a:t>
            </a:r>
            <a:r>
              <a:rPr lang="en-US" sz="12800" b="1" dirty="0">
                <a:latin typeface="Calibri" pitchFamily="34" charset="0"/>
                <a:ea typeface="Calibri"/>
                <a:cs typeface="Calibri" pitchFamily="34" charset="0"/>
              </a:rPr>
              <a:t> organ </a:t>
            </a:r>
            <a:r>
              <a:rPr lang="en-US" sz="12800" b="1" dirty="0" err="1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128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12800" b="1" dirty="0" err="1">
                <a:latin typeface="Calibri" pitchFamily="34" charset="0"/>
                <a:ea typeface="Calibri"/>
                <a:cs typeface="Calibri" pitchFamily="34" charset="0"/>
              </a:rPr>
              <a:t>vodi</a:t>
            </a:r>
            <a:r>
              <a:rPr lang="en-US" sz="128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12800" b="1" dirty="0" err="1">
                <a:latin typeface="Calibri" pitchFamily="34" charset="0"/>
                <a:ea typeface="Calibri"/>
                <a:cs typeface="Calibri" pitchFamily="34" charset="0"/>
              </a:rPr>
              <a:t>postupak</a:t>
            </a:r>
            <a:r>
              <a:rPr lang="en-US" sz="128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12800" b="1" dirty="0" err="1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128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12800" b="1" dirty="0" err="1">
                <a:latin typeface="Calibri" pitchFamily="34" charset="0"/>
                <a:ea typeface="Calibri"/>
                <a:cs typeface="Calibri" pitchFamily="34" charset="0"/>
              </a:rPr>
              <a:t>odrediti</a:t>
            </a:r>
            <a:r>
              <a:rPr lang="en-US" sz="128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12800" b="1" dirty="0" err="1">
                <a:latin typeface="Calibri" pitchFamily="34" charset="0"/>
                <a:ea typeface="Calibri"/>
                <a:cs typeface="Calibri" pitchFamily="34" charset="0"/>
              </a:rPr>
              <a:t>rekonstrukciju</a:t>
            </a:r>
            <a:r>
              <a:rPr lang="en-US" sz="128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12800" b="1" dirty="0" err="1">
                <a:latin typeface="Calibri" pitchFamily="34" charset="0"/>
                <a:ea typeface="Calibri"/>
                <a:cs typeface="Calibri" pitchFamily="34" charset="0"/>
              </a:rPr>
              <a:t>događaja</a:t>
            </a:r>
            <a:r>
              <a:rPr lang="en-US" sz="128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12800" b="1" dirty="0" err="1">
                <a:latin typeface="Calibri" pitchFamily="34" charset="0"/>
                <a:ea typeface="Calibri"/>
                <a:cs typeface="Calibri" pitchFamily="34" charset="0"/>
              </a:rPr>
              <a:t>koja</a:t>
            </a:r>
            <a:r>
              <a:rPr lang="en-US" sz="128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12800" b="1" dirty="0" err="1">
                <a:latin typeface="Calibri" pitchFamily="34" charset="0"/>
                <a:ea typeface="Calibri"/>
                <a:cs typeface="Calibri" pitchFamily="34" charset="0"/>
              </a:rPr>
              <a:t>vrši</a:t>
            </a:r>
            <a:r>
              <a:rPr lang="en-US" sz="128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12800" b="1" dirty="0" err="1">
                <a:latin typeface="Calibri" pitchFamily="34" charset="0"/>
                <a:ea typeface="Calibri"/>
                <a:cs typeface="Calibri" pitchFamily="34" charset="0"/>
              </a:rPr>
              <a:t>tako</a:t>
            </a:r>
            <a:r>
              <a:rPr lang="en-US" sz="128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12800" b="1" dirty="0" err="1">
                <a:latin typeface="Calibri" pitchFamily="34" charset="0"/>
                <a:ea typeface="Calibri"/>
                <a:cs typeface="Calibri" pitchFamily="34" charset="0"/>
              </a:rPr>
              <a:t>što</a:t>
            </a:r>
            <a:r>
              <a:rPr lang="en-US" sz="128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12800" b="1" dirty="0" err="1">
                <a:latin typeface="Calibri" pitchFamily="34" charset="0"/>
                <a:ea typeface="Calibri"/>
                <a:cs typeface="Calibri" pitchFamily="34" charset="0"/>
              </a:rPr>
              <a:t>ponavljaju</a:t>
            </a:r>
            <a:r>
              <a:rPr lang="en-US" sz="128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12800" b="1" dirty="0" err="1">
                <a:latin typeface="Calibri" pitchFamily="34" charset="0"/>
                <a:ea typeface="Calibri"/>
                <a:cs typeface="Calibri" pitchFamily="34" charset="0"/>
              </a:rPr>
              <a:t>radnje</a:t>
            </a:r>
            <a:r>
              <a:rPr lang="en-US" sz="128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128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128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12800" b="1" dirty="0" err="1">
                <a:latin typeface="Calibri" pitchFamily="34" charset="0"/>
                <a:ea typeface="Calibri"/>
                <a:cs typeface="Calibri" pitchFamily="34" charset="0"/>
              </a:rPr>
              <a:t>situacije</a:t>
            </a:r>
            <a:r>
              <a:rPr lang="en-US" sz="128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12800" b="1" dirty="0" err="1" smtClean="0">
                <a:latin typeface="Calibri" pitchFamily="34" charset="0"/>
                <a:ea typeface="Calibri"/>
                <a:cs typeface="Calibri" pitchFamily="34" charset="0"/>
              </a:rPr>
              <a:t>u</a:t>
            </a:r>
            <a:r>
              <a:rPr lang="bs-Latn-BA" sz="12800" b="1" dirty="0" smtClean="0">
                <a:latin typeface="Calibri" pitchFamily="34" charset="0"/>
                <a:ea typeface="Calibri"/>
                <a:cs typeface="Calibri" pitchFamily="34" charset="0"/>
              </a:rPr>
              <a:t>slovima</a:t>
            </a:r>
            <a:r>
              <a:rPr lang="en-US" sz="128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12800" b="1" dirty="0">
                <a:latin typeface="Calibri" pitchFamily="34" charset="0"/>
                <a:ea typeface="Calibri"/>
                <a:cs typeface="Calibri" pitchFamily="34" charset="0"/>
              </a:rPr>
              <a:t>pod </a:t>
            </a:r>
            <a:r>
              <a:rPr lang="en-US" sz="12800" b="1" dirty="0" err="1">
                <a:latin typeface="Calibri" pitchFamily="34" charset="0"/>
                <a:ea typeface="Calibri"/>
                <a:cs typeface="Calibri" pitchFamily="34" charset="0"/>
              </a:rPr>
              <a:t>kojima</a:t>
            </a:r>
            <a:r>
              <a:rPr lang="en-US" sz="128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12800" b="1" dirty="0" err="1">
                <a:latin typeface="Calibri" pitchFamily="34" charset="0"/>
                <a:ea typeface="Calibri"/>
                <a:cs typeface="Calibri" pitchFamily="34" charset="0"/>
              </a:rPr>
              <a:t>prema</a:t>
            </a:r>
            <a:r>
              <a:rPr lang="en-US" sz="128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12800" b="1" dirty="0" err="1">
                <a:latin typeface="Calibri" pitchFamily="34" charset="0"/>
                <a:ea typeface="Calibri"/>
                <a:cs typeface="Calibri" pitchFamily="34" charset="0"/>
              </a:rPr>
              <a:t>izvedenim</a:t>
            </a:r>
            <a:r>
              <a:rPr lang="en-US" sz="128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12800" b="1" dirty="0" err="1">
                <a:latin typeface="Calibri" pitchFamily="34" charset="0"/>
                <a:ea typeface="Calibri"/>
                <a:cs typeface="Calibri" pitchFamily="34" charset="0"/>
              </a:rPr>
              <a:t>dokazima</a:t>
            </a:r>
            <a:r>
              <a:rPr lang="en-US" sz="128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12800" b="1" dirty="0" err="1">
                <a:latin typeface="Calibri" pitchFamily="34" charset="0"/>
                <a:ea typeface="Calibri"/>
                <a:cs typeface="Calibri" pitchFamily="34" charset="0"/>
              </a:rPr>
              <a:t>događaj</a:t>
            </a:r>
            <a:r>
              <a:rPr lang="en-US" sz="128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12800" b="1" dirty="0" err="1" smtClean="0">
                <a:latin typeface="Calibri" pitchFamily="34" charset="0"/>
                <a:ea typeface="Calibri"/>
                <a:cs typeface="Calibri" pitchFamily="34" charset="0"/>
              </a:rPr>
              <a:t>desio</a:t>
            </a:r>
            <a:r>
              <a:rPr lang="bs-Latn-BA" sz="12800" b="1" dirty="0" smtClean="0">
                <a:latin typeface="Calibri" pitchFamily="34" charset="0"/>
                <a:ea typeface="Calibri"/>
                <a:cs typeface="Calibri" pitchFamily="34" charset="0"/>
              </a:rPr>
              <a:t> u prošlosti</a:t>
            </a:r>
            <a:r>
              <a:rPr lang="en-US" sz="12800" b="1" dirty="0" smtClean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endParaRPr lang="bs-Latn-BA" sz="128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 b="1" dirty="0">
                <a:latin typeface="Times New Roman"/>
                <a:ea typeface="Calibri"/>
                <a:cs typeface="Times New Roman"/>
              </a:rPr>
              <a:t> </a:t>
            </a:r>
            <a:endParaRPr lang="bs-Latn-BA" sz="9000" dirty="0">
              <a:ea typeface="Calibri"/>
              <a:cs typeface="Times New Roman"/>
            </a:endParaRP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411770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Čuvar mjesta sadržaja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endParaRPr lang="bs-Latn-BA" b="1" dirty="0" smtClean="0">
              <a:latin typeface="Times New Roman"/>
              <a:ea typeface="Calibri"/>
              <a:cs typeface="Times New Roman"/>
            </a:endParaRPr>
          </a:p>
          <a:p>
            <a:pPr marL="571500" marR="0" indent="-57150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iskazima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pojedinih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svjedoka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osumnjičenih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optuženih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radnje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situacije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različito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prikazane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rekonstrukcija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događaja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će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pravilu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posebno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izvršiti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svakim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od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njih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buNone/>
            </a:pPr>
            <a:endParaRPr lang="bs-Latn-BA" sz="4400" dirty="0"/>
          </a:p>
        </p:txBody>
      </p:sp>
    </p:spTree>
    <p:extLst>
      <p:ext uri="{BB962C8B-B14F-4D97-AF65-F5344CB8AC3E}">
        <p14:creationId xmlns:p14="http://schemas.microsoft.com/office/powerpoint/2010/main" val="3830373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Rekonstrukcija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ne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smije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vršiti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način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vrijeđa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javni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red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moral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dovodi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opasnost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život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zdravlje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ljudi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Prilikom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rekonstrukcije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mogu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potrebi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ponovno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izvesti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pojedini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dokazi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algn="just"/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6395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Razlik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između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uviđaja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rekonstrukicije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u tome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što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zapisnik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uviđaju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ne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mogu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unositi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stvar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izjave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svjedoka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vještaka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što se to čini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zapisniku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rekonstrukciji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algn="just"/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bs-Latn-BA" b="1" dirty="0" smtClean="0">
                <a:latin typeface="Times New Roman"/>
                <a:ea typeface="Calibri"/>
                <a:cs typeface="Times New Roman"/>
              </a:rPr>
              <a:t/>
            </a:r>
            <a:br>
              <a:rPr lang="bs-Latn-BA" b="1" dirty="0" smtClean="0">
                <a:latin typeface="Times New Roman"/>
                <a:ea typeface="Calibri"/>
                <a:cs typeface="Times New Roman"/>
              </a:rPr>
            </a:br>
            <a:r>
              <a:rPr lang="en-US" b="1" dirty="0" err="1" smtClean="0">
                <a:latin typeface="Calibri" pitchFamily="34" charset="0"/>
                <a:ea typeface="Calibri"/>
                <a:cs typeface="Calibri" pitchFamily="34" charset="0"/>
              </a:rPr>
              <a:t>Organizovanje</a:t>
            </a:r>
            <a:r>
              <a:rPr lang="en-US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b="1" dirty="0" err="1" smtClean="0">
                <a:latin typeface="Calibri" pitchFamily="34" charset="0"/>
                <a:ea typeface="Calibri"/>
                <a:cs typeface="Calibri" pitchFamily="34" charset="0"/>
              </a:rPr>
              <a:t>uviđaja</a:t>
            </a:r>
            <a:r>
              <a:rPr lang="bs-Latn-BA" dirty="0" smtClean="0">
                <a:latin typeface="Calibri" pitchFamily="34" charset="0"/>
                <a:ea typeface="Calibri"/>
                <a:cs typeface="Calibri" pitchFamily="34" charset="0"/>
              </a:rPr>
              <a:t/>
            </a:r>
            <a:br>
              <a:rPr lang="bs-Latn-BA" dirty="0" smtClean="0">
                <a:latin typeface="Calibri" pitchFamily="34" charset="0"/>
                <a:ea typeface="Calibri"/>
                <a:cs typeface="Calibri" pitchFamily="34" charset="0"/>
              </a:rPr>
            </a:br>
            <a:endParaRPr lang="bs-Latn-BA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01168" marR="0" indent="-45720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Uviđaj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istrazi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primarno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nadležnosti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tužitelja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/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tužioca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sprovodi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istragu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a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sekundarno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nakon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obavještavanja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tužioca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uviđaj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istrazi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izvršiti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OSL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8679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b="1" dirty="0" smtClean="0"/>
              <a:t>U postupcima za krivična djela za koja je posebnim zakonom određeno da postupa, javno tužilaštvo ima posebne nadležnosti.</a:t>
            </a:r>
          </a:p>
          <a:p>
            <a:endParaRPr lang="bs-Latn-BA" b="1" dirty="0"/>
          </a:p>
          <a:p>
            <a:r>
              <a:rPr lang="bs-Latn-BA" b="1" dirty="0" smtClean="0"/>
              <a:t>Umjesto ranijeg izvođenja dokaza od strane suda po službenoj dužnosti, teret dokazivanja optužbe je na tužiocu a dokazi se izvode na prijedlog stranaka.</a:t>
            </a:r>
            <a:endParaRPr lang="bs-Latn-BA" b="1" dirty="0"/>
          </a:p>
        </p:txBody>
      </p:sp>
    </p:spTree>
    <p:extLst>
      <p:ext uri="{BB962C8B-B14F-4D97-AF65-F5344CB8AC3E}">
        <p14:creationId xmlns:p14="http://schemas.microsoft.com/office/powerpoint/2010/main" val="2844442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</a:pP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Sporedni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unutrašnji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izvori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krivičnog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procesnog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prava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u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BiH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mogu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biti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u="sng" dirty="0" err="1" smtClean="0">
                <a:effectLst/>
                <a:latin typeface="Calibri" pitchFamily="34" charset="0"/>
                <a:ea typeface="Calibri"/>
                <a:cs typeface="Times New Roman"/>
              </a:rPr>
              <a:t>ustavnog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i </a:t>
            </a:r>
            <a:r>
              <a:rPr lang="en-US" sz="3200" b="1" u="sng" dirty="0" err="1" smtClean="0">
                <a:effectLst/>
                <a:latin typeface="Calibri" pitchFamily="34" charset="0"/>
                <a:ea typeface="Calibri"/>
                <a:cs typeface="Times New Roman"/>
              </a:rPr>
              <a:t>zakonskog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karaktera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. </a:t>
            </a:r>
            <a:endParaRPr lang="bs-Latn-BA" sz="3200" dirty="0">
              <a:latin typeface="Calibri" pitchFamily="34" charset="0"/>
              <a:ea typeface="Calibri"/>
              <a:cs typeface="Times New Roman"/>
            </a:endParaRPr>
          </a:p>
          <a:p>
            <a:pPr>
              <a:buNone/>
            </a:pPr>
            <a:endParaRPr lang="bs-Latn-BA" sz="3200" dirty="0"/>
          </a:p>
        </p:txBody>
      </p:sp>
    </p:spTree>
    <p:extLst>
      <p:ext uri="{BB962C8B-B14F-4D97-AF65-F5344CB8AC3E}">
        <p14:creationId xmlns:p14="http://schemas.microsoft.com/office/powerpoint/2010/main" val="3500298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A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tužilac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prisutan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mjestu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događaja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toku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vršenja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uviđaja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tužilac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tražiti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OSL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izvrši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određene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radnje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on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smatra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neophodniim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. </a:t>
            </a: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01168" marR="0" indent="-45720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S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radnje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preduzete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prilikom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vršenja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uviđaja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moraju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biti za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dokumentov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ane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detaljno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obrazlož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ene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zapisniku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tako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i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posebnom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službenom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izvještaju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 skici i fotodokumentaciji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Čuvar mjesta sadržaja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/>
          </a:bodyPr>
          <a:lstStyle/>
          <a:p>
            <a:pPr marL="457200" marR="0" indent="-45720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Nakon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podizanja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optužnice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uviđaj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obavlja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sudija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prethodno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saslušanje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a u toku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glavn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pretres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uviđaj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vrši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sudija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vijeće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na čelu sa predsjednikom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3656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Uviđaj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obavlja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prisustvu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stručne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osobe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kriminalističke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druge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slične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forenzične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struke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će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pomoći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pronalaženju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osiguranju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fiksiranju,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opisivanju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fotodokumentaovanju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tragova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predmeta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 odnosno relevantnih činjenica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djela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>
              <a:spcBef>
                <a:spcPts val="0"/>
              </a:spcBef>
            </a:pP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Na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uviđaj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rekonstrukciju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pozvati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vještak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bi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njegovo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prisustvo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bilo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od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koristi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radi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davanja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nalaza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mišljenja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. </a:t>
            </a:r>
            <a:endParaRPr lang="bs-Latn-BA" sz="3200" dirty="0">
              <a:solidFill>
                <a:prstClr val="black"/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pPr marL="0" lvl="0" algn="just">
              <a:spcBef>
                <a:spcPts val="0"/>
              </a:spcBef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2891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Tom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prilikom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vještak</a:t>
            </a:r>
            <a:r>
              <a:rPr lang="bs-Latn-BA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– forenzičar 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predložiti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da se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razjasne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pojedine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okolnosti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da se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osobi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koja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saslušava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postave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određena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pitanja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solidFill>
                <a:prstClr val="black"/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vi-VN" b="1" dirty="0">
                <a:latin typeface="Calibri" pitchFamily="34" charset="0"/>
                <a:cs typeface="Calibri" pitchFamily="34" charset="0"/>
              </a:rPr>
              <a:t>Dokazna snaga uviđaja</a:t>
            </a:r>
            <a:br>
              <a:rPr lang="vi-VN" b="1" dirty="0">
                <a:latin typeface="Calibri" pitchFamily="34" charset="0"/>
                <a:cs typeface="Calibri" pitchFamily="34" charset="0"/>
              </a:rPr>
            </a:br>
            <a:endParaRPr lang="bs-Latn-BA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065315"/>
          </a:xfrm>
        </p:spPr>
        <p:txBody>
          <a:bodyPr>
            <a:normAutofit/>
          </a:bodyPr>
          <a:lstStyle/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b="1" dirty="0">
              <a:latin typeface="Times New Roman"/>
              <a:ea typeface="Calibri"/>
              <a:cs typeface="Times New Roman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Uviđaj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najpouzdaniji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način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utvrđivanja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relevantnih i drugih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činjenica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krivičnom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postupku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jer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organ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ga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sprovodi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 najneposrednije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utvrđuje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relevantne – bitne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činjenice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vlastitim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opažanjem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 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409407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>
              <a:spcBef>
                <a:spcPts val="0"/>
              </a:spcBef>
            </a:pP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Najveću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dokaznu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vrijednost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ima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uviđaj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sud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sprovodi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u istrazi i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glavnom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pretresu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neposredno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opažajući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relevantne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činjenice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solidFill>
                <a:prstClr val="black"/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pPr marL="0" lvl="0" algn="just">
              <a:spcBef>
                <a:spcPts val="0"/>
              </a:spcBef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8984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U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svakom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slučaju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stvarna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dokazna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vrijednost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uviđaja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bez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obzira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to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li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sproveden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prije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glavnom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pretresu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zavisi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od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slobodne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ocjene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suda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solidFill>
                <a:prstClr val="black"/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980194159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809832"/>
          </a:xfrm>
        </p:spPr>
        <p:txBody>
          <a:bodyPr/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Times New Roman"/>
              </a:rPr>
              <a:t>Međunarodni</a:t>
            </a:r>
            <a:r>
              <a:rPr lang="en-US" sz="3200" b="1" dirty="0" smtClean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Times New Roman"/>
              </a:rPr>
              <a:t>sporedni</a:t>
            </a:r>
            <a:r>
              <a:rPr lang="en-US" sz="3200" b="1" dirty="0" smtClean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Times New Roman"/>
              </a:rPr>
              <a:t>izvori</a:t>
            </a:r>
            <a:r>
              <a:rPr lang="en-US" sz="3200" b="1" dirty="0" smtClean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Times New Roman"/>
              </a:rPr>
              <a:t>su</a:t>
            </a:r>
            <a:r>
              <a:rPr lang="en-US" sz="3200" b="1" dirty="0" smtClean="0">
                <a:latin typeface="Calibri" pitchFamily="34" charset="0"/>
                <a:ea typeface="Calibri"/>
                <a:cs typeface="Times New Roman"/>
              </a:rPr>
              <a:t>: </a:t>
            </a:r>
            <a:endParaRPr lang="bs-Latn-BA" sz="3200" b="1" dirty="0" smtClean="0">
              <a:latin typeface="Calibri" pitchFamily="34" charset="0"/>
              <a:ea typeface="Calibri"/>
              <a:cs typeface="Times New Roman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latin typeface="Calibri" pitchFamily="34" charset="0"/>
                <a:ea typeface="Calibri"/>
                <a:cs typeface="Times New Roman"/>
              </a:rPr>
              <a:t> </a:t>
            </a:r>
            <a:endParaRPr lang="bs-Latn-BA" sz="3200" dirty="0" smtClean="0">
              <a:latin typeface="Calibri" pitchFamily="34" charset="0"/>
              <a:ea typeface="Calibri"/>
              <a:cs typeface="Times New Roman"/>
            </a:endParaRPr>
          </a:p>
          <a:p>
            <a:pPr marR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bs-Latn-BA" sz="3200" b="1" dirty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Times New Roman"/>
              </a:rPr>
              <a:t>Konvencija</a:t>
            </a:r>
            <a:r>
              <a:rPr lang="en-US" sz="3200" b="1" dirty="0" smtClean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Times New Roman"/>
              </a:rPr>
              <a:t>protiv</a:t>
            </a:r>
            <a:r>
              <a:rPr lang="en-US" sz="3200" b="1" dirty="0" smtClean="0">
                <a:latin typeface="Calibri" pitchFamily="34" charset="0"/>
                <a:ea typeface="Calibri"/>
                <a:cs typeface="Times New Roman"/>
              </a:rPr>
              <a:t> torture i </a:t>
            </a:r>
            <a:r>
              <a:rPr lang="en-US" sz="3200" b="1" dirty="0" err="1" smtClean="0">
                <a:latin typeface="Calibri" pitchFamily="34" charset="0"/>
                <a:ea typeface="Calibri"/>
                <a:cs typeface="Times New Roman"/>
              </a:rPr>
              <a:t>drugih</a:t>
            </a:r>
            <a:r>
              <a:rPr lang="en-US" sz="3200" b="1" dirty="0" smtClean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Times New Roman"/>
              </a:rPr>
              <a:t>surovih</a:t>
            </a:r>
            <a:r>
              <a:rPr lang="en-US" sz="3200" b="1" dirty="0" smtClean="0">
                <a:latin typeface="Calibri" pitchFamily="34" charset="0"/>
                <a:ea typeface="Calibri"/>
                <a:cs typeface="Times New Roman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Times New Roman"/>
              </a:rPr>
              <a:t>neljudskih</a:t>
            </a:r>
            <a:r>
              <a:rPr lang="en-US" sz="3200" b="1" dirty="0" smtClean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Times New Roman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Times New Roman"/>
              </a:rPr>
              <a:t>ponižavajućih</a:t>
            </a:r>
            <a:r>
              <a:rPr lang="en-US" sz="3200" b="1" dirty="0" smtClean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Times New Roman"/>
              </a:rPr>
              <a:t>kazni</a:t>
            </a:r>
            <a:r>
              <a:rPr lang="en-US" sz="3200" b="1" dirty="0" smtClean="0">
                <a:latin typeface="Calibri" pitchFamily="34" charset="0"/>
                <a:ea typeface="Calibri"/>
                <a:cs typeface="Times New Roman"/>
              </a:rPr>
              <a:t> i </a:t>
            </a:r>
            <a:r>
              <a:rPr lang="en-US" sz="3200" b="1" dirty="0" err="1" smtClean="0">
                <a:latin typeface="Calibri" pitchFamily="34" charset="0"/>
                <a:ea typeface="Calibri"/>
                <a:cs typeface="Times New Roman"/>
              </a:rPr>
              <a:t>postupaka</a:t>
            </a:r>
            <a:r>
              <a:rPr lang="en-US" sz="3200" b="1" dirty="0" smtClean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Times New Roman"/>
              </a:rPr>
              <a:t>iz</a:t>
            </a:r>
            <a:r>
              <a:rPr lang="en-US" sz="3200" b="1" dirty="0" smtClean="0">
                <a:latin typeface="Calibri" pitchFamily="34" charset="0"/>
                <a:ea typeface="Calibri"/>
                <a:cs typeface="Times New Roman"/>
              </a:rPr>
              <a:t> 1984.</a:t>
            </a:r>
            <a:r>
              <a:rPr lang="bs-Latn-BA" sz="3200" b="1" dirty="0" smtClean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smtClean="0">
                <a:latin typeface="Calibri" pitchFamily="34" charset="0"/>
                <a:ea typeface="Calibri"/>
                <a:cs typeface="Times New Roman"/>
              </a:rPr>
              <a:t>g.,</a:t>
            </a:r>
            <a:endParaRPr lang="bs-Latn-BA" sz="3200" b="1" dirty="0">
              <a:latin typeface="Calibri" pitchFamily="34" charset="0"/>
              <a:ea typeface="Calibri"/>
              <a:cs typeface="Times New Roman"/>
            </a:endParaRPr>
          </a:p>
          <a:p>
            <a:pPr marR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bs-Latn-BA" sz="3200" dirty="0" smtClean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vi-VN" sz="3200" b="1" dirty="0" smtClean="0">
                <a:latin typeface="Calibri" pitchFamily="34" charset="0"/>
                <a:ea typeface="Calibri"/>
                <a:cs typeface="Times New Roman"/>
              </a:rPr>
              <a:t>Europska </a:t>
            </a:r>
            <a:r>
              <a:rPr lang="vi-VN" sz="3200" b="1" dirty="0">
                <a:latin typeface="Calibri" pitchFamily="34" charset="0"/>
                <a:ea typeface="Calibri"/>
                <a:cs typeface="Times New Roman"/>
              </a:rPr>
              <a:t>konvencija o suzbijanju terorizma</a:t>
            </a:r>
            <a:r>
              <a:rPr lang="vi-VN" sz="3200" b="1" dirty="0" smtClean="0">
                <a:latin typeface="Calibri" pitchFamily="34" charset="0"/>
                <a:ea typeface="Calibri"/>
                <a:cs typeface="Times New Roman"/>
              </a:rPr>
              <a:t>,</a:t>
            </a:r>
            <a:endParaRPr lang="vi-VN" sz="3200" b="1" dirty="0">
              <a:latin typeface="Calibri" pitchFamily="34" charset="0"/>
              <a:ea typeface="Calibri"/>
              <a:cs typeface="Times New Roman"/>
            </a:endParaRPr>
          </a:p>
          <a:p>
            <a:pPr marR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vi-VN" sz="3200" b="1" dirty="0">
                <a:latin typeface="Calibri" pitchFamily="34" charset="0"/>
                <a:ea typeface="Calibri"/>
                <a:cs typeface="Times New Roman"/>
              </a:rPr>
              <a:t> Međunarodna konvencija o suzbijanju finansiranja terorizma,</a:t>
            </a:r>
          </a:p>
          <a:p>
            <a:pPr marR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endParaRPr lang="bs-Latn-BA" sz="3200" dirty="0" smtClean="0">
              <a:latin typeface="Calibri" pitchFamily="34" charset="0"/>
              <a:ea typeface="Calibri"/>
              <a:cs typeface="Times New Roman"/>
            </a:endParaRPr>
          </a:p>
          <a:p>
            <a:endParaRPr lang="bs-Latn-B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endParaRPr lang="bs-Latn-BA" sz="4800" b="1" dirty="0" smtClean="0"/>
          </a:p>
          <a:p>
            <a:pPr marL="109728" indent="0" algn="ctr">
              <a:buNone/>
            </a:pPr>
            <a:r>
              <a:rPr lang="bs-Latn-BA" sz="4000" b="1" dirty="0" smtClean="0"/>
              <a:t>VJEŠTAK</a:t>
            </a:r>
          </a:p>
          <a:p>
            <a:pPr marL="109728" indent="0" algn="ctr">
              <a:buNone/>
            </a:pPr>
            <a:r>
              <a:rPr lang="bs-Latn-BA" sz="4000" b="1" dirty="0" smtClean="0"/>
              <a:t>ISKAZ VJEŠTAKA</a:t>
            </a:r>
          </a:p>
          <a:p>
            <a:pPr marL="109728" indent="0" algn="ctr">
              <a:buNone/>
            </a:pPr>
            <a:r>
              <a:rPr lang="bs-Latn-BA" sz="4000" b="1" dirty="0" smtClean="0"/>
              <a:t>NALAZ I MIŠLJENJE</a:t>
            </a:r>
            <a:endParaRPr lang="bs-Latn-BA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>
              <a:spcBef>
                <a:spcPts val="0"/>
              </a:spcBef>
            </a:pP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Iskaz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vještaka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izjava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procesno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ne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zainteresovanih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osoba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stranke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sud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uzimaju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osnovu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stručne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spreme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vještine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stečene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vršenjem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poziva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 da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opaze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činjenice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okolnosti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pojave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da o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njima</a:t>
            </a:r>
            <a:r>
              <a:rPr lang="bs-Latn-BA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daju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svoj</a:t>
            </a:r>
            <a:r>
              <a:rPr lang="bs-Latn-BA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nalaz 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mišljenje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solidFill>
                <a:prstClr val="black"/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8999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Čuvar mjesta sadržaja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425355"/>
          </a:xfrm>
        </p:spPr>
        <p:txBody>
          <a:bodyPr>
            <a:normAutofit/>
          </a:bodyPr>
          <a:lstStyle/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b="1" dirty="0" smtClean="0">
              <a:latin typeface="Times New Roman"/>
              <a:ea typeface="Calibri"/>
              <a:cs typeface="Times New Roman"/>
            </a:endParaRPr>
          </a:p>
          <a:p>
            <a:pPr marL="685800" marR="0" indent="-68580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Vještak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kao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posebna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vrsta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stručnog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svjedoka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nije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potreban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stranke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mogu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razumjeti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vrjednovati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dokaze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bez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pomoći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stručn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e osobe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ima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znanje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 umjeće, iskustvo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o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nekom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predmetu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iz određene  stručne oblasti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373201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Vještake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obično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pozivaju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tzužilac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branilac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osumnjičenog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optuženog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posebnim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slučajevima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ne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razumije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činjenice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pozvati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svoje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“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vlastite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”, izabrane i zaklete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sudske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vještake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413792"/>
          </a:xfrm>
        </p:spPr>
        <p:txBody>
          <a:bodyPr>
            <a:normAutofit fontScale="90000"/>
          </a:bodyPr>
          <a:lstStyle/>
          <a:p>
            <a:endParaRPr lang="bs-Latn-BA" dirty="0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>
            <a:normAutofit/>
          </a:bodyPr>
          <a:lstStyle/>
          <a:p>
            <a:pPr marL="571500" marR="0" indent="-57150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Vještačenje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djelatnost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vještaka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koja se odnosi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prikupljanj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e zakonitih i relevantnih činjenica u smislu pripremanja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nalaza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mišljenja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>
              <a:buNone/>
            </a:pPr>
            <a:endParaRPr lang="bs-Latn-BA" sz="4800" dirty="0"/>
          </a:p>
        </p:txBody>
      </p:sp>
    </p:spTree>
    <p:extLst>
      <p:ext uri="{BB962C8B-B14F-4D97-AF65-F5344CB8AC3E}">
        <p14:creationId xmlns:p14="http://schemas.microsoft.com/office/powerpoint/2010/main" val="3605765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nalazu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vještak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što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saznao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ispitivanjem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utvrdio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a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zančajno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razrješavanje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zakonitih i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relevantnih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činjenica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u određenom slučaju, odnosno krivičnom djelu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Vještačenje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danas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proširuje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forenzičko, odnosno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kriminološko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- kriminalističko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ispitivanje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osumnjičenog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 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457200">
              <a:spcBef>
                <a:spcPts val="0"/>
              </a:spcBef>
            </a:pP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U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odnosu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svjedoka</a:t>
            </a:r>
            <a:r>
              <a:rPr lang="bs-Latn-BA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vještak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razlikuje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po 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tome</a:t>
            </a:r>
            <a:r>
              <a:rPr lang="bs-Latn-BA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što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svjedok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svjedoči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činjenicama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iz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prošlosti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vanpostupka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 a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vještak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daje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mišljenj</a:t>
            </a:r>
            <a:r>
              <a:rPr lang="bs-Latn-BA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e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 </a:t>
            </a:r>
            <a:r>
              <a:rPr lang="bs-Latn-BA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stvarn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im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činjenicama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iz prošlosti razmatrajući predmet 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postupk</a:t>
            </a:r>
            <a:r>
              <a:rPr lang="bs-Latn-BA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solidFill>
                <a:prstClr val="black"/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pPr marL="0" lvl="0" algn="just">
              <a:spcBef>
                <a:spcPts val="0"/>
              </a:spcBef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6588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Svjedok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se ne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zamjeniti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a 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ne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biti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ni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zauzet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bs-Latn-BA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dok se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vještak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bs-Latn-BA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zamjeniti iz različitih razloga i može biti zauzet u drugom predmetu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.</a:t>
            </a:r>
            <a:r>
              <a:rPr lang="bs-Latn-BA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</a:p>
          <a:p>
            <a:r>
              <a:rPr lang="bs-Latn-BA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Vještak ne može odbiti vještačenje, izuzetno pod posebnim okolnostima ako nije u prilici da preuzme predmet.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R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bs-Latn-BA" b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Međunarodna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konvencija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suzbijanju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terorističkih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bombaških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napada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109728" marR="0" indent="0">
              <a:spcBef>
                <a:spcPts val="0"/>
              </a:spcBef>
              <a:spcAft>
                <a:spcPts val="0"/>
              </a:spcAft>
              <a:buNone/>
            </a:pP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R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Konvencija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UN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protiv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trans-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nacionalnog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organizovanog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kriminaliteta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dopunskim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protokolima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2000 g.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endParaRPr lang="bs-Latn-BA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Međutim</a:t>
            </a:r>
            <a:r>
              <a:rPr lang="bs-Latn-BA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vještaka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neće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uzeti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osoba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koj</a:t>
            </a:r>
            <a:r>
              <a:rPr lang="bs-Latn-BA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bude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saslušan</a:t>
            </a:r>
            <a:r>
              <a:rPr lang="bs-Latn-BA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kao</a:t>
            </a:r>
            <a:r>
              <a:rPr lang="bs-Latn-BA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 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svjedok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773832"/>
          </a:xfrm>
        </p:spPr>
        <p:txBody>
          <a:bodyPr>
            <a:noAutofit/>
          </a:bodyPr>
          <a:lstStyle/>
          <a:p>
            <a:pPr algn="ctr"/>
            <a:r>
              <a:rPr lang="bs-Latn-BA" sz="5400" b="1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bs-Latn-BA" sz="5400" b="1" dirty="0" smtClean="0">
                <a:latin typeface="Calibri" pitchFamily="34" charset="0"/>
                <a:cs typeface="Calibri" pitchFamily="34" charset="0"/>
              </a:rPr>
            </a:br>
            <a:r>
              <a:rPr lang="bs-Latn-BA" b="1" dirty="0" smtClean="0">
                <a:latin typeface="Calibri" pitchFamily="34" charset="0"/>
                <a:cs typeface="Calibri" pitchFamily="34" charset="0"/>
              </a:rPr>
              <a:t>Sposobnost </a:t>
            </a:r>
            <a:r>
              <a:rPr lang="bs-Latn-BA" b="1" dirty="0">
                <a:latin typeface="Calibri" pitchFamily="34" charset="0"/>
                <a:cs typeface="Calibri" pitchFamily="34" charset="0"/>
              </a:rPr>
              <a:t>vještaka</a:t>
            </a:r>
            <a:br>
              <a:rPr lang="bs-Latn-BA" b="1" dirty="0">
                <a:latin typeface="Calibri" pitchFamily="34" charset="0"/>
                <a:cs typeface="Calibri" pitchFamily="34" charset="0"/>
              </a:rPr>
            </a:br>
            <a:endParaRPr lang="bs-Latn-BA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>
          <a:xfrm>
            <a:off x="428596" y="2132856"/>
            <a:ext cx="8229600" cy="4040911"/>
          </a:xfrm>
        </p:spPr>
        <p:txBody>
          <a:bodyPr>
            <a:no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bs-Latn-BA" sz="3200" b="1" dirty="0">
              <a:latin typeface="Times New Roman"/>
              <a:ea typeface="Calibri"/>
              <a:cs typeface="Times New Roman"/>
            </a:endParaRPr>
          </a:p>
          <a:p>
            <a:pPr marL="457200" marR="0" indent="-45720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Vještak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treba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da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raspolaže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stručnom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tehničkom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pravnom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sposobnošću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vještačenje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bs-Latn-BA" sz="3200" b="1" dirty="0" smtClean="0">
              <a:latin typeface="Times New Roman"/>
              <a:ea typeface="Calibri"/>
              <a:cs typeface="Times New Roman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ea typeface="Calibri"/>
              <a:cs typeface="Times New Roman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ea typeface="Calibri"/>
              <a:cs typeface="Times New Roman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latin typeface="Times New Roman"/>
                <a:ea typeface="Calibri"/>
                <a:cs typeface="Times New Roman"/>
              </a:rPr>
              <a:t> </a:t>
            </a:r>
            <a:endParaRPr lang="bs-Latn-BA" sz="3200" dirty="0">
              <a:ea typeface="Calibri"/>
              <a:cs typeface="Times New Roman"/>
            </a:endParaRPr>
          </a:p>
          <a:p>
            <a:endParaRPr lang="bs-Latn-BA" sz="3200" dirty="0"/>
          </a:p>
        </p:txBody>
      </p:sp>
    </p:spTree>
    <p:extLst>
      <p:ext uri="{BB962C8B-B14F-4D97-AF65-F5344CB8AC3E}">
        <p14:creationId xmlns:p14="http://schemas.microsoft.com/office/powerpoint/2010/main" val="2247232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Po izboru na konkursu, vještak u skladu sa zakonom o vještacima polaže zakletvu.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pogledu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stručne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sposobnosti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podrazumjeva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određeno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potrebno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stručno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znanje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(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stručna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sprema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 iskustvo, vještina u razlučivanju relevantnih – bitnih  činjenica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),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će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mu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omogućiti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zapazi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i utvrdi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određene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bitne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činjenice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a 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ko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jima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gradi - formira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svoj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 odnosno nalaz i mišljenje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Vještak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dužan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: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bs-Latn-BA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tužitelju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/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tužiocu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sudu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dostavi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izvještaj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sadrži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: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dokaze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pregledao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obavljene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testove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nalaz</a:t>
            </a:r>
            <a:r>
              <a:rPr lang="bs-Latn-BA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e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mišljenje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do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kojeg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došao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kao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sve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druge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relevantne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činjenice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vještak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smatra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potrebnim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pravednu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objektivnu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analizu</a:t>
            </a:r>
            <a:r>
              <a:rPr lang="bs-Latn-BA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6795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413792"/>
          </a:xfrm>
        </p:spPr>
        <p:txBody>
          <a:bodyPr>
            <a:normAutofit fontScale="90000"/>
          </a:bodyPr>
          <a:lstStyle/>
          <a:p>
            <a:endParaRPr lang="bs-Latn-BA" dirty="0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801720"/>
          </a:xfrm>
        </p:spPr>
        <p:txBody>
          <a:bodyPr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Kroz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nalaz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mišljenje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vještak dostavlja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radni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materijal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skice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 fotodokumentaciju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zabilješke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organima postupka, sudu/tužiocu,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su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ga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odredi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li.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Radni materijal treba biti detaljno obrazložen iz koga će se vidjeti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kako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s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doš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l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o 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do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određenog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nalaza i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mišljenja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Procesni organi će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brižljivo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razmotriti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predmet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vještačenja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. </a:t>
            </a: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7508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Vještak je dužan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odazove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pozivu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i tom prilikom na raspravi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podnese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svoje vještačenje, prezentujući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nalaz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mišljenje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algn="just"/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bs-Latn-BA" sz="4800" b="1" dirty="0" smtClean="0"/>
              <a:t/>
            </a:r>
            <a:br>
              <a:rPr lang="bs-Latn-BA" sz="4800" b="1" dirty="0" smtClean="0"/>
            </a:br>
            <a:r>
              <a:rPr lang="bs-Latn-BA" b="1" dirty="0" smtClean="0">
                <a:latin typeface="Calibri" pitchFamily="34" charset="0"/>
                <a:cs typeface="Calibri" pitchFamily="34" charset="0"/>
              </a:rPr>
              <a:t>Sudska </a:t>
            </a:r>
            <a:r>
              <a:rPr lang="bs-Latn-BA" b="1" dirty="0">
                <a:latin typeface="Calibri" pitchFamily="34" charset="0"/>
                <a:cs typeface="Calibri" pitchFamily="34" charset="0"/>
              </a:rPr>
              <a:t>ocjena vještakovog iskaza</a:t>
            </a:r>
            <a:br>
              <a:rPr lang="bs-Latn-BA" b="1" dirty="0">
                <a:latin typeface="Calibri" pitchFamily="34" charset="0"/>
                <a:cs typeface="Calibri" pitchFamily="34" charset="0"/>
              </a:rPr>
            </a:br>
            <a:endParaRPr lang="bs-Latn-BA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Sudija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slobodan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cjeni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iskaz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vještaka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. </a:t>
            </a:r>
          </a:p>
          <a:p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M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ga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prihvatiti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a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i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odbaciti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sud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ne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prihvati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vještakov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nalaz i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mišljenje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to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neslaganje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sud u presudi mora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uvjerljivo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obrazloložiti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algn="ctr">
              <a:buNone/>
            </a:pPr>
            <a:r>
              <a:rPr lang="bs-Latn-BA" sz="4000" b="1" dirty="0" smtClean="0">
                <a:latin typeface="Calibri" pitchFamily="34" charset="0"/>
                <a:cs typeface="Calibri" pitchFamily="34" charset="0"/>
              </a:rPr>
              <a:t>ISPRAVE KAO DOKAZNA SREDSTVA U KRIVIČNOM POSTUPKU</a:t>
            </a:r>
            <a:endParaRPr lang="bs-Latn-BA" sz="4000" b="1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bs-Latn-BA" sz="3200" b="1" dirty="0" smtClean="0">
                <a:latin typeface="Calibri" pitchFamily="34" charset="0"/>
                <a:cs typeface="Times New Roman" pitchFamily="18" charset="0"/>
              </a:rPr>
              <a:t>1948. Konvencija o sprečavanju i kažnjavanju zločina genocida,</a:t>
            </a:r>
          </a:p>
          <a:p>
            <a:r>
              <a:rPr lang="bs-Latn-BA" sz="3200" b="1" dirty="0" smtClean="0">
                <a:latin typeface="Calibri" pitchFamily="34" charset="0"/>
                <a:cs typeface="Times New Roman" pitchFamily="18" charset="0"/>
              </a:rPr>
              <a:t>1949. Ženevska konvencija I-IV o zaštiti žrtava rata i pripadajući protokoli I-II,1977. Ženeva,</a:t>
            </a:r>
          </a:p>
          <a:p>
            <a:r>
              <a:rPr lang="bs-Latn-BA" sz="3200" b="1" dirty="0" smtClean="0">
                <a:latin typeface="Calibri" pitchFamily="34" charset="0"/>
                <a:cs typeface="Times New Roman" pitchFamily="18" charset="0"/>
              </a:rPr>
              <a:t>1950. Europska konvencija o zaštiti ljudskih prava i temeljnih sloboda s pripadajućim Protokolima,</a:t>
            </a:r>
          </a:p>
          <a:p>
            <a:r>
              <a:rPr lang="bs-Latn-BA" sz="3200" b="1" dirty="0" smtClean="0">
                <a:latin typeface="Calibri" pitchFamily="34" charset="0"/>
                <a:cs typeface="Times New Roman" pitchFamily="18" charset="0"/>
              </a:rPr>
              <a:t>1951. Konvencija o statusu izbjeglica s pripadajućim Protokomom iz 1966.,</a:t>
            </a:r>
          </a:p>
          <a:p>
            <a:endParaRPr lang="bs-Latn-BA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0752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Isprava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predmet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kome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s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ljudskom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djelatnošću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: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grafički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figurativno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slikom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zvučno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ili na drugi nsčin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utisnuti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podaci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o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činjenicama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važne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pravne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odnose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pravn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saobraćaj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7095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Isprave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nisu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samostalno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dokazno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sredstvo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sadržaju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jer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sadrže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uvijek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drugo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postojeće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dokazno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sredstvo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(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svjedodžbu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– svjedočanstvo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vještačenje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priznanje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indicije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),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specijalni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procesno pravni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obli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ci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kroz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javljaju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ostala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dokazna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sredstva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predmet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uviđaja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tako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javljaju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posebno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dokazno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sredstvo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marR="0" indent="-45720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Pojam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isprave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dokumenta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definiše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Č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lan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1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stav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23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.,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KZ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BiH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	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6134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Dokazna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vrijednost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fotgrafije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originala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kopije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telekomunikacijske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adrese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ičnom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postupku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veoma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značajna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Fotografije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fotografski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digitalni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rendgenski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snimci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video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trake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filmovi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Snimci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napravljeni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vrijeme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uviđaja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predstavljaju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tzv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tehničko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registrovanje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relevantnih – bitnih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činjenica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5715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Original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predstavlja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spis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snimak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sličan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ekvivalent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ostvaruje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isto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dejstvo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strane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lica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ga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piše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snima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izdaje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Kopija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preslikavanje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originala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matrice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uključujući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uvećanja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umanjenja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mehaničkim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elektronskim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presnimavanjem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hemijskom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reprodukcijom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nekom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drugom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ekvivalentnom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tehnikom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precizno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reprodukuje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original. 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5911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Telekomunikacijska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adresa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svaki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trelefonski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broj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bez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obzira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linijski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mobilni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elektronska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internet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adresa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latin typeface="Times New Roman"/>
                <a:ea typeface="Calibri"/>
                <a:cs typeface="Times New Roman"/>
              </a:rPr>
              <a:t> </a:t>
            </a:r>
            <a:r>
              <a:rPr lang="en-US" sz="3200" b="1" dirty="0" err="1" smtClean="0">
                <a:latin typeface="+mj-lt"/>
                <a:ea typeface="Calibri"/>
                <a:cs typeface="Times New Roman"/>
              </a:rPr>
              <a:t>Isprave</a:t>
            </a:r>
            <a:r>
              <a:rPr lang="en-US" sz="3200" b="1" dirty="0" smtClean="0">
                <a:latin typeface="+mj-lt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latin typeface="+mj-lt"/>
                <a:ea typeface="Calibri"/>
                <a:cs typeface="Times New Roman"/>
              </a:rPr>
              <a:t>mogu</a:t>
            </a:r>
            <a:r>
              <a:rPr lang="en-US" sz="3200" b="1" dirty="0" smtClean="0">
                <a:latin typeface="+mj-lt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latin typeface="+mj-lt"/>
                <a:ea typeface="Calibri"/>
                <a:cs typeface="Times New Roman"/>
              </a:rPr>
              <a:t>biti</a:t>
            </a:r>
            <a:r>
              <a:rPr lang="en-US" sz="3200" b="1" dirty="0" smtClean="0">
                <a:latin typeface="+mj-lt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latin typeface="+mj-lt"/>
                <a:ea typeface="Calibri"/>
                <a:cs typeface="Times New Roman"/>
              </a:rPr>
              <a:t>javne</a:t>
            </a:r>
            <a:r>
              <a:rPr lang="en-US" sz="3200" b="1" dirty="0" smtClean="0">
                <a:latin typeface="+mj-lt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latin typeface="+mj-lt"/>
                <a:ea typeface="Calibri"/>
                <a:cs typeface="Times New Roman"/>
              </a:rPr>
              <a:t>i</a:t>
            </a:r>
            <a:r>
              <a:rPr lang="en-US" sz="3200" b="1" dirty="0" smtClean="0">
                <a:latin typeface="+mj-lt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latin typeface="+mj-lt"/>
                <a:ea typeface="Calibri"/>
                <a:cs typeface="Times New Roman"/>
              </a:rPr>
              <a:t>privatne</a:t>
            </a:r>
            <a:r>
              <a:rPr lang="en-US" sz="3200" b="1" dirty="0" smtClean="0">
                <a:latin typeface="+mj-lt"/>
                <a:ea typeface="Calibri"/>
                <a:cs typeface="Times New Roman"/>
              </a:rPr>
              <a:t>.</a:t>
            </a:r>
            <a:endParaRPr lang="bs-Latn-BA" sz="3200" dirty="0" smtClean="0">
              <a:latin typeface="+mj-lt"/>
              <a:ea typeface="Calibri"/>
              <a:cs typeface="Times New Roman"/>
            </a:endParaRPr>
          </a:p>
          <a:p>
            <a:endParaRPr lang="bs-Latn-BA" sz="32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bs-Latn-BA" sz="3200" b="1" dirty="0" smtClean="0">
                <a:latin typeface="Calibri" pitchFamily="34" charset="0"/>
                <a:cs typeface="Times New Roman" pitchFamily="18" charset="0"/>
              </a:rPr>
              <a:t>1957. Konvencija o državljanstvu udatih žena,</a:t>
            </a:r>
          </a:p>
          <a:p>
            <a:r>
              <a:rPr lang="bs-Latn-BA" sz="3200" b="1" dirty="0" smtClean="0">
                <a:latin typeface="Calibri" pitchFamily="34" charset="0"/>
                <a:cs typeface="Times New Roman" pitchFamily="18" charset="0"/>
              </a:rPr>
              <a:t>1961. Konvencija o smanjivanju osoba bez državljanstva,</a:t>
            </a:r>
          </a:p>
          <a:p>
            <a:r>
              <a:rPr lang="bs-Latn-BA" sz="3200" b="1" dirty="0" smtClean="0">
                <a:latin typeface="Calibri" pitchFamily="34" charset="0"/>
                <a:cs typeface="Times New Roman" pitchFamily="18" charset="0"/>
              </a:rPr>
              <a:t>1965. Konvencija o ukidanju svih oblika rasne diskriminacije,</a:t>
            </a:r>
          </a:p>
          <a:p>
            <a:r>
              <a:rPr lang="bs-Latn-BA" sz="3200" b="1" dirty="0" smtClean="0">
                <a:latin typeface="Calibri" pitchFamily="34" charset="0"/>
                <a:cs typeface="Times New Roman" pitchFamily="18" charset="0"/>
              </a:rPr>
              <a:t>1966. Međunarodni pakt o građanskim i političkim pravima s pripadajućim, fakultativnim protokolima iz 1966 i 1989.,</a:t>
            </a:r>
            <a:endParaRPr lang="bs-Latn-BA" sz="3200" b="1" dirty="0">
              <a:latin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37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Javne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one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propisanom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obliku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izdali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javni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državni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organi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vlasti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svojim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granicama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nadležnosti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kao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isprave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izdala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pravna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lica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vršenju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javnog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ovlaštenja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povjereno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osnovu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zakona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propisom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zasnovanom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zakonu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5986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Da bi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isprava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bila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uzeta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obzir 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ocjenu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dokaz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prethodno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uitvrditi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njeno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svojstvo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Dokaznu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vrijednost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isprava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cijeni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slobodnom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sudijskom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uvjerenju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tome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javne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private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isprave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nemaju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obaveznu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dokaznu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snagu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sudiju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 smtClean="0">
              <a:latin typeface="Calibri" pitchFamily="34" charset="0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1152128"/>
          </a:xfrm>
        </p:spPr>
        <p:txBody>
          <a:bodyPr/>
          <a:lstStyle/>
          <a:p>
            <a:pPr algn="ctr"/>
            <a:r>
              <a:rPr lang="en-US" b="1" dirty="0" err="1" smtClean="0">
                <a:latin typeface="Calibri" pitchFamily="34" charset="0"/>
                <a:ea typeface="Calibri"/>
                <a:cs typeface="Calibri" pitchFamily="34" charset="0"/>
              </a:rPr>
              <a:t>Indicije</a:t>
            </a:r>
            <a:r>
              <a:rPr lang="bs-Latn-BA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>
          <a:xfrm>
            <a:off x="500034" y="1988840"/>
            <a:ext cx="8229600" cy="4180173"/>
          </a:xfrm>
        </p:spPr>
        <p:txBody>
          <a:bodyPr>
            <a:normAutofit fontScale="92500" lnSpcReduction="10000"/>
          </a:bodyPr>
          <a:lstStyle/>
          <a:p>
            <a:pPr marL="457200" marR="0" indent="-45720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bs-Latn-BA" sz="3500" b="1" dirty="0" smtClean="0">
                <a:latin typeface="Calibri" pitchFamily="34" charset="0"/>
                <a:ea typeface="Calibri"/>
                <a:cs typeface="Calibri" pitchFamily="34" charset="0"/>
              </a:rPr>
              <a:t>Osnovi </a:t>
            </a:r>
            <a:r>
              <a:rPr lang="en-US" sz="35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500" b="1" dirty="0" smtClean="0">
                <a:latin typeface="Calibri" pitchFamily="34" charset="0"/>
                <a:ea typeface="Calibri"/>
                <a:cs typeface="Calibri" pitchFamily="34" charset="0"/>
              </a:rPr>
              <a:t>sumnje </a:t>
            </a:r>
            <a:r>
              <a:rPr lang="en-US" sz="35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5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osnovi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podozrenja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činjenice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same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nisu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predmet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dokaza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čija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istinitost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utvrđena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500" b="1" dirty="0" smtClean="0">
                <a:latin typeface="Calibri" pitchFamily="34" charset="0"/>
                <a:ea typeface="Calibri"/>
                <a:cs typeface="Calibri" pitchFamily="34" charset="0"/>
              </a:rPr>
              <a:t>a</a:t>
            </a:r>
            <a:r>
              <a:rPr lang="bs-Latn-BA" sz="35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 smtClean="0">
                <a:latin typeface="Calibri" pitchFamily="34" charset="0"/>
                <a:ea typeface="Calibri"/>
                <a:cs typeface="Calibri" pitchFamily="34" charset="0"/>
              </a:rPr>
              <a:t>iz</a:t>
            </a:r>
            <a:r>
              <a:rPr lang="en-US" sz="35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kojih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zaključiti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tj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posebno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utvrditi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da je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jedna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druga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činjenica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koja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predmet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dokaza</a:t>
            </a:r>
            <a:r>
              <a:rPr lang="en-US" sz="35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bs-Latn-BA" sz="35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 smtClean="0"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en-US" sz="35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koja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treba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da se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dokaže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500" b="1" dirty="0" err="1" smtClean="0">
                <a:latin typeface="Calibri" pitchFamily="34" charset="0"/>
                <a:ea typeface="Calibri"/>
                <a:cs typeface="Calibri" pitchFamily="34" charset="0"/>
              </a:rPr>
              <a:t>takođe</a:t>
            </a:r>
            <a:r>
              <a:rPr lang="bs-Latn-BA" sz="3500" b="1" dirty="0" smtClean="0">
                <a:latin typeface="Calibri" pitchFamily="34" charset="0"/>
                <a:ea typeface="Calibri"/>
                <a:cs typeface="Calibri" pitchFamily="34" charset="0"/>
              </a:rPr>
              <a:t>r</a:t>
            </a:r>
            <a:r>
              <a:rPr lang="en-US" sz="35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istinita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jer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ona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prva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stoji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s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njom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tjesnoj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logičkoj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vezi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5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latin typeface="Times New Roman"/>
                <a:ea typeface="Calibri"/>
                <a:cs typeface="Times New Roman"/>
              </a:rPr>
              <a:t>	</a:t>
            </a:r>
            <a:endParaRPr lang="bs-Latn-BA" sz="28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9799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s-Latn-BA" sz="3200" b="1" dirty="0" smtClean="0">
                <a:latin typeface="Calibri" pitchFamily="34" charset="0"/>
                <a:cs typeface="Calibri" pitchFamily="34" charset="0"/>
              </a:rPr>
              <a:t>Indicije su osnova za formiranje radnih verzija kod razjašnjavanja određenog kriminalnog događaja.</a:t>
            </a:r>
            <a:endParaRPr lang="bs-Latn-BA" sz="3200" b="1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bi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jedna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činjenica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bila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indicija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nesporno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utvrđena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neposrednoj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vezi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relevantnom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činjenicom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predmet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dokazivanja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organe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krivičnog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postupka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indicije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predstavljaju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izvor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saznanja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pravno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relevantnim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činjenicama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2883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One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posredni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dokazi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jer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njima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direktno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ne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utvrđuje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ništa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što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predmet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dokaza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>
              <a:buNone/>
            </a:pPr>
            <a:endParaRPr lang="bs-Latn-B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Zato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dokazi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zovu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kritičkim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posrednim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dokazima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dokazima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rezonovanja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sastavnim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dokazima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algn="just"/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628800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bs-Latn-BA" sz="3500" b="1" dirty="0" smtClean="0">
                <a:latin typeface="Calibri" pitchFamily="34" charset="0"/>
                <a:cs typeface="Times New Roman" pitchFamily="18" charset="0"/>
              </a:rPr>
              <a:t>1966.Pakt o ekonomskim, socijalnim i kulturnim pravima,</a:t>
            </a:r>
          </a:p>
          <a:p>
            <a:r>
              <a:rPr lang="bs-Latn-BA" sz="3500" b="1" dirty="0" smtClean="0">
                <a:latin typeface="Calibri" pitchFamily="34" charset="0"/>
                <a:cs typeface="Times New Roman" pitchFamily="18" charset="0"/>
              </a:rPr>
              <a:t>1979. Konvencija o ukidanju svih oblika diskriminacije žena,</a:t>
            </a:r>
          </a:p>
          <a:p>
            <a:r>
              <a:rPr lang="bs-Latn-BA" sz="3500" b="1" dirty="0" smtClean="0">
                <a:latin typeface="Calibri" pitchFamily="34" charset="0"/>
                <a:cs typeface="Times New Roman" pitchFamily="18" charset="0"/>
              </a:rPr>
              <a:t>1984. Konvencija protiv torture i drugih okrutnih, nečovječnih i ponižavajućih postupaka ili kažnjavanja,</a:t>
            </a:r>
          </a:p>
          <a:p>
            <a:r>
              <a:rPr lang="bs-Latn-BA" sz="3500" b="1" dirty="0" smtClean="0">
                <a:latin typeface="Calibri" pitchFamily="34" charset="0"/>
                <a:cs typeface="Times New Roman" pitchFamily="18" charset="0"/>
              </a:rPr>
              <a:t>1987. Europska kinvencija protiv torture i nečovječnih ili ponižavajućih postupaka ili kažnjavanja,</a:t>
            </a:r>
          </a:p>
          <a:p>
            <a:endParaRPr lang="bs-Latn-BA" b="1" dirty="0"/>
          </a:p>
        </p:txBody>
      </p:sp>
    </p:spTree>
    <p:extLst>
      <p:ext uri="{BB962C8B-B14F-4D97-AF65-F5344CB8AC3E}">
        <p14:creationId xmlns:p14="http://schemas.microsoft.com/office/powerpoint/2010/main" val="1221176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1373088"/>
          </a:xfrm>
        </p:spPr>
        <p:txBody>
          <a:bodyPr>
            <a:normAutofit fontScale="90000"/>
          </a:bodyPr>
          <a:lstStyle/>
          <a:p>
            <a:pPr algn="ctr"/>
            <a:r>
              <a:rPr lang="bs-Latn-BA" sz="4900" b="1" dirty="0" smtClean="0">
                <a:latin typeface="Times New Roman"/>
                <a:ea typeface="Calibri"/>
                <a:cs typeface="Times New Roman"/>
              </a:rPr>
              <a:t/>
            </a:r>
            <a:br>
              <a:rPr lang="bs-Latn-BA" sz="4900" b="1" dirty="0" smtClean="0">
                <a:latin typeface="Times New Roman"/>
                <a:ea typeface="Calibri"/>
                <a:cs typeface="Times New Roman"/>
              </a:rPr>
            </a:br>
            <a:r>
              <a:rPr lang="en-US" sz="4400" b="1" dirty="0" err="1" smtClean="0">
                <a:latin typeface="Calibri" pitchFamily="34" charset="0"/>
                <a:ea typeface="Calibri"/>
                <a:cs typeface="Calibri" pitchFamily="34" charset="0"/>
              </a:rPr>
              <a:t>Dokazivanje</a:t>
            </a:r>
            <a:r>
              <a:rPr lang="en-US" sz="44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400" b="1" dirty="0" err="1" smtClean="0">
                <a:latin typeface="Calibri" pitchFamily="34" charset="0"/>
                <a:ea typeface="Calibri"/>
                <a:cs typeface="Calibri" pitchFamily="34" charset="0"/>
              </a:rPr>
              <a:t>indicijama</a:t>
            </a:r>
            <a:r>
              <a:rPr lang="en-US" sz="4400" b="1" dirty="0" smtClean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4400" b="1" dirty="0" err="1" smtClean="0">
                <a:latin typeface="Calibri" pitchFamily="34" charset="0"/>
                <a:ea typeface="Calibri"/>
                <a:cs typeface="Calibri" pitchFamily="34" charset="0"/>
              </a:rPr>
              <a:t>dokazna</a:t>
            </a:r>
            <a:r>
              <a:rPr lang="en-US" sz="44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400" b="1" dirty="0" err="1" smtClean="0">
                <a:latin typeface="Calibri" pitchFamily="34" charset="0"/>
                <a:ea typeface="Calibri"/>
                <a:cs typeface="Calibri" pitchFamily="34" charset="0"/>
              </a:rPr>
              <a:t>snaga</a:t>
            </a:r>
            <a:r>
              <a:rPr lang="en-US" sz="44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400" b="1" dirty="0" err="1" smtClean="0">
                <a:latin typeface="Calibri" pitchFamily="34" charset="0"/>
                <a:ea typeface="Calibri"/>
                <a:cs typeface="Calibri" pitchFamily="34" charset="0"/>
              </a:rPr>
              <a:t>indicija</a:t>
            </a:r>
            <a:r>
              <a:rPr lang="bs-Latn-BA" sz="4400" dirty="0" smtClean="0">
                <a:latin typeface="Calibri" pitchFamily="34" charset="0"/>
                <a:ea typeface="Calibri"/>
                <a:cs typeface="Calibri" pitchFamily="34" charset="0"/>
              </a:rPr>
              <a:t/>
            </a:r>
            <a:br>
              <a:rPr lang="bs-Latn-BA" sz="4400" dirty="0" smtClean="0">
                <a:latin typeface="Calibri" pitchFamily="34" charset="0"/>
                <a:ea typeface="Calibri"/>
                <a:cs typeface="Calibri" pitchFamily="34" charset="0"/>
              </a:rPr>
            </a:br>
            <a:endParaRPr lang="bs-Latn-BA" sz="4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ocjeni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dokaza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slobodnom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uvjerenju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dokazna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snaga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osnova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podozrenja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(indicije)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cijeni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kao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dokazna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snaga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svakog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drugog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dokaza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buNone/>
            </a:pPr>
            <a:endParaRPr lang="bs-Latn-BA" sz="4400" dirty="0">
              <a:ea typeface="Calibri"/>
              <a:cs typeface="Times New Roman"/>
            </a:endParaRP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229999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Pošto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jedna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indicija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obično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pruža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samo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određenu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vjerovatnoću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neka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značajna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činjenica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postoji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nepostoji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a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bi to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bilo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sigurnije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potrebno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redovno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postojanje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više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indicija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treba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međusobno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podudaraju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-uvezuju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nekim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iznimnim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slučajevima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dovoljna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samo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jedna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indicija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1500" marR="0" indent="-57150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O tome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koliko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indicija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potrebno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bi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dobio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puni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dokaz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zakon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ne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govori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to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mogao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uređeivati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jer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radi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faktičkom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pitanju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dirty="0" smtClean="0">
                <a:latin typeface="Times New Roman"/>
                <a:ea typeface="Calibri"/>
                <a:cs typeface="Times New Roman"/>
              </a:rPr>
              <a:t> </a:t>
            </a:r>
            <a:endParaRPr lang="bs-Latn-BA" sz="4400" dirty="0" smtClean="0">
              <a:ea typeface="Calibri"/>
              <a:cs typeface="Times New Roman"/>
            </a:endParaRPr>
          </a:p>
          <a:p>
            <a:endParaRPr lang="bs-Latn-B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985235868"/>
      </p:ext>
    </p:extLst>
  </p:cSld>
  <p:clrMapOvr>
    <a:masterClrMapping/>
  </p:clrMapOvr>
</p:sld>
</file>

<file path=ppt/slides/slide8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21299"/>
          </a:xfrm>
        </p:spPr>
        <p:txBody>
          <a:bodyPr>
            <a:normAutofit/>
          </a:bodyPr>
          <a:lstStyle/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b="1" dirty="0" smtClean="0">
              <a:latin typeface="Times New Roman"/>
              <a:ea typeface="Calibri"/>
              <a:cs typeface="Times New Roman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endParaRPr lang="bs-Latn-BA" b="1" dirty="0" smtClean="0">
              <a:latin typeface="Times New Roman"/>
              <a:ea typeface="Calibri"/>
              <a:cs typeface="Times New Roman"/>
            </a:endParaRPr>
          </a:p>
          <a:p>
            <a:pPr marL="0" marR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dirty="0" smtClean="0">
                <a:latin typeface="Calibri" pitchFamily="34" charset="0"/>
                <a:ea typeface="Calibri"/>
                <a:cs typeface="Calibri" pitchFamily="34" charset="0"/>
              </a:rPr>
              <a:t>POSEBNE </a:t>
            </a:r>
            <a:r>
              <a:rPr lang="en-US" sz="4000" b="1" dirty="0">
                <a:latin typeface="Calibri" pitchFamily="34" charset="0"/>
                <a:ea typeface="Calibri"/>
                <a:cs typeface="Calibri" pitchFamily="34" charset="0"/>
              </a:rPr>
              <a:t>ISTRAŽNE </a:t>
            </a:r>
            <a:r>
              <a:rPr lang="en-US" sz="4000" b="1" dirty="0" smtClean="0">
                <a:latin typeface="Calibri" pitchFamily="34" charset="0"/>
                <a:ea typeface="Calibri"/>
                <a:cs typeface="Calibri" pitchFamily="34" charset="0"/>
              </a:rPr>
              <a:t>RADNJE</a:t>
            </a:r>
            <a:r>
              <a:rPr lang="bs-Latn-BA" sz="4000" b="1" dirty="0" smtClean="0">
                <a:latin typeface="Calibri" pitchFamily="34" charset="0"/>
                <a:ea typeface="Calibri"/>
                <a:cs typeface="Calibri" pitchFamily="34" charset="0"/>
              </a:rPr>
              <a:t> I NJIHOVA</a:t>
            </a:r>
          </a:p>
          <a:p>
            <a:pPr marL="0" marR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bs-Latn-BA" sz="4000" b="1" dirty="0" smtClean="0">
                <a:latin typeface="Calibri" pitchFamily="34" charset="0"/>
                <a:ea typeface="Calibri"/>
                <a:cs typeface="Calibri" pitchFamily="34" charset="0"/>
              </a:rPr>
              <a:t>PRIMJENA</a:t>
            </a:r>
            <a:endParaRPr lang="bs-Latn-BA" sz="40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4800" dirty="0"/>
          </a:p>
        </p:txBody>
      </p:sp>
    </p:spTree>
    <p:extLst>
      <p:ext uri="{BB962C8B-B14F-4D97-AF65-F5344CB8AC3E}">
        <p14:creationId xmlns:p14="http://schemas.microsoft.com/office/powerpoint/2010/main" val="1621225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To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takve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mjere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 odnosno radnje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kojima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koriste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državni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organi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 (sud/tužilaštvo)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borbi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protiv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organiziranog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kriminala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 korupcije</a:t>
            </a:r>
            <a:r>
              <a:rPr lang="bs-Latn-BA" sz="3200" b="1" dirty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terorizma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i drugih fenomenološki težih oblika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a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okvirima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međunarodn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o – pravnih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prihvaćenih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standarda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i  EKLJP.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Protiv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osobe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postoji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osnovana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sumnja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drugim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osobama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učestvovala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učestvuje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učinjenju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djela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izreći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kazna</a:t>
            </a:r>
            <a:r>
              <a:rPr lang="en-US" sz="3200" b="1" u="sng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zatvora</a:t>
            </a:r>
            <a:r>
              <a:rPr lang="en-US" sz="3200" b="1" u="sng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najmanje</a:t>
            </a:r>
            <a:r>
              <a:rPr lang="en-US" sz="3200" b="1" u="sng" dirty="0" smtClean="0">
                <a:latin typeface="Calibri" pitchFamily="34" charset="0"/>
                <a:ea typeface="Calibri"/>
                <a:cs typeface="Calibri" pitchFamily="34" charset="0"/>
              </a:rPr>
              <a:t> tri </a:t>
            </a:r>
            <a:r>
              <a:rPr lang="en-US" sz="3200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godine</a:t>
            </a:r>
            <a:r>
              <a:rPr lang="en-US" sz="3200" b="1" u="sng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u="sng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teža</a:t>
            </a:r>
            <a:r>
              <a:rPr lang="en-US" sz="3200" b="1" u="sng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kazna</a:t>
            </a:r>
            <a:r>
              <a:rPr lang="en-US" sz="3200" b="1" u="sng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mogu</a:t>
            </a:r>
            <a:r>
              <a:rPr lang="en-US" sz="3200" b="1" u="sng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odrediti</a:t>
            </a:r>
            <a:r>
              <a:rPr lang="en-US" sz="3200" b="1" u="sng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posebne</a:t>
            </a:r>
            <a:r>
              <a:rPr lang="en-US" sz="3200" b="1" u="sng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istražne</a:t>
            </a:r>
            <a:r>
              <a:rPr lang="en-US" sz="3200" b="1" u="sng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radnje</a:t>
            </a:r>
            <a:r>
              <a:rPr lang="bs-Latn-BA" sz="3200" b="1" u="sng" dirty="0" smtClean="0">
                <a:latin typeface="Calibri" pitchFamily="34" charset="0"/>
                <a:ea typeface="Calibri"/>
                <a:cs typeface="Calibri" pitchFamily="34" charset="0"/>
              </a:rPr>
              <a:t>, a</a:t>
            </a:r>
            <a:r>
              <a:rPr lang="en-US" sz="3200" b="1" u="sng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u="sng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u="sng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drugi</a:t>
            </a:r>
            <a:r>
              <a:rPr lang="en-US" sz="3200" b="1" u="sng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način</a:t>
            </a:r>
            <a:r>
              <a:rPr lang="en-US" sz="3200" b="1" u="sng" dirty="0" smtClean="0">
                <a:latin typeface="Calibri" pitchFamily="34" charset="0"/>
                <a:ea typeface="Calibri"/>
                <a:cs typeface="Calibri" pitchFamily="34" charset="0"/>
              </a:rPr>
              <a:t> ne </a:t>
            </a:r>
            <a:r>
              <a:rPr lang="en-US" sz="3200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mogu</a:t>
            </a:r>
            <a:r>
              <a:rPr lang="en-US" sz="3200" b="1" u="sng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pribaviti</a:t>
            </a:r>
            <a:r>
              <a:rPr lang="en-US" sz="3200" b="1" u="sng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dokazi</a:t>
            </a:r>
            <a:r>
              <a:rPr lang="en-US" sz="3200" b="1" u="sng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u="sng" dirty="0" smtClean="0">
                <a:latin typeface="Calibri" pitchFamily="34" charset="0"/>
                <a:ea typeface="Calibri"/>
                <a:cs typeface="Calibri" pitchFamily="34" charset="0"/>
              </a:rPr>
              <a:t> bi </a:t>
            </a:r>
            <a:r>
              <a:rPr lang="en-US" sz="3200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njihovo</a:t>
            </a:r>
            <a:r>
              <a:rPr lang="en-US" sz="3200" b="1" u="sng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pribavljanje</a:t>
            </a:r>
            <a:r>
              <a:rPr lang="en-US" sz="3200" b="1" u="sng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bilo</a:t>
            </a:r>
            <a:r>
              <a:rPr lang="en-US" sz="3200" b="1" u="sng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povezano</a:t>
            </a:r>
            <a:r>
              <a:rPr lang="en-US" sz="3200" b="1" u="sng" dirty="0" smtClean="0">
                <a:latin typeface="Calibri" pitchFamily="34" charset="0"/>
                <a:ea typeface="Calibri"/>
                <a:cs typeface="Calibri" pitchFamily="34" charset="0"/>
              </a:rPr>
              <a:t> s </a:t>
            </a:r>
            <a:r>
              <a:rPr lang="en-US" sz="3200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nesrazmjernim</a:t>
            </a:r>
            <a:r>
              <a:rPr lang="en-US" sz="3200" b="1" u="sng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teškoćama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cs typeface="Calibri" pitchFamily="34" charset="0"/>
            </a:endParaRPr>
          </a:p>
          <a:p>
            <a:endParaRPr lang="bs-Latn-B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0" algn="ctr">
              <a:spcBef>
                <a:spcPts val="0"/>
              </a:spcBef>
              <a:spcAft>
                <a:spcPts val="0"/>
              </a:spcAft>
              <a:buNone/>
            </a:pP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 algn="ctr">
              <a:spcBef>
                <a:spcPts val="0"/>
              </a:spcBef>
              <a:spcAft>
                <a:spcPts val="0"/>
              </a:spcAft>
              <a:buNone/>
            </a:pPr>
            <a:endParaRPr lang="bs-Latn-BA" sz="3200" b="1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 algn="ctr">
              <a:spcBef>
                <a:spcPts val="0"/>
              </a:spcBef>
              <a:spcAft>
                <a:spcPts val="0"/>
              </a:spcAft>
              <a:buNone/>
            </a:pP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 algn="ctr">
              <a:spcBef>
                <a:spcPts val="0"/>
              </a:spcBef>
              <a:spcAft>
                <a:spcPts val="0"/>
              </a:spcAft>
              <a:buNone/>
            </a:pPr>
            <a:endParaRPr lang="bs-Latn-BA" sz="3200" b="1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Uslovi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primjenu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posebnih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istražnih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radnji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ctr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ea typeface="Calibri"/>
              <a:cs typeface="Times New Roman"/>
            </a:endParaRPr>
          </a:p>
          <a:p>
            <a:pPr marL="0" marR="0" indent="0" algn="ctr">
              <a:spcBef>
                <a:spcPts val="0"/>
              </a:spcBef>
              <a:spcAft>
                <a:spcPts val="0"/>
              </a:spcAft>
              <a:buNone/>
            </a:pP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600039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Osnovni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uslovi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primjenu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posebnih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istražnih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radnji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vezani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: 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indent="0">
              <a:buNone/>
            </a:pP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a)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krivična djela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protiv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integriteta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indent="0">
              <a:buNone/>
            </a:pP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b)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za krivična djela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protiv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čovječnosti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međunarodnih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vrijednosti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zaštićenih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međunarodnim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algn="just"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s-Latn-BA" sz="3200" b="1" dirty="0" smtClean="0">
                <a:latin typeface="Calibri" pitchFamily="34" charset="0"/>
                <a:cs typeface="Times New Roman" pitchFamily="18" charset="0"/>
              </a:rPr>
              <a:t>1989. Konvencija o pravima djeteta,</a:t>
            </a:r>
          </a:p>
          <a:p>
            <a:r>
              <a:rPr lang="bs-Latn-BA" sz="3200" b="1" dirty="0" smtClean="0">
                <a:latin typeface="Calibri" pitchFamily="34" charset="0"/>
                <a:cs typeface="Times New Roman" pitchFamily="18" charset="0"/>
              </a:rPr>
              <a:t>1990. Konvencija o pravima radnik migranata i članova njihovih obitelji,</a:t>
            </a:r>
          </a:p>
          <a:p>
            <a:r>
              <a:rPr lang="bs-Latn-BA" sz="3200" b="1" dirty="0" smtClean="0">
                <a:latin typeface="Calibri" pitchFamily="34" charset="0"/>
                <a:cs typeface="Times New Roman" pitchFamily="18" charset="0"/>
              </a:rPr>
              <a:t>1992. Europska povelja o regionalnim i manjinskim jezicima,</a:t>
            </a:r>
          </a:p>
          <a:p>
            <a:r>
              <a:rPr lang="bs-Latn-BA" sz="3200" b="1" dirty="0" smtClean="0">
                <a:latin typeface="Calibri" pitchFamily="34" charset="0"/>
                <a:cs typeface="Times New Roman" pitchFamily="18" charset="0"/>
              </a:rPr>
              <a:t>1994. Okvirna konvencija o zaštiti nacionalnih manjina.</a:t>
            </a:r>
            <a:endParaRPr lang="bs-Latn-BA" sz="3200" b="1" dirty="0">
              <a:latin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7380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c)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za krivična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terorizma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i, 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indent="0">
              <a:buNone/>
            </a:pP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d)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krivična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djela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predviđena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izreći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kazna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zatvora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trajanju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najmanje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tri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godine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teža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kazna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Posebne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istražne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radnje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mogu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odrediti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samo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drugi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način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ne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mogu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pribaviti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dokazi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bi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njihovo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pribavljanje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bilo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vezano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nesrazmjernim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teškoćama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9405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To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predstavlja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krivično-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materijalno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uslov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</a:p>
          <a:p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ne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neće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dozvoljene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nekom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drugom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mjerom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radnjom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postići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svrha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Ovaj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princip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povezan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principom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srazmjernosti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a to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znači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da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radnje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neće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primjenjivati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kod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krivičnog djela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izreći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blaža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novčana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kazna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čemu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bi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nastupio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nesrazmjer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između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težine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samog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krivičnog djela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i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inteziteta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što ulazi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ljudska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prava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slobode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prilikom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prikupljanja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dokaza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 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7674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Posebne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istražne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radnjke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mogu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odrediti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prema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određenoj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osobi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uz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postojanje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odrđenih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procesno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pravnih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razloga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njihovo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preduzimanje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: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5346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postoje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osnovi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sumnje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protiv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lica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samo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drugim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licimja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učestvovalo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vršenju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krivičnog djela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nadležni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sudski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oprgan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odredi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njegovu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primjenu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T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rajanje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posebnih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istražnih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radnji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ograničeno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mjesec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s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što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taj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rok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produžiti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rok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tri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šest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mjeseci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prijedlog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tužioca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s-Latn-BA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udija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prethodni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postupak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prekinuti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istražne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radnje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one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nemaju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efekta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Formalni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uslov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preduzimanje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posebnih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istražnih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radnji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jeste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postojanje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odgovarajuće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odluke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kojoj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prethodi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inicijativa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nadležnog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organa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0027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460363644"/>
      </p:ext>
    </p:extLst>
  </p:cSld>
  <p:clrMapOvr>
    <a:masterClrMapping/>
  </p:clrMapOvr>
</p:sld>
</file>

<file path=ppt/slides/slide8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naredbu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sudija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prethodni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postupak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dostavlja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izvršenje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policijskom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organu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ovisno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vrsti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trajanju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određene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posebne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radnje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osigurava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kadrovske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tehničke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uslove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nužne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njihovo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efikasno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provođenje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Izuzetno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postoje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dva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kumulativna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uslova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pisana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naredba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ne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dobiti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vrijeme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postoji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opasnost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odlaganja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policijki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organ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osnovu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usmene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naredbe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započeti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posebne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istražne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radnje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7498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U tom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slučaju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pisana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naredba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dostavljena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roku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24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sata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izdavanja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usmene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naredbe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Vrste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posebnih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istražnih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radnji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: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a)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nadzor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tehničko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snimanje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telekomunikacija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b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)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pristup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kompjuterskim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sistemima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kompjutersko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sravnjenje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podataka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	 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	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8726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c)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nadzor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tehničko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snimanje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prostorija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d)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tajno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praćenje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tehničko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snimanje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osoba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predmeta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e)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prikriveni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istražitelj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informator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bs-Latn-BA" sz="3200" b="1" dirty="0">
                <a:latin typeface="Calibri" pitchFamily="34" charset="0"/>
                <a:ea typeface="Calibri"/>
                <a:cs typeface="Calibri" pitchFamily="34" charset="0"/>
              </a:rPr>
              <a:t>f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)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simulirani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otkup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predmeta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514350" indent="-514350">
              <a:buAutoNum type="alphaLcParenR" startAt="7"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bs-Latn-BA" sz="3200" b="1" dirty="0">
                <a:latin typeface="Calibri" pitchFamily="34" charset="0"/>
                <a:ea typeface="Calibri"/>
                <a:cs typeface="Calibri" pitchFamily="34" charset="0"/>
              </a:rPr>
              <a:t>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)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simulirano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davanje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potkupnine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bs-Latn-BA" sz="3200" b="1" dirty="0">
                <a:latin typeface="Calibri" pitchFamily="34" charset="0"/>
                <a:ea typeface="Calibri"/>
                <a:cs typeface="Calibri" pitchFamily="34" charset="0"/>
              </a:rPr>
              <a:t>h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)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nadzirani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prijevoz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i 	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857250" marR="0" indent="-857250">
              <a:spcBef>
                <a:spcPts val="0"/>
              </a:spcBef>
              <a:spcAft>
                <a:spcPts val="0"/>
              </a:spcAft>
              <a:buNone/>
            </a:pPr>
            <a:r>
              <a:rPr lang="bs-Latn-BA" sz="3200" b="1" dirty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)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isporuka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predmeta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djela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Ovih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sedam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posebnih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istražnih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radnji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možemo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razvrstati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: 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mjere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tajne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operacije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mjere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prodora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kriminalne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grupe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mjere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audio i video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nadzora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mjere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tajne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opservacije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 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6181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Po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prestanku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radnji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policijski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organi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moraju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informacije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podatke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predmete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dobijene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preduzetim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radnjama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izvještaj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 tome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predati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tužitelju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Tužitelj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dužan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dostaviti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sudiji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prethodni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postupak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pisani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izvještaj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preduzetim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radnjama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bs-Latn-BA" b="1" dirty="0" smtClean="0">
                <a:latin typeface="Calibri" pitchFamily="34" charset="0"/>
                <a:cs typeface="Calibri" pitchFamily="34" charset="0"/>
              </a:rPr>
              <a:t>RAZVOJ KRIVIČNOG PROCESNOG PRAVA U BOSNI I HERCEGOVINI</a:t>
            </a:r>
            <a:endParaRPr lang="bs-Latn-BA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bs-Latn-BA" b="1" dirty="0" smtClean="0"/>
          </a:p>
          <a:p>
            <a:pPr marL="0" indent="0" algn="ctr">
              <a:buNone/>
            </a:pPr>
            <a:endParaRPr lang="bs-Latn-BA" b="1" dirty="0" smtClean="0"/>
          </a:p>
          <a:p>
            <a:pPr algn="ctr"/>
            <a:r>
              <a:rPr lang="bs-Latn-BA" sz="4000" b="1" dirty="0" smtClean="0">
                <a:latin typeface="Calibri" pitchFamily="34" charset="0"/>
                <a:cs typeface="Times New Roman" pitchFamily="18" charset="0"/>
              </a:rPr>
              <a:t>Kako se razvijalo krivično procesno pravo u Bosni i Hercegovini</a:t>
            </a:r>
            <a:endParaRPr lang="bs-Latn-BA" sz="4000" b="1" dirty="0">
              <a:latin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Na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osnovu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podnesenog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izvještaja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sudija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prethodni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postupak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provjerava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da li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postupljeno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njegovoj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naredbi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8521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1445096"/>
          </a:xfrm>
        </p:spPr>
        <p:txBody>
          <a:bodyPr>
            <a:noAutofit/>
          </a:bodyPr>
          <a:lstStyle/>
          <a:p>
            <a:pPr algn="ctr"/>
            <a:r>
              <a:rPr lang="bs-Latn-BA" b="1" dirty="0" smtClean="0"/>
              <a:t>Korištenje </a:t>
            </a:r>
            <a:r>
              <a:rPr lang="bs-Latn-BA" b="1" dirty="0"/>
              <a:t>dokaza pribavljenih posebnim istražnim radnjama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Tehničk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snim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ci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isprave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predmeti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pribavljeni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pod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uslovima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način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propisan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ovim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zakonom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mogu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koristiti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dokazi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postupku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Prikriveni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istražitelj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informator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osobe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provele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istražne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radnje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mogu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saslušati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svjedoci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toku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provođenja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radnji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Slučajni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nalazi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ne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mogu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koristiti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kao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dokaz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informacije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podaci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dobijeni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preduzimanjem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radnji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člana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130.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ovog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zakona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ne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odnose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krivično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djelo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člana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131.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ovog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zakona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 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 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7720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920882087"/>
      </p:ext>
    </p:extLst>
  </p:cSld>
  <p:clrMapOvr>
    <a:masterClrMapping/>
  </p:clrMapOvr>
</p:sld>
</file>

<file path=ppt/slides/slide8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dirty="0" smtClean="0">
                <a:latin typeface="Calibri" pitchFamily="34" charset="0"/>
                <a:ea typeface="Calibri"/>
                <a:cs typeface="Calibri" pitchFamily="34" charset="0"/>
              </a:rPr>
              <a:t>MJERE </a:t>
            </a:r>
            <a:r>
              <a:rPr lang="en-US" sz="4000" b="1" dirty="0">
                <a:latin typeface="Calibri" pitchFamily="34" charset="0"/>
                <a:ea typeface="Calibri"/>
                <a:cs typeface="Calibri" pitchFamily="34" charset="0"/>
              </a:rPr>
              <a:t>ZA OBEZBJEĐENJE PRISUSTVA </a:t>
            </a:r>
            <a:r>
              <a:rPr lang="en-US" sz="4000" b="1" dirty="0" smtClean="0">
                <a:latin typeface="Calibri" pitchFamily="34" charset="0"/>
                <a:ea typeface="Calibri"/>
                <a:cs typeface="Calibri" pitchFamily="34" charset="0"/>
              </a:rPr>
              <a:t>OSUMNJIČENOG</a:t>
            </a:r>
            <a:r>
              <a:rPr lang="bs-Latn-BA" sz="4000" b="1" dirty="0" smtClean="0">
                <a:latin typeface="Calibri" pitchFamily="34" charset="0"/>
                <a:ea typeface="Calibri"/>
                <a:cs typeface="Calibri" pitchFamily="34" charset="0"/>
              </a:rPr>
              <a:t>/</a:t>
            </a:r>
            <a:r>
              <a:rPr lang="en-US" sz="4000" b="1" dirty="0" smtClean="0">
                <a:latin typeface="Calibri" pitchFamily="34" charset="0"/>
                <a:ea typeface="Calibri"/>
                <a:cs typeface="Calibri" pitchFamily="34" charset="0"/>
              </a:rPr>
              <a:t>OPTUŽENOG</a:t>
            </a:r>
            <a:r>
              <a:rPr lang="bs-Latn-BA" sz="40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0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4000" b="1" dirty="0" smtClean="0">
                <a:latin typeface="Calibri" pitchFamily="34" charset="0"/>
                <a:ea typeface="Calibri"/>
                <a:cs typeface="Calibri" pitchFamily="34" charset="0"/>
              </a:rPr>
              <a:t>U CILJU </a:t>
            </a:r>
            <a:r>
              <a:rPr lang="en-US" sz="4000" b="1" dirty="0" smtClean="0">
                <a:latin typeface="Calibri" pitchFamily="34" charset="0"/>
                <a:ea typeface="Calibri"/>
                <a:cs typeface="Calibri" pitchFamily="34" charset="0"/>
              </a:rPr>
              <a:t>USPJEŠNO</a:t>
            </a:r>
            <a:r>
              <a:rPr lang="bs-Latn-BA" sz="4000" b="1" dirty="0" smtClean="0">
                <a:latin typeface="Calibri" pitchFamily="34" charset="0"/>
                <a:ea typeface="Calibri"/>
                <a:cs typeface="Calibri" pitchFamily="34" charset="0"/>
              </a:rPr>
              <a:t>G</a:t>
            </a:r>
            <a:r>
              <a:rPr lang="en-US" sz="4000" b="1" dirty="0" smtClean="0">
                <a:latin typeface="Calibri" pitchFamily="34" charset="0"/>
                <a:ea typeface="Calibri"/>
                <a:cs typeface="Calibri" pitchFamily="34" charset="0"/>
              </a:rPr>
              <a:t> VOĐENJ</a:t>
            </a:r>
            <a:r>
              <a:rPr lang="bs-Latn-BA" sz="4000" b="1" dirty="0" smtClean="0">
                <a:latin typeface="Calibri" pitchFamily="34" charset="0"/>
                <a:ea typeface="Calibri"/>
                <a:cs typeface="Calibri" pitchFamily="34" charset="0"/>
              </a:rPr>
              <a:t>A</a:t>
            </a:r>
            <a:r>
              <a:rPr lang="en-US" sz="40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000" b="1" dirty="0">
                <a:latin typeface="Calibri" pitchFamily="34" charset="0"/>
                <a:ea typeface="Calibri"/>
                <a:cs typeface="Calibri" pitchFamily="34" charset="0"/>
              </a:rPr>
              <a:t>KRIVIČNOG POSTUPKA</a:t>
            </a:r>
            <a:endParaRPr lang="bs-Latn-BA" sz="40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dirty="0">
                <a:latin typeface="Times New Roman"/>
                <a:ea typeface="Calibri"/>
                <a:cs typeface="Times New Roman"/>
              </a:rPr>
              <a:t> </a:t>
            </a:r>
            <a:endParaRPr lang="bs-Latn-BA" sz="4000" dirty="0">
              <a:ea typeface="Calibri"/>
              <a:cs typeface="Times New Roman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2800" dirty="0">
              <a:ea typeface="Calibri"/>
              <a:cs typeface="Times New Roman"/>
            </a:endParaRP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603495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Radnje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procesne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prinude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prema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osoba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ma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sastoje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se,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većoj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manjoj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mjeri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ograničavanju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lične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slobode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osumnjičenog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optuženog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što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ne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znači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uvijek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lišenje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slobode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0236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sz="4600" b="1" dirty="0" err="1" smtClean="0">
                <a:latin typeface="Calibri" pitchFamily="34" charset="0"/>
                <a:ea typeface="Calibri"/>
                <a:cs typeface="Calibri" pitchFamily="34" charset="0"/>
              </a:rPr>
              <a:t>Mjere</a:t>
            </a:r>
            <a:r>
              <a:rPr lang="en-US" sz="46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600" b="1" dirty="0" err="1" smtClean="0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46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4600" b="1" dirty="0" err="1" smtClean="0">
                <a:latin typeface="Calibri" pitchFamily="34" charset="0"/>
                <a:ea typeface="Calibri"/>
                <a:cs typeface="Calibri" pitchFamily="34" charset="0"/>
              </a:rPr>
              <a:t>mogu</a:t>
            </a:r>
            <a:r>
              <a:rPr lang="en-US" sz="46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600" b="1" dirty="0" err="1" smtClean="0">
                <a:latin typeface="Calibri" pitchFamily="34" charset="0"/>
                <a:ea typeface="Calibri"/>
                <a:cs typeface="Calibri" pitchFamily="34" charset="0"/>
              </a:rPr>
              <a:t>preduzeti</a:t>
            </a:r>
            <a:r>
              <a:rPr lang="en-US" sz="46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600" b="1" dirty="0" err="1" smtClean="0">
                <a:latin typeface="Calibri" pitchFamily="34" charset="0"/>
                <a:ea typeface="Calibri"/>
                <a:cs typeface="Calibri" pitchFamily="34" charset="0"/>
              </a:rPr>
              <a:t>prema</a:t>
            </a:r>
            <a:r>
              <a:rPr lang="bs-Latn-BA" sz="4600" b="1" dirty="0" smtClean="0">
                <a:latin typeface="Calibri" pitchFamily="34" charset="0"/>
                <a:ea typeface="Calibri"/>
                <a:cs typeface="Calibri" pitchFamily="34" charset="0"/>
              </a:rPr>
              <a:t> osumnjičenom, </a:t>
            </a:r>
            <a:r>
              <a:rPr lang="en-US" sz="46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600" b="1" dirty="0" err="1" smtClean="0">
                <a:latin typeface="Calibri" pitchFamily="34" charset="0"/>
                <a:ea typeface="Calibri"/>
                <a:cs typeface="Calibri" pitchFamily="34" charset="0"/>
              </a:rPr>
              <a:t>optuženom</a:t>
            </a:r>
            <a:r>
              <a:rPr lang="bs-Latn-BA" sz="4600" b="1" dirty="0" smtClean="0">
                <a:latin typeface="Calibri" pitchFamily="34" charset="0"/>
                <a:ea typeface="Calibri"/>
                <a:cs typeface="Calibri" pitchFamily="34" charset="0"/>
              </a:rPr>
              <a:t>, pa i osuđenom </a:t>
            </a:r>
            <a:r>
              <a:rPr lang="en-US" sz="46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46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600" b="1" dirty="0" err="1" smtClean="0">
                <a:latin typeface="Calibri" pitchFamily="34" charset="0"/>
                <a:ea typeface="Calibri"/>
                <a:cs typeface="Calibri" pitchFamily="34" charset="0"/>
              </a:rPr>
              <a:t>osiguranje</a:t>
            </a:r>
            <a:r>
              <a:rPr lang="en-US" sz="46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600" b="1" dirty="0" err="1" smtClean="0">
                <a:latin typeface="Calibri" pitchFamily="34" charset="0"/>
                <a:ea typeface="Calibri"/>
                <a:cs typeface="Calibri" pitchFamily="34" charset="0"/>
              </a:rPr>
              <a:t>nj</a:t>
            </a:r>
            <a:r>
              <a:rPr lang="bs-Latn-BA" sz="4600" b="1" dirty="0" smtClean="0">
                <a:latin typeface="Calibri" pitchFamily="34" charset="0"/>
                <a:ea typeface="Calibri"/>
                <a:cs typeface="Calibri" pitchFamily="34" charset="0"/>
              </a:rPr>
              <a:t>ihovog</a:t>
            </a:r>
            <a:r>
              <a:rPr lang="en-US" sz="46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600" b="1" dirty="0" err="1" smtClean="0">
                <a:latin typeface="Calibri" pitchFamily="34" charset="0"/>
                <a:ea typeface="Calibri"/>
                <a:cs typeface="Calibri" pitchFamily="34" charset="0"/>
              </a:rPr>
              <a:t>prisu</a:t>
            </a:r>
            <a:r>
              <a:rPr lang="bs-Latn-BA" sz="4600" b="1" dirty="0" smtClean="0">
                <a:latin typeface="Calibri" pitchFamily="34" charset="0"/>
                <a:ea typeface="Calibri"/>
                <a:cs typeface="Calibri" pitchFamily="34" charset="0"/>
              </a:rPr>
              <a:t>stva</a:t>
            </a:r>
            <a:r>
              <a:rPr lang="en-US" sz="46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4600" b="1" dirty="0" smtClean="0">
                <a:latin typeface="Calibri" pitchFamily="34" charset="0"/>
                <a:ea typeface="Calibri"/>
                <a:cs typeface="Calibri" pitchFamily="34" charset="0"/>
              </a:rPr>
              <a:t>u cilju</a:t>
            </a:r>
            <a:r>
              <a:rPr lang="en-US" sz="46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600" b="1" dirty="0" err="1" smtClean="0">
                <a:latin typeface="Calibri" pitchFamily="34" charset="0"/>
                <a:ea typeface="Calibri"/>
                <a:cs typeface="Calibri" pitchFamily="34" charset="0"/>
              </a:rPr>
              <a:t>uspješno</a:t>
            </a:r>
            <a:r>
              <a:rPr lang="bs-Latn-BA" sz="4600" b="1" dirty="0" smtClean="0">
                <a:latin typeface="Calibri" pitchFamily="34" charset="0"/>
                <a:ea typeface="Calibri"/>
                <a:cs typeface="Calibri" pitchFamily="34" charset="0"/>
              </a:rPr>
              <a:t>g</a:t>
            </a:r>
            <a:r>
              <a:rPr lang="en-US" sz="46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600" b="1" dirty="0" err="1" smtClean="0">
                <a:latin typeface="Calibri" pitchFamily="34" charset="0"/>
                <a:ea typeface="Calibri"/>
                <a:cs typeface="Calibri" pitchFamily="34" charset="0"/>
              </a:rPr>
              <a:t>vođenj</a:t>
            </a:r>
            <a:r>
              <a:rPr lang="bs-Latn-BA" sz="4600" b="1" dirty="0" smtClean="0">
                <a:latin typeface="Calibri" pitchFamily="34" charset="0"/>
                <a:ea typeface="Calibri"/>
                <a:cs typeface="Calibri" pitchFamily="34" charset="0"/>
              </a:rPr>
              <a:t>a</a:t>
            </a:r>
            <a:r>
              <a:rPr lang="en-US" sz="46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6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krivičnog</a:t>
            </a:r>
            <a:r>
              <a:rPr lang="en-US" sz="46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6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postupka</a:t>
            </a:r>
            <a:r>
              <a:rPr lang="bs-Latn-BA" sz="46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bs-Latn-BA" sz="46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600" b="1" dirty="0" err="1" smtClean="0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bs-Latn-BA" sz="4600" b="1" dirty="0" smtClean="0">
                <a:latin typeface="Calibri" pitchFamily="34" charset="0"/>
                <a:ea typeface="Calibri"/>
                <a:cs typeface="Calibri" pitchFamily="34" charset="0"/>
              </a:rPr>
              <a:t>:</a:t>
            </a:r>
          </a:p>
          <a:p>
            <a:r>
              <a:rPr lang="en-US" sz="4600" b="1" dirty="0" err="1" smtClean="0">
                <a:latin typeface="Calibri" pitchFamily="34" charset="0"/>
                <a:ea typeface="Calibri"/>
                <a:cs typeface="Calibri" pitchFamily="34" charset="0"/>
              </a:rPr>
              <a:t>poziv</a:t>
            </a:r>
            <a:r>
              <a:rPr lang="en-US" sz="46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endParaRPr lang="bs-Latn-BA" sz="46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r>
              <a:rPr lang="en-US" sz="4600" b="1" dirty="0" err="1" smtClean="0">
                <a:latin typeface="Calibri" pitchFamily="34" charset="0"/>
                <a:ea typeface="Calibri"/>
                <a:cs typeface="Calibri" pitchFamily="34" charset="0"/>
              </a:rPr>
              <a:t>dovođenje</a:t>
            </a:r>
            <a:r>
              <a:rPr lang="en-US" sz="46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endParaRPr lang="bs-Latn-BA" sz="46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r>
              <a:rPr lang="en-US" sz="4600" b="1" dirty="0" err="1" smtClean="0">
                <a:latin typeface="Calibri" pitchFamily="34" charset="0"/>
                <a:ea typeface="Calibri"/>
                <a:cs typeface="Calibri" pitchFamily="34" charset="0"/>
              </a:rPr>
              <a:t>zabrana</a:t>
            </a:r>
            <a:r>
              <a:rPr lang="en-US" sz="46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600" b="1" dirty="0" err="1" smtClean="0">
                <a:latin typeface="Calibri" pitchFamily="34" charset="0"/>
                <a:ea typeface="Calibri"/>
                <a:cs typeface="Calibri" pitchFamily="34" charset="0"/>
              </a:rPr>
              <a:t>napuštanja</a:t>
            </a:r>
            <a:r>
              <a:rPr lang="en-US" sz="46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600" b="1" dirty="0" err="1" smtClean="0">
                <a:latin typeface="Calibri" pitchFamily="34" charset="0"/>
                <a:ea typeface="Calibri"/>
                <a:cs typeface="Calibri" pitchFamily="34" charset="0"/>
              </a:rPr>
              <a:t>boravišta</a:t>
            </a:r>
            <a:r>
              <a:rPr lang="bs-Latn-BA" sz="4600" b="1" dirty="0" smtClean="0">
                <a:latin typeface="Calibri" pitchFamily="34" charset="0"/>
                <a:ea typeface="Calibri"/>
                <a:cs typeface="Calibri" pitchFamily="34" charset="0"/>
              </a:rPr>
              <a:t>, tj. ograničenje kretanja</a:t>
            </a:r>
            <a:r>
              <a:rPr lang="en-US" sz="46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endParaRPr lang="bs-Latn-BA" sz="46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r>
              <a:rPr lang="en-US" sz="4600" b="1" dirty="0" err="1" smtClean="0">
                <a:latin typeface="Calibri" pitchFamily="34" charset="0"/>
                <a:ea typeface="Calibri"/>
                <a:cs typeface="Calibri" pitchFamily="34" charset="0"/>
              </a:rPr>
              <a:t>jamstvo</a:t>
            </a:r>
            <a:r>
              <a:rPr lang="en-US" sz="46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6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46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endParaRPr lang="bs-Latn-BA" sz="46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r>
              <a:rPr lang="en-US" sz="4600" b="1" dirty="0" err="1" smtClean="0">
                <a:latin typeface="Calibri" pitchFamily="34" charset="0"/>
                <a:ea typeface="Calibri"/>
                <a:cs typeface="Calibri" pitchFamily="34" charset="0"/>
              </a:rPr>
              <a:t>pritvor</a:t>
            </a:r>
            <a:r>
              <a:rPr lang="en-US" sz="46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46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Prilikom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odlučivanja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će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od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navedenih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mjera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primijeniti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nadležni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organ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pridržavat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će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uslova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određenih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primjenu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pojedinih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mjera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vodeći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računa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da se ne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primjenjuje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teža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mjera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ista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svrha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postići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blažom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mjerom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buNone/>
            </a:pPr>
            <a:endParaRPr lang="bs-Latn-BA" sz="4000" dirty="0"/>
          </a:p>
        </p:txBody>
      </p:sp>
    </p:spTree>
    <p:extLst>
      <p:ext uri="{BB962C8B-B14F-4D97-AF65-F5344CB8AC3E}">
        <p14:creationId xmlns:p14="http://schemas.microsoft.com/office/powerpoint/2010/main" val="1965856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Ove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će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mjere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ukinut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službenoj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dužnosti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odmah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prestanu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razlozi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izazvali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zamijenit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će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mjera na </a:t>
            </a:r>
            <a:r>
              <a:rPr lang="bs-Latn-BA" sz="3200" b="1" dirty="0">
                <a:latin typeface="Calibri" pitchFamily="34" charset="0"/>
                <a:ea typeface="Calibri"/>
                <a:cs typeface="Calibri" pitchFamily="34" charset="0"/>
              </a:rPr>
              <a:t>snazi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drugom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blažom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mjerom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to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nastupe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određeni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u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slov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U 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Ustav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BiH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, od 14.12.1995.</a:t>
            </a:r>
            <a:r>
              <a:rPr lang="bs-Latn-BA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godine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,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unešeno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 je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niz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novih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važnih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instituta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,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principa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i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pravila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vezanih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za</a:t>
            </a:r>
            <a:r>
              <a:rPr lang="bs-Latn-BA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KPP (krivično procesno pravo) 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KP (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krivični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postupak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Times New Roman"/>
              </a:rPr>
              <a:t>).</a:t>
            </a:r>
            <a:endParaRPr lang="bs-Latn-BA" sz="3200" dirty="0">
              <a:latin typeface="Calibri" pitchFamily="34" charset="0"/>
              <a:ea typeface="Calibri"/>
              <a:cs typeface="Times New Roman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432989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Odredbe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ove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glave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shodno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primjenjuju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osumnjičenog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cs typeface="Calibri" pitchFamily="34" charset="0"/>
            </a:endParaRPr>
          </a:p>
          <a:p>
            <a:pPr algn="just"/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bs-Latn-BA" b="1" dirty="0" smtClean="0">
                <a:latin typeface="Times New Roman"/>
                <a:ea typeface="Calibri"/>
                <a:cs typeface="Times New Roman"/>
              </a:rPr>
              <a:t/>
            </a:r>
            <a:br>
              <a:rPr lang="bs-Latn-BA" b="1" dirty="0" smtClean="0">
                <a:latin typeface="Times New Roman"/>
                <a:ea typeface="Calibri"/>
                <a:cs typeface="Times New Roman"/>
              </a:rPr>
            </a:br>
            <a:r>
              <a:rPr lang="en-US" sz="4400" b="1" dirty="0" err="1" smtClean="0">
                <a:latin typeface="Calibri" pitchFamily="34" charset="0"/>
                <a:ea typeface="Calibri"/>
                <a:cs typeface="Calibri" pitchFamily="34" charset="0"/>
              </a:rPr>
              <a:t>Pozivanje</a:t>
            </a:r>
            <a:r>
              <a:rPr lang="bs-Latn-BA" sz="4400" dirty="0" smtClean="0">
                <a:latin typeface="Calibri" pitchFamily="34" charset="0"/>
                <a:ea typeface="Calibri"/>
                <a:cs typeface="Calibri" pitchFamily="34" charset="0"/>
              </a:rPr>
              <a:t/>
            </a:r>
            <a:br>
              <a:rPr lang="bs-Latn-BA" sz="4400" dirty="0" smtClean="0">
                <a:latin typeface="Calibri" pitchFamily="34" charset="0"/>
                <a:ea typeface="Calibri"/>
                <a:cs typeface="Calibri" pitchFamily="34" charset="0"/>
              </a:rPr>
            </a:br>
            <a:endParaRPr lang="bs-Latn-BA" sz="4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bs-Latn-BA" sz="4000" b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Poziv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prva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najblaža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mjera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obezbjeđenje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prisustva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osumnjičenog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optuženog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drugih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subjekata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krivičnom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postupku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P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risutnost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optuženog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izvršenju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radnji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krivičnom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postupku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osigurava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njegovim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pozivanjem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buNone/>
            </a:pPr>
            <a:endParaRPr lang="bs-Latn-BA" sz="4000" dirty="0"/>
          </a:p>
        </p:txBody>
      </p:sp>
    </p:spTree>
    <p:extLst>
      <p:ext uri="{BB962C8B-B14F-4D97-AF65-F5344CB8AC3E}">
        <p14:creationId xmlns:p14="http://schemas.microsoft.com/office/powerpoint/2010/main" val="1832319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Pozivanje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pod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klauzulom, odnosno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prijetnjom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zakonske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sankcije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slučaju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nedolaska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istrazi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poziv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uputiti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osumnjičenom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tužilac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a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izuzetnim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slučajevima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OSL.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Pozivanje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vrši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pismenom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naredbom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– pozivom 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a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izuzetno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usmeno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pozivanje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će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zabilježiti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zapisniku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će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pozvan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osoba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potpisati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Sankcija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neodazivanje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pozivu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sadrži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veći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stepen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prinude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a to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dovođenje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pritvor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novčana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kazna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Pozivanje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vrši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dostavljanjem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zatvorenog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pisanog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poziva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sadrži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: 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naziv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organa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poziva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Ime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prezime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osumnjičenog/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optuženog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0390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naziv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djela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mu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stavlja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teret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mjesto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gdje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optuženi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dođe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sat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treba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dođe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Nazna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nač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eno 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da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poziva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svojstvu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optuženog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upozorenje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da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će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slučaju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nedolaska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prinudno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doveden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dužan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odmah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obavijestiti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tužitelja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algn="just"/>
            <a:endParaRPr lang="bs-Latn-B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promjeni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adrese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i 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namjeri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da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promijeni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boravište</a:t>
            </a:r>
            <a:r>
              <a:rPr lang="bs-Latn-BA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r>
              <a:rPr lang="bs-Latn-BA" sz="3200" b="1" dirty="0" err="1">
                <a:latin typeface="Calibri" pitchFamily="34" charset="0"/>
                <a:ea typeface="Calibri"/>
                <a:cs typeface="Calibri" pitchFamily="34" charset="0"/>
              </a:rPr>
              <a:t>S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lužbeni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pečat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b="1" dirty="0" smtClean="0"/>
              <a:t>Predmet dokazivanja  predstavljaju činjenice  koje čine obilježje krivičnog djela ili od kojih zavisi primjena neke druge odredbe krivičnog zakona kao i činjenice  od kojih zavisi primjena odredaba krivičnog postupka.</a:t>
            </a:r>
            <a:endParaRPr lang="bs-Latn-BA" b="1" dirty="0"/>
          </a:p>
        </p:txBody>
      </p:sp>
    </p:spTree>
    <p:extLst>
      <p:ext uri="{BB962C8B-B14F-4D97-AF65-F5344CB8AC3E}">
        <p14:creationId xmlns:p14="http://schemas.microsoft.com/office/powerpoint/2010/main" val="3289095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latin typeface="Calibri" pitchFamily="34" charset="0"/>
                <a:ea typeface="Calibri"/>
                <a:cs typeface="Times New Roman"/>
              </a:rPr>
              <a:t>Ustavi</a:t>
            </a:r>
            <a:r>
              <a:rPr lang="en-US" sz="3200" b="1" dirty="0" smtClean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Times New Roman"/>
              </a:rPr>
              <a:t>BiH</a:t>
            </a:r>
            <a:r>
              <a:rPr lang="en-US" sz="3200" b="1" dirty="0" smtClean="0">
                <a:latin typeface="Calibri" pitchFamily="34" charset="0"/>
                <a:ea typeface="Calibri"/>
                <a:cs typeface="Times New Roman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Times New Roman"/>
              </a:rPr>
              <a:t>FBiH</a:t>
            </a:r>
            <a:r>
              <a:rPr lang="bs-Latn-BA" sz="3200" b="1" dirty="0" smtClean="0">
                <a:latin typeface="Calibri" pitchFamily="34" charset="0"/>
                <a:ea typeface="Calibri"/>
                <a:cs typeface="Times New Roman"/>
              </a:rPr>
              <a:t>,</a:t>
            </a:r>
            <a:r>
              <a:rPr lang="en-US" sz="3200" b="1" dirty="0" smtClean="0">
                <a:latin typeface="Calibri" pitchFamily="34" charset="0"/>
                <a:ea typeface="Calibri"/>
                <a:cs typeface="Times New Roman"/>
              </a:rPr>
              <a:t> RS </a:t>
            </a:r>
            <a:r>
              <a:rPr lang="bs-Latn-BA" sz="3200" b="1" dirty="0" smtClean="0">
                <a:latin typeface="Calibri" pitchFamily="34" charset="0"/>
                <a:ea typeface="Calibri"/>
                <a:cs typeface="Times New Roman"/>
              </a:rPr>
              <a:t>i BD, </a:t>
            </a:r>
            <a:r>
              <a:rPr lang="en-US" sz="3200" b="1" dirty="0" err="1" smtClean="0">
                <a:latin typeface="Calibri" pitchFamily="34" charset="0"/>
                <a:ea typeface="Calibri"/>
                <a:cs typeface="Times New Roman"/>
              </a:rPr>
              <a:t>uvode</a:t>
            </a:r>
            <a:r>
              <a:rPr lang="en-US" sz="3200" b="1" dirty="0" smtClean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Times New Roman"/>
              </a:rPr>
              <a:t>nekoliko</a:t>
            </a:r>
            <a:r>
              <a:rPr lang="en-US" sz="3200" b="1" dirty="0" smtClean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Times New Roman"/>
              </a:rPr>
              <a:t>novih</a:t>
            </a:r>
            <a:r>
              <a:rPr lang="en-US" sz="3200" b="1" dirty="0" smtClean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Times New Roman"/>
              </a:rPr>
              <a:t>ljudskih</a:t>
            </a:r>
            <a:r>
              <a:rPr lang="en-US" sz="3200" b="1" dirty="0" smtClean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Times New Roman"/>
              </a:rPr>
              <a:t>prava</a:t>
            </a:r>
            <a:r>
              <a:rPr lang="en-US" sz="3200" b="1" dirty="0" smtClean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Times New Roman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Times New Roman"/>
              </a:rPr>
              <a:t>sloboda</a:t>
            </a:r>
            <a:r>
              <a:rPr lang="en-US" sz="3200" b="1" dirty="0" smtClean="0">
                <a:latin typeface="Calibri" pitchFamily="34" charset="0"/>
                <a:ea typeface="Calibri"/>
                <a:cs typeface="Times New Roman"/>
              </a:rPr>
              <a:t>, a </a:t>
            </a:r>
            <a:r>
              <a:rPr lang="en-US" sz="3200" b="1" dirty="0" err="1" smtClean="0">
                <a:latin typeface="Calibri" pitchFamily="34" charset="0"/>
                <a:ea typeface="Calibri"/>
                <a:cs typeface="Times New Roman"/>
              </a:rPr>
              <a:t>neka</a:t>
            </a:r>
            <a:r>
              <a:rPr lang="en-US" sz="3200" b="1" dirty="0" smtClean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Times New Roman"/>
              </a:rPr>
              <a:t>od</a:t>
            </a:r>
            <a:r>
              <a:rPr lang="en-US" sz="3200" b="1" dirty="0" smtClean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Times New Roman"/>
              </a:rPr>
              <a:t>dotadašnjih</a:t>
            </a:r>
            <a:r>
              <a:rPr lang="en-US" sz="3200" b="1" dirty="0" smtClean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Times New Roman"/>
              </a:rPr>
              <a:t>značajno</a:t>
            </a:r>
            <a:r>
              <a:rPr lang="en-US" sz="3200" b="1" dirty="0" smtClean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Times New Roman"/>
              </a:rPr>
              <a:t>proširuju</a:t>
            </a:r>
            <a:r>
              <a:rPr lang="en-US" sz="3200" b="1" dirty="0" smtClean="0">
                <a:latin typeface="Calibri" pitchFamily="34" charset="0"/>
                <a:ea typeface="Calibri"/>
                <a:cs typeface="Times New Roman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Times New Roman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latin typeface="Times New Roman"/>
                <a:ea typeface="Calibri"/>
                <a:cs typeface="Times New Roman"/>
              </a:rPr>
              <a:t> </a:t>
            </a:r>
            <a:endParaRPr lang="bs-Latn-BA" sz="3200" dirty="0" smtClean="0"/>
          </a:p>
          <a:p>
            <a:endParaRPr lang="bs-Latn-BA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potpis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tužitelja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sudije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poziva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stranku.</a:t>
            </a:r>
            <a:endParaRPr lang="bs-Latn-BA" sz="3200" dirty="0" smtClean="0">
              <a:latin typeface="Calibri" pitchFamily="34" charset="0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Kad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optuženi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prvi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put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poziva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poučit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će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pozivu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pravu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da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uzme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branitelja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da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branitelj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prisutan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njegovom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saslušanju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 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5189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Kad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osumnjičeni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prvi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put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poziva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poučit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će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pozivu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njegovim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pravima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Do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podizanja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optužnice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poziv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osumnjičenom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upućuje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tužitelj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algn="just"/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>
              <a:spcBef>
                <a:spcPts val="0"/>
              </a:spcBef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optuženi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nije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stanju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odazvati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pozivu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usljed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bolesti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druge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neotklonjive</a:t>
            </a:r>
            <a:r>
              <a:rPr lang="bs-Latn-BA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smetnje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ispitat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će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se 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mjestu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gdje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nalazi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će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osigurati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njegov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prjevoz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do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zgrade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drugog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mjesta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gdje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se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radnja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preduzima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1591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bs-Latn-BA" sz="4400" b="1" dirty="0" smtClean="0">
                <a:latin typeface="Times New Roman"/>
                <a:ea typeface="Calibri"/>
                <a:cs typeface="Times New Roman"/>
              </a:rPr>
              <a:t/>
            </a:r>
            <a:br>
              <a:rPr lang="bs-Latn-BA" sz="4400" b="1" dirty="0" smtClean="0">
                <a:latin typeface="Times New Roman"/>
                <a:ea typeface="Calibri"/>
                <a:cs typeface="Times New Roman"/>
              </a:rPr>
            </a:br>
            <a:r>
              <a:rPr lang="en-US" sz="4400" b="1" dirty="0" err="1" smtClean="0">
                <a:latin typeface="Calibri" pitchFamily="34" charset="0"/>
                <a:ea typeface="Calibri"/>
                <a:cs typeface="Calibri" pitchFamily="34" charset="0"/>
              </a:rPr>
              <a:t>Dovođenje</a:t>
            </a:r>
            <a:r>
              <a:rPr lang="bs-Latn-BA" sz="4400" dirty="0" smtClean="0">
                <a:latin typeface="Calibri" pitchFamily="34" charset="0"/>
                <a:ea typeface="Calibri"/>
                <a:cs typeface="Calibri" pitchFamily="34" charset="0"/>
              </a:rPr>
              <a:t/>
            </a:r>
            <a:br>
              <a:rPr lang="bs-Latn-BA" sz="4400" dirty="0" smtClean="0">
                <a:latin typeface="Calibri" pitchFamily="34" charset="0"/>
                <a:ea typeface="Calibri"/>
                <a:cs typeface="Calibri" pitchFamily="34" charset="0"/>
              </a:rPr>
            </a:br>
            <a:endParaRPr lang="bs-Latn-BA" sz="4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 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Naredbu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da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optuženi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dovede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izdati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donijeto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rješenje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pritvoru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uredno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pozvani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optuženi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ne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dođe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a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svoj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izostanak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ne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opravda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nije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moglo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izvršiti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uredno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dostavljanje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poziva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a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okolnosti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očigledno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proizlazi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da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optuženi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izbjegava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prijem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poziva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0950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Izuzetno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hitnim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slučajevima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naredbu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stava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1.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ovog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člana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izdati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tužitelj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ukoliko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uredno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pozvani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osumnjičeni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ne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dođe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a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svoj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izostanak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ne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opravda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s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što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ovu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naredbu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odobriti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sudija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prethodni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postupak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roku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24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sata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izdavanja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naredbe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 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Naredbu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dovođenje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izvršava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sudska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policija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dirty="0">
                <a:latin typeface="Times New Roman"/>
                <a:ea typeface="Calibri"/>
                <a:cs typeface="Times New Roman"/>
              </a:rPr>
              <a:t> </a:t>
            </a:r>
            <a:endParaRPr lang="bs-Latn-BA" sz="4400" dirty="0">
              <a:ea typeface="Calibri"/>
              <a:cs typeface="Times New Roman"/>
            </a:endParaRP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220901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Naredba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dovođenje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izdaje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pisano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Naredba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sadržava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: 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ime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prezime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optuženog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ima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dovesti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naziv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djela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mu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stavlja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teret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uz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navođenje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odredbe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zakona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razlog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zbog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kojeg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naređuje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dovođenje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službeni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pečat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potpis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sudije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naređuje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dovođenje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>
              <a:spcBef>
                <a:spcPts val="0"/>
              </a:spcBef>
              <a:buFont typeface="Wingdings" pitchFamily="2" charset="2"/>
              <a:buChar char="v"/>
            </a:pP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Ta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pitanja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vezana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bs-Latn-BA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: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endParaRPr lang="bs-Latn-BA" sz="3200" b="1" dirty="0" smtClean="0">
              <a:solidFill>
                <a:prstClr val="black"/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pPr marL="0" lvl="0" indent="0">
              <a:spcBef>
                <a:spcPts val="0"/>
              </a:spcBef>
              <a:buNone/>
            </a:pPr>
            <a:endParaRPr lang="bs-Latn-BA" sz="3200" b="1" dirty="0" smtClean="0">
              <a:solidFill>
                <a:prstClr val="black"/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pPr marL="0" lvl="0">
              <a:spcBef>
                <a:spcPts val="0"/>
              </a:spcBef>
            </a:pP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pravo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upotrebu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jezika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 </a:t>
            </a:r>
            <a:endParaRPr lang="bs-Latn-BA" sz="3200" b="1" dirty="0" smtClean="0">
              <a:solidFill>
                <a:prstClr val="black"/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pPr marL="0" lvl="0">
              <a:spcBef>
                <a:spcPts val="0"/>
              </a:spcBef>
            </a:pP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pritvor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 </a:t>
            </a:r>
            <a:endParaRPr lang="bs-Latn-BA" sz="3200" b="1" dirty="0" smtClean="0">
              <a:solidFill>
                <a:prstClr val="black"/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pPr marL="0" lvl="0">
              <a:spcBef>
                <a:spcPts val="0"/>
              </a:spcBef>
            </a:pP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pravo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odbranu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osumnjičenog</a:t>
            </a:r>
            <a:r>
              <a:rPr lang="bs-Latn-BA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/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optuženog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  <a:ea typeface="Calibri"/>
                <a:cs typeface="Calibri" pitchFamily="34" charset="0"/>
              </a:rPr>
              <a:t>, </a:t>
            </a:r>
            <a:endParaRPr lang="bs-Latn-BA" sz="3200" b="1" dirty="0" smtClean="0">
              <a:solidFill>
                <a:prstClr val="black"/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8719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Osoba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kojoj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povjereno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izvršenje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naredbe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predaje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naredbu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optuženom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poziva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ga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pođe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njom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dirty="0" smtClean="0">
                <a:latin typeface="Times New Roman"/>
                <a:ea typeface="Calibri"/>
                <a:cs typeface="Times New Roman"/>
              </a:rPr>
              <a:t> </a:t>
            </a:r>
            <a:endParaRPr lang="bs-Latn-BA" sz="4800" dirty="0" smtClean="0">
              <a:ea typeface="Calibri"/>
              <a:cs typeface="Times New Roman"/>
            </a:endParaRPr>
          </a:p>
          <a:p>
            <a:endParaRPr lang="bs-Latn-B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optuženi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to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odbije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dovest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će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ga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prinudno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Mjerom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dovođenja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obezbjeđuje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prisustvo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svjedoka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vještaka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stručnog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lica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neopravdanih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razloga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ne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odazovu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pozivu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 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bs-Latn-BA" b="1" dirty="0" smtClean="0"/>
              <a:t>ZABRANA NAPUŠTANJA BORAVIŠTA</a:t>
            </a:r>
            <a:endParaRPr lang="bs-Latn-BA" b="1" dirty="0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pitanju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mjera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potpunosti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ne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znači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pritvor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a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potpuinu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slobodu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dirty="0">
                <a:latin typeface="Times New Roman"/>
                <a:ea typeface="Calibri"/>
                <a:cs typeface="Times New Roman"/>
              </a:rPr>
              <a:t> </a:t>
            </a:r>
            <a:endParaRPr lang="bs-Latn-BA" sz="4400" dirty="0">
              <a:ea typeface="Calibri"/>
              <a:cs typeface="Times New Roman"/>
            </a:endParaRPr>
          </a:p>
          <a:p>
            <a:pPr>
              <a:buNone/>
            </a:pP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474773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Prinuda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se u ovom institutu  sastoji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ograničenju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kretanja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bez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lišavanja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slobode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dirty="0" smtClean="0">
                <a:latin typeface="Times New Roman"/>
                <a:ea typeface="Calibri"/>
                <a:cs typeface="Times New Roman"/>
              </a:rPr>
              <a:t> </a:t>
            </a:r>
            <a:endParaRPr lang="bs-Latn-BA" sz="4800" dirty="0" smtClean="0">
              <a:ea typeface="Calibri"/>
              <a:cs typeface="Times New Roman"/>
            </a:endParaRPr>
          </a:p>
          <a:p>
            <a:endParaRPr lang="bs-Latn-B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Ta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zabrana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ralativnog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karaktera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s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obzirom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napustiti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mjesto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boravišta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samo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ukoliko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to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odredi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dirty="0" smtClean="0">
                <a:latin typeface="Times New Roman"/>
                <a:ea typeface="Calibri"/>
                <a:cs typeface="Times New Roman"/>
              </a:rPr>
              <a:t> </a:t>
            </a:r>
            <a:endParaRPr lang="bs-Latn-BA" sz="4400" dirty="0" smtClean="0">
              <a:ea typeface="Calibri"/>
              <a:cs typeface="Times New Roman"/>
            </a:endParaRPr>
          </a:p>
          <a:p>
            <a:endParaRPr lang="bs-Latn-B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Ova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mjera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zamjeniti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drugom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strožijom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mjerom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prakrši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Mjera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zabrane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napuštanja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boravišta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fakultativnog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karaktera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odrediti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obrazloženjem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ukoliko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postoje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okolnosti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alternativno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ukazuju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to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bi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osumnjičeni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optuženi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mogao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: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pobjeći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sakriti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otići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nepoznato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mjesto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inostranstvo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Čuvar mjesta sadržaja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886003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Uz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mjeru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zabrane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napuštanja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boravišta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optuženom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biti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zabranjeno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posjećivanje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određenih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mjesta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sastajanje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određenim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osobama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naređeno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da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povremeno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javlja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određenom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organu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privremeno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oduzeta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putna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isprava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vozačka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dozvola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kao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zabranjeno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preduzimanje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određenih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poslovnih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aktivnost</a:t>
            </a:r>
            <a:r>
              <a:rPr lang="en-US" b="1" dirty="0" err="1">
                <a:latin typeface="Times New Roman"/>
                <a:ea typeface="Calibri"/>
              </a:rPr>
              <a:t>i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854378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Ovim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mjerama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ne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ograničiti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pravo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optuženog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da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komunicira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svojim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braniteljem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4800" dirty="0"/>
          </a:p>
        </p:txBody>
      </p:sp>
    </p:spTree>
    <p:extLst>
      <p:ext uri="{BB962C8B-B14F-4D97-AF65-F5344CB8AC3E}">
        <p14:creationId xmlns:p14="http://schemas.microsoft.com/office/powerpoint/2010/main" val="3929699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>
              <a:spcBef>
                <a:spcPts val="0"/>
              </a:spcBef>
            </a:pPr>
            <a:r>
              <a:rPr lang="en-US" sz="3200" b="1" dirty="0" err="1" smtClean="0">
                <a:solidFill>
                  <a:prstClr val="black"/>
                </a:solidFill>
                <a:ea typeface="Calibri"/>
                <a:cs typeface="Times New Roman"/>
              </a:rPr>
              <a:t>prava</a:t>
            </a:r>
            <a:r>
              <a:rPr lang="en-US" sz="3200" b="1" dirty="0" smtClean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ea typeface="Calibri"/>
                <a:cs typeface="Times New Roman"/>
              </a:rPr>
              <a:t>osobe</a:t>
            </a:r>
            <a:r>
              <a:rPr lang="en-US" sz="3200" b="1" dirty="0" smtClean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ea typeface="Calibri"/>
                <a:cs typeface="Times New Roman"/>
              </a:rPr>
              <a:t>lišene</a:t>
            </a:r>
            <a:r>
              <a:rPr lang="en-US" sz="3200" b="1" dirty="0" smtClean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ea typeface="Calibri"/>
                <a:cs typeface="Times New Roman"/>
              </a:rPr>
              <a:t>slobode</a:t>
            </a:r>
            <a:r>
              <a:rPr lang="en-US" sz="3200" b="1" dirty="0" smtClean="0">
                <a:solidFill>
                  <a:prstClr val="black"/>
                </a:solidFill>
                <a:ea typeface="Calibri"/>
                <a:cs typeface="Times New Roman"/>
              </a:rPr>
              <a:t>, </a:t>
            </a:r>
            <a:endParaRPr lang="bs-Latn-BA" sz="3200" b="1" dirty="0" smtClean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0" lvl="0">
              <a:spcBef>
                <a:spcPts val="0"/>
              </a:spcBef>
            </a:pPr>
            <a:r>
              <a:rPr lang="en-US" sz="3200" b="1" dirty="0" err="1" smtClean="0">
                <a:solidFill>
                  <a:prstClr val="black"/>
                </a:solidFill>
                <a:ea typeface="Calibri"/>
                <a:cs typeface="Times New Roman"/>
              </a:rPr>
              <a:t>pretres</a:t>
            </a:r>
            <a:r>
              <a:rPr lang="en-US" sz="3200" b="1" dirty="0" smtClean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ea typeface="Calibri"/>
                <a:cs typeface="Times New Roman"/>
              </a:rPr>
              <a:t>stana</a:t>
            </a:r>
            <a:r>
              <a:rPr lang="en-US" sz="3200" b="1" dirty="0" smtClean="0">
                <a:solidFill>
                  <a:prstClr val="black"/>
                </a:solidFill>
                <a:ea typeface="Calibri"/>
                <a:cs typeface="Times New Roman"/>
              </a:rPr>
              <a:t>, </a:t>
            </a:r>
            <a:endParaRPr lang="bs-Latn-BA" sz="3200" b="1" dirty="0" smtClean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0" lvl="0">
              <a:spcBef>
                <a:spcPts val="0"/>
              </a:spcBef>
            </a:pPr>
            <a:r>
              <a:rPr lang="en-US" sz="3200" b="1" dirty="0" err="1" smtClean="0">
                <a:solidFill>
                  <a:prstClr val="black"/>
                </a:solidFill>
                <a:ea typeface="Calibri"/>
                <a:cs typeface="Times New Roman"/>
              </a:rPr>
              <a:t>nepovrijedivost</a:t>
            </a:r>
            <a:r>
              <a:rPr lang="en-US" sz="3200" b="1" dirty="0" smtClean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ea typeface="Calibri"/>
                <a:cs typeface="Times New Roman"/>
              </a:rPr>
              <a:t>tajne</a:t>
            </a:r>
            <a:r>
              <a:rPr lang="en-US" sz="3200" b="1" dirty="0" smtClean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ea typeface="Calibri"/>
                <a:cs typeface="Times New Roman"/>
              </a:rPr>
              <a:t>pisma</a:t>
            </a:r>
            <a:r>
              <a:rPr lang="en-US" sz="3200" b="1" dirty="0" smtClean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bs-Latn-BA" sz="3200" b="1" dirty="0" smtClean="0">
                <a:solidFill>
                  <a:prstClr val="black"/>
                </a:solidFill>
                <a:ea typeface="Calibri"/>
                <a:cs typeface="Times New Roman"/>
              </a:rPr>
              <a:t>i</a:t>
            </a:r>
          </a:p>
          <a:p>
            <a:pPr marL="0" lvl="0">
              <a:spcBef>
                <a:spcPts val="0"/>
              </a:spcBef>
            </a:pPr>
            <a:r>
              <a:rPr lang="en-US" sz="3200" b="1" dirty="0" err="1" smtClean="0">
                <a:solidFill>
                  <a:prstClr val="black"/>
                </a:solidFill>
                <a:ea typeface="Calibri"/>
                <a:cs typeface="Times New Roman"/>
              </a:rPr>
              <a:t>drugih</a:t>
            </a:r>
            <a:r>
              <a:rPr lang="en-US" sz="3200" b="1" dirty="0" smtClean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ea typeface="Calibri"/>
                <a:cs typeface="Times New Roman"/>
              </a:rPr>
              <a:t>sredstava</a:t>
            </a:r>
            <a:r>
              <a:rPr lang="en-US" sz="3200" b="1" dirty="0" smtClean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ea typeface="Calibri"/>
                <a:cs typeface="Times New Roman"/>
              </a:rPr>
              <a:t>javnog</a:t>
            </a:r>
            <a:r>
              <a:rPr lang="en-US" sz="3200" b="1" dirty="0" smtClean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ea typeface="Calibri"/>
                <a:cs typeface="Times New Roman"/>
              </a:rPr>
              <a:t>komuniciranja</a:t>
            </a:r>
            <a:r>
              <a:rPr lang="en-US" sz="3200" b="1" dirty="0" smtClean="0">
                <a:solidFill>
                  <a:prstClr val="black"/>
                </a:solidFill>
                <a:ea typeface="Calibri"/>
                <a:cs typeface="Times New Roman"/>
              </a:rPr>
              <a:t>, </a:t>
            </a:r>
            <a:endParaRPr lang="bs-Latn-BA" sz="3200" b="1" dirty="0" smtClean="0">
              <a:solidFill>
                <a:prstClr val="black"/>
              </a:solidFill>
              <a:ea typeface="Calibri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toku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istrage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mjere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zabrane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napuštanja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boravišta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određuje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ukida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sudija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prethodni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postupak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poslije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podizanja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optužnice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–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sudija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prethodno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saslušanje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a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nakon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dostavljanja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predmeta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sudiji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vijeću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svrhu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zakazivanja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glavnog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pretresa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–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taj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sudija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predsjednik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vijeća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Mjere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mogu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trajati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to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postoji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potreba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a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najduže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do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pravomoćnosti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presude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 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bs-Latn-BA" b="1" dirty="0" smtClean="0"/>
              <a:t>JEMSTVO/JAMSTVO</a:t>
            </a:r>
            <a:endParaRPr lang="bs-Latn-BA" b="1" dirty="0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To je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takva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mjera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koja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predstavlja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zamjenu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pritvor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a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cilj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joj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je da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obezbjedi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 smtClean="0">
                <a:latin typeface="Calibri" pitchFamily="34" charset="0"/>
                <a:ea typeface="Calibri"/>
                <a:cs typeface="Calibri" pitchFamily="34" charset="0"/>
              </a:rPr>
              <a:t>prisustvo</a:t>
            </a:r>
            <a:r>
              <a:rPr lang="bs-Latn-BA" sz="35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 smtClean="0">
                <a:latin typeface="Calibri" pitchFamily="34" charset="0"/>
                <a:ea typeface="Calibri"/>
                <a:cs typeface="Calibri" pitchFamily="34" charset="0"/>
              </a:rPr>
              <a:t>osumnjičenog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optuženog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tokom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trajanja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krivičnog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postupka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5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804102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Osoba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dal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jemstvo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tražiti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tokom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smanjenje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ukidanje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jemstva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Jemstvo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osobno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verbalno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jedn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više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osoba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obećenje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će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slučaju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bjekstva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osumnjičenog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platiti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određeni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iznos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novca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taj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novac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unaprijed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ne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polažu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obećani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iznos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daju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obezbjeđenje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svojoj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imovini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stvarnog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jemstva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novac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unaprijed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polaže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a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verbalnog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tek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slučaju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bjekstva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optuženog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Jemstvo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uvijek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glasi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novčani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iznos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a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iznos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nije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određen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zakonom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već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ga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slobodnoj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ocjeni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odrđuje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obzirom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težinu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krivičnog djela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osobne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porodične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prilike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osumnjičenog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optuženog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723013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bs-Latn-BA" b="1" dirty="0" smtClean="0">
                <a:latin typeface="Times New Roman"/>
                <a:ea typeface="Calibri"/>
                <a:cs typeface="Times New Roman"/>
              </a:rPr>
              <a:t/>
            </a:r>
            <a:br>
              <a:rPr lang="bs-Latn-BA" b="1" dirty="0" smtClean="0">
                <a:latin typeface="Times New Roman"/>
                <a:ea typeface="Calibri"/>
                <a:cs typeface="Times New Roman"/>
              </a:rPr>
            </a:br>
            <a:r>
              <a:rPr lang="en-US" sz="44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Postupak</a:t>
            </a:r>
            <a:r>
              <a:rPr lang="en-US" sz="44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400" b="1" dirty="0" err="1">
                <a:latin typeface="Calibri" pitchFamily="34" charset="0"/>
                <a:ea typeface="Calibri"/>
                <a:cs typeface="Calibri" pitchFamily="34" charset="0"/>
              </a:rPr>
              <a:t>određivanja</a:t>
            </a:r>
            <a:r>
              <a:rPr lang="en-US" sz="44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400" b="1" dirty="0" err="1" smtClean="0">
                <a:latin typeface="Calibri" pitchFamily="34" charset="0"/>
                <a:ea typeface="Calibri"/>
                <a:cs typeface="Calibri" pitchFamily="34" charset="0"/>
              </a:rPr>
              <a:t>jemstva</a:t>
            </a:r>
            <a:r>
              <a:rPr lang="bs-Latn-BA" sz="4400" b="1" dirty="0">
                <a:latin typeface="Calibri" pitchFamily="34" charset="0"/>
                <a:ea typeface="Calibri"/>
                <a:cs typeface="Calibri" pitchFamily="34" charset="0"/>
              </a:rPr>
              <a:t/>
            </a:r>
            <a:br>
              <a:rPr lang="bs-Latn-BA" sz="4400" b="1" dirty="0">
                <a:latin typeface="Calibri" pitchFamily="34" charset="0"/>
                <a:ea typeface="Calibri"/>
                <a:cs typeface="Calibri" pitchFamily="34" charset="0"/>
              </a:rPr>
            </a:br>
            <a:endParaRPr lang="bs-Latn-BA" sz="4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Jemstvo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tražiti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optuženi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osumnjičeni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drugi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njega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Smatra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da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jemstvo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ponuditi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pismenoj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formi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izjavom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zapisnik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toku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istrage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rješenje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 j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e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mstvu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njegovom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ukidanju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donosi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sudija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prethodni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postupak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poslije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podizanja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optužnice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–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sudija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prethodno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saslušanje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a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nakon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dostavljanja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predmeta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sudiji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vijeću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svrhu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zakazivanja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glavnog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pretresa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taj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sudija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predsjednik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vijeća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javnost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glavnog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pretresa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, </a:t>
            </a:r>
            <a:endParaRPr lang="bs-Latn-BA" sz="3200" b="1" dirty="0" smtClean="0">
              <a:solidFill>
                <a:prstClr val="black"/>
              </a:solidFill>
              <a:latin typeface="Calibri" pitchFamily="34" charset="0"/>
              <a:ea typeface="Calibri"/>
              <a:cs typeface="Times New Roman"/>
            </a:endParaRPr>
          </a:p>
          <a:p>
            <a:pPr lvl="0"/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prava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na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upotrebu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pravnog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lijeka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,</a:t>
            </a:r>
            <a:endParaRPr lang="bs-Latn-BA" sz="3200" b="1" dirty="0" smtClean="0">
              <a:solidFill>
                <a:prstClr val="black"/>
              </a:solidFill>
              <a:latin typeface="Calibri" pitchFamily="34" charset="0"/>
              <a:ea typeface="Calibri"/>
              <a:cs typeface="Times New Roman"/>
            </a:endParaRPr>
          </a:p>
          <a:p>
            <a:pPr lvl="0"/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ponavljanje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KP (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krivičnog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postupka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) </a:t>
            </a:r>
            <a:r>
              <a:rPr lang="bs-Latn-BA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i</a:t>
            </a:r>
          </a:p>
          <a:p>
            <a:endParaRPr lang="bs-Latn-B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Rješenje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kojim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se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određuje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e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mstvo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rješenje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kojim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j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e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mstvo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ukida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donosi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saslušanju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tužitelja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1190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vezi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jemstvom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donosi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odluke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formi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rješenja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a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izuzetno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obliku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naredbe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Rješenje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jemstvu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dostavlja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tužiocu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osumnjičenom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optuženom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nj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egovom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braniocu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a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odluku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bi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trebalo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dostaviti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osobi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ponudil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jemstvo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bs-Latn-BA" b="1" dirty="0" smtClean="0">
                <a:latin typeface="Times New Roman"/>
                <a:ea typeface="Calibri"/>
                <a:cs typeface="Times New Roman"/>
              </a:rPr>
              <a:t/>
            </a:r>
            <a:br>
              <a:rPr lang="bs-Latn-BA" b="1" dirty="0" smtClean="0">
                <a:latin typeface="Times New Roman"/>
                <a:ea typeface="Calibri"/>
                <a:cs typeface="Times New Roman"/>
              </a:rPr>
            </a:br>
            <a:r>
              <a:rPr lang="en-US" sz="4400" b="1" dirty="0" err="1" smtClean="0">
                <a:latin typeface="Calibri" pitchFamily="34" charset="0"/>
                <a:ea typeface="Calibri"/>
                <a:cs typeface="Calibri" pitchFamily="34" charset="0"/>
              </a:rPr>
              <a:t>Prestanak</a:t>
            </a:r>
            <a:r>
              <a:rPr lang="en-US" sz="44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400" b="1" dirty="0" err="1">
                <a:latin typeface="Calibri" pitchFamily="34" charset="0"/>
                <a:ea typeface="Calibri"/>
                <a:cs typeface="Calibri" pitchFamily="34" charset="0"/>
              </a:rPr>
              <a:t>jemstva</a:t>
            </a:r>
            <a:r>
              <a:rPr lang="bs-Latn-BA" sz="4400" b="1" dirty="0">
                <a:latin typeface="Calibri" pitchFamily="34" charset="0"/>
                <a:ea typeface="Calibri"/>
                <a:cs typeface="Calibri" pitchFamily="34" charset="0"/>
              </a:rPr>
              <a:t/>
            </a:r>
            <a:br>
              <a:rPr lang="bs-Latn-BA" sz="4400" b="1" dirty="0">
                <a:latin typeface="Calibri" pitchFamily="34" charset="0"/>
                <a:ea typeface="Calibri"/>
                <a:cs typeface="Calibri" pitchFamily="34" charset="0"/>
              </a:rPr>
            </a:br>
            <a:endParaRPr lang="bs-Latn-BA" sz="4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Jemstvo p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restaje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načina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: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marR="0" indent="-45720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bs-Latn-BA" sz="3200" b="1" u="sng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Propašću</a:t>
            </a:r>
            <a:r>
              <a:rPr lang="en-US" sz="3200" b="1" u="sng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oslobađanjem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od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jemstva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R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J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emstvo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propada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osumnjičeni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optuženi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pobjegne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>
              <a:buNone/>
            </a:pPr>
            <a:endParaRPr lang="bs-Latn-BA" dirty="0" smtClean="0"/>
          </a:p>
          <a:p>
            <a:endParaRPr lang="bs-Latn-B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V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rijednost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jemstva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pripada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budžetu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koga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finansira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vodi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postupak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Jemstvo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postaje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slobodno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tj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ukida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: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611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A)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ne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postoje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razlozi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pritvor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jemstvo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zamjenjuj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jemstvo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zamjeniti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blažom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mjerom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zabrane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napuštanja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boravišta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osumnjičenom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odredi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pritvor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jemstvo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prestaje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zamjenjuje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pritvorom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(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osumnjičeni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ne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dođe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poziv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a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izostanak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ne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opravda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sprema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bjekstvo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protiv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njega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ne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pojavi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drugi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zakonski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osnov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pošto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slobodi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).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2348880"/>
            <a:ext cx="8229600" cy="3820133"/>
          </a:xfrm>
        </p:spPr>
        <p:txBody>
          <a:bodyPr>
            <a:norm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B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)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Donošenjem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pravosnažne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odluke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postupak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protiv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optuženog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okončava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bs-Latn-BA" sz="3200" b="1" dirty="0">
                <a:latin typeface="Calibri" pitchFamily="34" charset="0"/>
                <a:ea typeface="Calibri"/>
                <a:cs typeface="Calibri" pitchFamily="34" charset="0"/>
              </a:rPr>
              <a:t>C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)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osoba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dal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jemstvo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odustane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tog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jemstva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00" b="1" dirty="0" smtClean="0">
                <a:latin typeface="Calibri" pitchFamily="34" charset="0"/>
                <a:ea typeface="Calibri"/>
                <a:cs typeface="Calibri" pitchFamily="34" charset="0"/>
              </a:rPr>
              <a:t> </a:t>
            </a:r>
            <a:endParaRPr lang="bs-Latn-BA" sz="38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naknadu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štete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neopravdano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osuđenim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osobamma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i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osobama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neosnovano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lišenim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slobode</a:t>
            </a:r>
            <a:r>
              <a:rPr lang="en-US" sz="3200" b="1" dirty="0" smtClean="0">
                <a:solidFill>
                  <a:prstClr val="black"/>
                </a:solidFill>
                <a:latin typeface="Calibri" pitchFamily="34" charset="0"/>
                <a:ea typeface="Calibri"/>
                <a:cs typeface="Times New Roman"/>
              </a:rPr>
              <a:t>.</a:t>
            </a:r>
            <a:endParaRPr lang="bs-Latn-BA" sz="3200" dirty="0" smtClean="0">
              <a:solidFill>
                <a:prstClr val="black"/>
              </a:solidFill>
              <a:latin typeface="Calibri" pitchFamily="34" charset="0"/>
              <a:ea typeface="Calibri"/>
              <a:cs typeface="Times New Roman"/>
            </a:endParaRPr>
          </a:p>
          <a:p>
            <a:endParaRPr lang="bs-Latn-BA" sz="3200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573200785"/>
      </p:ext>
    </p:extLst>
  </p:cSld>
  <p:clrMapOvr>
    <a:masterClrMapping/>
  </p:clrMapOvr>
</p:sld>
</file>

<file path=ppt/slides/slide9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656184"/>
          </a:xfrm>
        </p:spPr>
        <p:txBody>
          <a:bodyPr>
            <a:noAutofit/>
          </a:bodyPr>
          <a:lstStyle/>
          <a:p>
            <a:pPr algn="ctr"/>
            <a:r>
              <a:rPr lang="bs-Latn-BA" sz="4800" b="1" dirty="0" smtClean="0">
                <a:latin typeface="Times New Roman"/>
                <a:ea typeface="Calibri"/>
                <a:cs typeface="Times New Roman"/>
              </a:rPr>
              <a:t/>
            </a:r>
            <a:br>
              <a:rPr lang="bs-Latn-BA" sz="4800" b="1" dirty="0" smtClean="0">
                <a:latin typeface="Times New Roman"/>
                <a:ea typeface="Calibri"/>
                <a:cs typeface="Times New Roman"/>
              </a:rPr>
            </a:br>
            <a:r>
              <a:rPr lang="bs-Latn-BA" b="1" dirty="0" smtClean="0">
                <a:latin typeface="Calibri" pitchFamily="34" charset="0"/>
                <a:ea typeface="Calibri"/>
                <a:cs typeface="Calibri" pitchFamily="34" charset="0"/>
              </a:rPr>
              <a:t>PRITVOR</a:t>
            </a:r>
            <a:br>
              <a:rPr lang="bs-Latn-BA" b="1" dirty="0" smtClean="0">
                <a:latin typeface="Calibri" pitchFamily="34" charset="0"/>
                <a:ea typeface="Calibri"/>
                <a:cs typeface="Calibri" pitchFamily="34" charset="0"/>
              </a:rPr>
            </a:br>
            <a:r>
              <a:rPr lang="en-US" b="1" dirty="0" err="1" smtClean="0">
                <a:latin typeface="Calibri" pitchFamily="34" charset="0"/>
                <a:ea typeface="Calibri"/>
                <a:cs typeface="Calibri" pitchFamily="34" charset="0"/>
              </a:rPr>
              <a:t>Pojam</a:t>
            </a:r>
            <a:r>
              <a:rPr lang="en-US" b="1" dirty="0" smtClean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b="1" dirty="0" err="1" smtClean="0">
                <a:latin typeface="Calibri" pitchFamily="34" charset="0"/>
                <a:ea typeface="Calibri"/>
                <a:cs typeface="Calibri" pitchFamily="34" charset="0"/>
              </a:rPr>
              <a:t>vrste</a:t>
            </a:r>
            <a:r>
              <a:rPr lang="en-US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b="1" dirty="0" err="1" smtClean="0">
                <a:latin typeface="Calibri" pitchFamily="34" charset="0"/>
                <a:ea typeface="Calibri"/>
                <a:cs typeface="Calibri" pitchFamily="34" charset="0"/>
              </a:rPr>
              <a:t>pritvora</a:t>
            </a:r>
            <a:r>
              <a:rPr lang="bs-Latn-BA" b="1" dirty="0" smtClean="0">
                <a:latin typeface="Calibri" pitchFamily="34" charset="0"/>
                <a:ea typeface="Calibri"/>
                <a:cs typeface="Calibri" pitchFamily="34" charset="0"/>
              </a:rPr>
              <a:t/>
            </a:r>
            <a:br>
              <a:rPr lang="bs-Latn-BA" b="1" dirty="0" smtClean="0">
                <a:latin typeface="Calibri" pitchFamily="34" charset="0"/>
                <a:ea typeface="Calibri"/>
                <a:cs typeface="Calibri" pitchFamily="34" charset="0"/>
              </a:rPr>
            </a:br>
            <a:endParaRPr lang="bs-Latn-BA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500" b="1" dirty="0" err="1" smtClean="0">
                <a:latin typeface="Calibri" pitchFamily="34" charset="0"/>
                <a:ea typeface="Calibri"/>
                <a:cs typeface="Calibri" pitchFamily="34" charset="0"/>
              </a:rPr>
              <a:t>Pritvor</a:t>
            </a:r>
            <a:r>
              <a:rPr lang="en-US" sz="35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je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preventivno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lišavanje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slobode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500" b="1" dirty="0" smtClean="0">
                <a:latin typeface="Calibri" pitchFamily="34" charset="0"/>
                <a:ea typeface="Calibri"/>
                <a:cs typeface="Calibri" pitchFamily="34" charset="0"/>
              </a:rPr>
              <a:t>osobe</a:t>
            </a:r>
            <a:r>
              <a:rPr lang="en-US" sz="35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 smtClean="0">
                <a:latin typeface="Calibri" pitchFamily="34" charset="0"/>
                <a:ea typeface="Calibri"/>
                <a:cs typeface="Calibri" pitchFamily="34" charset="0"/>
              </a:rPr>
              <a:t>koj</a:t>
            </a:r>
            <a:r>
              <a:rPr lang="bs-Latn-BA" sz="3500" b="1" dirty="0" smtClean="0">
                <a:latin typeface="Calibri" pitchFamily="34" charset="0"/>
                <a:ea typeface="Calibri"/>
                <a:cs typeface="Calibri" pitchFamily="34" charset="0"/>
              </a:rPr>
              <a:t>u</a:t>
            </a:r>
            <a:r>
              <a:rPr lang="en-US" sz="35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postoji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osnovana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sumnja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da je </a:t>
            </a:r>
            <a:r>
              <a:rPr lang="en-US" sz="3500" b="1" dirty="0" err="1" smtClean="0">
                <a:latin typeface="Calibri" pitchFamily="34" charset="0"/>
                <a:ea typeface="Calibri"/>
                <a:cs typeface="Calibri" pitchFamily="34" charset="0"/>
              </a:rPr>
              <a:t>izvršil</a:t>
            </a:r>
            <a:r>
              <a:rPr lang="bs-Latn-BA" sz="3500" b="1" dirty="0" smtClean="0">
                <a:latin typeface="Calibri" pitchFamily="34" charset="0"/>
                <a:ea typeface="Calibri"/>
                <a:cs typeface="Calibri" pitchFamily="34" charset="0"/>
              </a:rPr>
              <a:t>a</a:t>
            </a:r>
            <a:r>
              <a:rPr lang="en-US" sz="35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500" b="1" dirty="0" smtClean="0">
                <a:latin typeface="Calibri" pitchFamily="34" charset="0"/>
                <a:ea typeface="Calibri"/>
                <a:cs typeface="Calibri" pitchFamily="34" charset="0"/>
              </a:rPr>
              <a:t>krivično djelo</a:t>
            </a:r>
            <a:r>
              <a:rPr lang="en-US" sz="35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 smtClean="0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bs-Latn-BA" sz="35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 smtClean="0">
                <a:latin typeface="Calibri" pitchFamily="34" charset="0"/>
                <a:ea typeface="Calibri"/>
                <a:cs typeface="Calibri" pitchFamily="34" charset="0"/>
              </a:rPr>
              <a:t>određuje</a:t>
            </a:r>
            <a:r>
              <a:rPr lang="en-US" sz="35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sud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kada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postoje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zakonom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propisani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>
                <a:latin typeface="Calibri" pitchFamily="34" charset="0"/>
                <a:ea typeface="Calibri"/>
                <a:cs typeface="Calibri" pitchFamily="34" charset="0"/>
              </a:rPr>
              <a:t>uslovi</a:t>
            </a:r>
            <a:r>
              <a:rPr lang="en-US" sz="3500" b="1" dirty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endParaRPr lang="bs-Latn-BA" sz="35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039372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To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jedna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mjera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obezbjeđenje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fizičkog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prisustva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osumnjičenog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uspješno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vođenje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krivičnog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Izdvaja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ostalih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mjera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sadržaju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kao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najteža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mjera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mjerama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nj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m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postižu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Zakon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ustanovio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samo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jednu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vrstu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pritvora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–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fakultativni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(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mogući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)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ne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poznaje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obavezni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(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obligatorni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)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pritvor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bs-Latn-BA" b="1" dirty="0" smtClean="0">
                <a:latin typeface="Times New Roman"/>
                <a:ea typeface="Calibri"/>
                <a:cs typeface="Times New Roman"/>
              </a:rPr>
              <a:t/>
            </a:r>
            <a:br>
              <a:rPr lang="bs-Latn-BA" b="1" dirty="0" smtClean="0">
                <a:latin typeface="Times New Roman"/>
                <a:ea typeface="Calibri"/>
                <a:cs typeface="Times New Roman"/>
              </a:rPr>
            </a:br>
            <a:r>
              <a:rPr lang="bs-Latn-BA" b="1" dirty="0" smtClean="0">
                <a:latin typeface="Times New Roman"/>
                <a:ea typeface="Calibri"/>
                <a:cs typeface="Times New Roman"/>
              </a:rPr>
              <a:t/>
            </a:r>
            <a:br>
              <a:rPr lang="bs-Latn-BA" b="1" dirty="0" smtClean="0">
                <a:latin typeface="Times New Roman"/>
                <a:ea typeface="Calibri"/>
                <a:cs typeface="Times New Roman"/>
              </a:rPr>
            </a:br>
            <a:r>
              <a:rPr lang="en-US" sz="4400" b="1" dirty="0" err="1" smtClean="0">
                <a:latin typeface="Calibri" pitchFamily="34" charset="0"/>
                <a:ea typeface="Calibri"/>
                <a:cs typeface="Calibri" pitchFamily="34" charset="0"/>
              </a:rPr>
              <a:t>Osnovi</a:t>
            </a:r>
            <a:r>
              <a:rPr lang="en-US" sz="44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4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44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400" b="1" dirty="0" err="1" smtClean="0">
                <a:latin typeface="Calibri" pitchFamily="34" charset="0"/>
                <a:ea typeface="Calibri"/>
                <a:cs typeface="Calibri" pitchFamily="34" charset="0"/>
              </a:rPr>
              <a:t>određivanje</a:t>
            </a:r>
            <a:r>
              <a:rPr lang="en-US" sz="44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400" b="1" dirty="0" err="1" smtClean="0">
                <a:latin typeface="Calibri" pitchFamily="34" charset="0"/>
                <a:ea typeface="Calibri"/>
                <a:cs typeface="Calibri" pitchFamily="34" charset="0"/>
              </a:rPr>
              <a:t>pritvora</a:t>
            </a:r>
            <a:r>
              <a:rPr lang="en-US" sz="44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4400" dirty="0" smtClean="0">
                <a:ea typeface="Calibri"/>
                <a:cs typeface="Times New Roman"/>
              </a:rPr>
              <a:t/>
            </a:r>
            <a:br>
              <a:rPr lang="bs-Latn-BA" sz="4400" dirty="0" smtClean="0">
                <a:ea typeface="Calibri"/>
                <a:cs typeface="Times New Roman"/>
              </a:rPr>
            </a:br>
            <a:r>
              <a:rPr lang="en-US" sz="4400" b="1" dirty="0" smtClean="0">
                <a:latin typeface="Times New Roman"/>
                <a:ea typeface="Calibri"/>
                <a:cs typeface="Times New Roman"/>
              </a:rPr>
              <a:t> </a:t>
            </a:r>
            <a:r>
              <a:rPr lang="bs-Latn-BA" sz="4000" dirty="0" smtClean="0">
                <a:ea typeface="Calibri"/>
                <a:cs typeface="Times New Roman"/>
              </a:rPr>
              <a:t/>
            </a:r>
            <a:br>
              <a:rPr lang="bs-Latn-BA" sz="4000" dirty="0" smtClean="0">
                <a:ea typeface="Calibri"/>
                <a:cs typeface="Times New Roman"/>
              </a:rPr>
            </a:br>
            <a:endParaRPr lang="bs-Latn-BA" dirty="0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Opšti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materijalno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-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osnov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određivanje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pritvora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postojanje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osnovane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sumnje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da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učinjeno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krivično djelo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7634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A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pritvor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fakultativan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protiv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osobe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postoji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pored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osnovane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sumnje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da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učinil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krivično djelo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neki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posebnih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uslova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utvrđivanje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pritvora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određeni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zakonu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91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Osnovi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pritvor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slijedeći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: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Pritvor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radi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obezbjeđenja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prisustva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optuženog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ičnom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postupku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postoje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osnovi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osumnjičeni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postoje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druge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okolnosti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ukazuju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opasnost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bjekstva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određuje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pritvor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Koluzijska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opsnost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osnov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određivanje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pritvora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800" b="1" dirty="0" smtClean="0">
                <a:effectLst/>
                <a:latin typeface="Calibri" pitchFamily="34" charset="0"/>
                <a:ea typeface="Calibri"/>
                <a:cs typeface="Times New Roman"/>
              </a:rPr>
              <a:t>Kao instrument </a:t>
            </a:r>
            <a:r>
              <a:rPr lang="en-US" sz="38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za</a:t>
            </a:r>
            <a:r>
              <a:rPr lang="en-US" sz="38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8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zaštitu</a:t>
            </a:r>
            <a:r>
              <a:rPr lang="en-US" sz="38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8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ljudskih</a:t>
            </a:r>
            <a:r>
              <a:rPr lang="en-US" sz="38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8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prava</a:t>
            </a:r>
            <a:r>
              <a:rPr lang="en-US" sz="3800" b="1" dirty="0" smtClean="0">
                <a:effectLst/>
                <a:latin typeface="Calibri" pitchFamily="34" charset="0"/>
                <a:ea typeface="Calibri"/>
                <a:cs typeface="Times New Roman"/>
              </a:rPr>
              <a:t> i </a:t>
            </a:r>
            <a:r>
              <a:rPr lang="en-US" sz="38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sloboda</a:t>
            </a:r>
            <a:r>
              <a:rPr lang="en-US" sz="3800" b="1" dirty="0" smtClean="0">
                <a:effectLst/>
                <a:latin typeface="Calibri" pitchFamily="34" charset="0"/>
                <a:ea typeface="Calibri"/>
                <a:cs typeface="Times New Roman"/>
              </a:rPr>
              <a:t> KP (</a:t>
            </a:r>
            <a:r>
              <a:rPr lang="en-US" sz="38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krivični</a:t>
            </a:r>
            <a:r>
              <a:rPr lang="en-US" sz="38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8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postupak</a:t>
            </a:r>
            <a:r>
              <a:rPr lang="en-US" sz="3800" b="1" dirty="0" smtClean="0">
                <a:effectLst/>
                <a:latin typeface="Calibri" pitchFamily="34" charset="0"/>
                <a:ea typeface="Calibri"/>
                <a:cs typeface="Times New Roman"/>
              </a:rPr>
              <a:t>) </a:t>
            </a:r>
            <a:r>
              <a:rPr lang="en-US" sz="38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ima</a:t>
            </a:r>
            <a:r>
              <a:rPr lang="en-US" sz="38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8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zdatak</a:t>
            </a:r>
            <a:r>
              <a:rPr lang="en-US" sz="3800" b="1" dirty="0" smtClean="0">
                <a:effectLst/>
                <a:latin typeface="Calibri" pitchFamily="34" charset="0"/>
                <a:ea typeface="Calibri"/>
                <a:cs typeface="Times New Roman"/>
              </a:rPr>
              <a:t> da </a:t>
            </a:r>
            <a:r>
              <a:rPr lang="en-US" sz="38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štiti</a:t>
            </a:r>
            <a:r>
              <a:rPr lang="en-US" sz="3800" b="1" dirty="0" smtClean="0">
                <a:effectLst/>
                <a:latin typeface="Calibri" pitchFamily="34" charset="0"/>
                <a:ea typeface="Calibri"/>
                <a:cs typeface="Times New Roman"/>
              </a:rPr>
              <a:t> i </a:t>
            </a:r>
            <a:r>
              <a:rPr lang="en-US" sz="38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pruž</a:t>
            </a:r>
            <a:r>
              <a:rPr lang="bs-Latn-BA" sz="3800" b="1" dirty="0" smtClean="0">
                <a:effectLst/>
                <a:latin typeface="Calibri" pitchFamily="34" charset="0"/>
                <a:ea typeface="Calibri"/>
                <a:cs typeface="Times New Roman"/>
              </a:rPr>
              <a:t>a</a:t>
            </a:r>
            <a:r>
              <a:rPr lang="en-US" sz="38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8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satisfakciju</a:t>
            </a:r>
            <a:r>
              <a:rPr lang="en-US" sz="3800" b="1" dirty="0" smtClean="0">
                <a:effectLst/>
                <a:latin typeface="Calibri" pitchFamily="34" charset="0"/>
                <a:ea typeface="Calibri"/>
                <a:cs typeface="Times New Roman"/>
              </a:rPr>
              <a:t> u </a:t>
            </a:r>
            <a:r>
              <a:rPr lang="en-US" sz="38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slučaju</a:t>
            </a:r>
            <a:r>
              <a:rPr lang="en-US" sz="38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8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povrede</a:t>
            </a:r>
            <a:r>
              <a:rPr lang="en-US" sz="38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8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ili</a:t>
            </a:r>
            <a:r>
              <a:rPr lang="en-US" sz="38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8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ugrožavanja</a:t>
            </a:r>
            <a:r>
              <a:rPr lang="en-US" sz="38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8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pravnih</a:t>
            </a:r>
            <a:r>
              <a:rPr lang="en-US" sz="38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8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sloboda</a:t>
            </a:r>
            <a:r>
              <a:rPr lang="en-US" sz="38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8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priznatih</a:t>
            </a:r>
            <a:r>
              <a:rPr lang="en-US" sz="38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8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ustavom</a:t>
            </a:r>
            <a:r>
              <a:rPr lang="bs-Latn-BA" sz="3800" b="1" dirty="0" smtClean="0">
                <a:effectLst/>
                <a:latin typeface="Calibri" pitchFamily="34" charset="0"/>
                <a:ea typeface="Calibri"/>
                <a:cs typeface="Times New Roman"/>
              </a:rPr>
              <a:t> i zakonima</a:t>
            </a:r>
            <a:r>
              <a:rPr lang="en-US" sz="3800" b="1" dirty="0" smtClean="0">
                <a:effectLst/>
                <a:latin typeface="Calibri" pitchFamily="34" charset="0"/>
                <a:ea typeface="Calibri"/>
                <a:cs typeface="Times New Roman"/>
              </a:rPr>
              <a:t>, i da </a:t>
            </a:r>
            <a:r>
              <a:rPr lang="en-US" sz="38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onemogući</a:t>
            </a:r>
            <a:r>
              <a:rPr lang="en-US" sz="38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8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kršenje</a:t>
            </a:r>
            <a:r>
              <a:rPr lang="en-US" sz="38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8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sloboda</a:t>
            </a:r>
            <a:r>
              <a:rPr lang="en-US" sz="3800" b="1" dirty="0" smtClean="0">
                <a:effectLst/>
                <a:latin typeface="Calibri" pitchFamily="34" charset="0"/>
                <a:ea typeface="Calibri"/>
                <a:cs typeface="Times New Roman"/>
              </a:rPr>
              <a:t> i </a:t>
            </a:r>
            <a:r>
              <a:rPr lang="en-US" sz="38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prava</a:t>
            </a:r>
            <a:r>
              <a:rPr lang="en-US" sz="3800" b="1" dirty="0" smtClean="0">
                <a:effectLst/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en-US" sz="38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građanima</a:t>
            </a:r>
            <a:r>
              <a:rPr lang="en-US" sz="3800" b="1" dirty="0" smtClean="0">
                <a:effectLst/>
                <a:latin typeface="Calibri" pitchFamily="34" charset="0"/>
                <a:ea typeface="Calibri"/>
                <a:cs typeface="Times New Roman"/>
              </a:rPr>
              <a:t>   </a:t>
            </a:r>
            <a:r>
              <a:rPr lang="en-US" sz="3800" b="1" dirty="0" err="1" smtClean="0">
                <a:effectLst/>
                <a:latin typeface="Calibri" pitchFamily="34" charset="0"/>
                <a:ea typeface="Calibri"/>
                <a:cs typeface="Times New Roman"/>
              </a:rPr>
              <a:t>uključenim</a:t>
            </a:r>
            <a:r>
              <a:rPr lang="en-US" sz="3800" b="1" dirty="0" smtClean="0">
                <a:effectLst/>
                <a:latin typeface="Calibri" pitchFamily="34" charset="0"/>
                <a:ea typeface="Calibri"/>
                <a:cs typeface="Times New Roman"/>
              </a:rPr>
              <a:t> u KP.</a:t>
            </a:r>
            <a:endParaRPr lang="bs-Latn-BA" sz="3800" dirty="0">
              <a:latin typeface="Calibri" pitchFamily="34" charset="0"/>
              <a:ea typeface="Calibri"/>
              <a:cs typeface="Times New Roman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00" b="1" dirty="0" smtClean="0">
                <a:effectLst/>
                <a:latin typeface="Calibri" pitchFamily="34" charset="0"/>
                <a:ea typeface="Calibri"/>
                <a:cs typeface="Times New Roman"/>
              </a:rPr>
              <a:t> </a:t>
            </a:r>
            <a:endParaRPr lang="bs-Latn-BA" sz="3800" dirty="0">
              <a:latin typeface="Calibri" pitchFamily="34" charset="0"/>
              <a:ea typeface="Calibri"/>
              <a:cs typeface="Times New Roman"/>
            </a:endParaRP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442509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Određuje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postoji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bojazan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će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osumnjičeni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izmjeniti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uništiti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falsifikovati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dokaze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tragove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važni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postupak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će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uticati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svjedoke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saučesnike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prikrivače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bs-Latn-BA" sz="4000" b="1" dirty="0" smtClean="0">
                <a:latin typeface="Times New Roman"/>
                <a:ea typeface="Calibri"/>
                <a:cs typeface="Times New Roman"/>
              </a:rPr>
              <a:t/>
            </a:r>
            <a:br>
              <a:rPr lang="bs-Latn-BA" sz="4000" b="1" dirty="0" smtClean="0">
                <a:latin typeface="Times New Roman"/>
                <a:ea typeface="Calibri"/>
                <a:cs typeface="Times New Roman"/>
              </a:rPr>
            </a:br>
            <a:r>
              <a:rPr lang="en-US" b="1" dirty="0" err="1" smtClean="0">
                <a:latin typeface="Calibri" pitchFamily="34" charset="0"/>
                <a:ea typeface="Calibri"/>
                <a:cs typeface="Calibri" pitchFamily="34" charset="0"/>
              </a:rPr>
              <a:t>Pritvor</a:t>
            </a:r>
            <a:r>
              <a:rPr lang="en-US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b="1" dirty="0" err="1" smtClean="0">
                <a:latin typeface="Calibri" pitchFamily="34" charset="0"/>
                <a:ea typeface="Calibri"/>
                <a:cs typeface="Calibri" pitchFamily="34" charset="0"/>
              </a:rPr>
              <a:t>zbog</a:t>
            </a:r>
            <a:r>
              <a:rPr lang="en-US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b="1" dirty="0" err="1" smtClean="0">
                <a:latin typeface="Calibri" pitchFamily="34" charset="0"/>
                <a:ea typeface="Calibri"/>
                <a:cs typeface="Calibri" pitchFamily="34" charset="0"/>
              </a:rPr>
              <a:t>iteracijaske</a:t>
            </a:r>
            <a:r>
              <a:rPr lang="en-US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b="1" dirty="0" err="1" smtClean="0">
                <a:latin typeface="Calibri" pitchFamily="34" charset="0"/>
                <a:ea typeface="Calibri"/>
                <a:cs typeface="Calibri" pitchFamily="34" charset="0"/>
              </a:rPr>
              <a:t>opasnosti</a:t>
            </a:r>
            <a:r>
              <a:rPr lang="bs-Latn-BA" dirty="0" smtClean="0">
                <a:latin typeface="Calibri" pitchFamily="34" charset="0"/>
                <a:ea typeface="Calibri"/>
                <a:cs typeface="Calibri" pitchFamily="34" charset="0"/>
              </a:rPr>
              <a:t/>
            </a:r>
            <a:br>
              <a:rPr lang="bs-Latn-BA" dirty="0" smtClean="0">
                <a:latin typeface="Calibri" pitchFamily="34" charset="0"/>
                <a:ea typeface="Calibri"/>
                <a:cs typeface="Calibri" pitchFamily="34" charset="0"/>
              </a:rPr>
            </a:br>
            <a:endParaRPr lang="bs-Latn-BA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•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Određivanje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ovog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oblika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pritvora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ovisi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dva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pravna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standarda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: 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Prvo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potrebno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je da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ispunjen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opšti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uslov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određivanje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pritvora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(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postojanje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osnova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sumnje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), 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buNone/>
            </a:pP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drugo,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bojazan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da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će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osumnjičeni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ponoviti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KD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dovršiti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započeto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KD a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to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dijelo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izreći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kazna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zatvora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5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više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godina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6143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Pritvor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zbog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potrebe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sigurnosti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građana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imovine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Određuje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radi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 KD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zbog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kojeg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izreći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kazna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zatvora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10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više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godina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a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uslijed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načina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izvršenja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posljedica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KD-a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određivanje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pritvora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neophodno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dalju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sigurnost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zakonu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postoji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još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jedan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uslov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–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osnov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određivanje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pritvora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: 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optuženi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uredno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pozvan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očigledno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izbjegava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da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dođe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glavni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pretres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prinudno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dovođenje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nije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uspijelo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buNone/>
            </a:pP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6122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Nadležnost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određivanje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pritvora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istrazi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pripada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sudiji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p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rethodni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postupak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će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donošenja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rješenja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preispitati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osnovanost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zahtjeva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određivanje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pritvora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određivanju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pritvora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po podizanju optužnice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odlučuje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sudija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prethodno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saslušanje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a 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produženju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pritvora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vijeće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bs-Latn-BA" dirty="0" smtClean="0"/>
              <a:t/>
            </a:r>
            <a:br>
              <a:rPr lang="bs-Latn-BA" dirty="0" smtClean="0"/>
            </a:br>
            <a:r>
              <a:rPr lang="bs-Latn-BA" sz="4400" b="1" dirty="0" smtClean="0"/>
              <a:t>Pritvor </a:t>
            </a:r>
            <a:r>
              <a:rPr lang="bs-Latn-BA" sz="4400" b="1" dirty="0"/>
              <a:t>poslije izricanja prvostepene </a:t>
            </a:r>
            <a:r>
              <a:rPr lang="bs-Latn-BA" sz="4400" b="1" dirty="0" smtClean="0"/>
              <a:t>presude</a:t>
            </a:r>
            <a:r>
              <a:rPr lang="bs-Latn-BA" sz="4400" b="1" dirty="0"/>
              <a:t/>
            </a:r>
            <a:br>
              <a:rPr lang="bs-Latn-BA" sz="4400" b="1" dirty="0"/>
            </a:br>
            <a:endParaRPr lang="bs-Latn-BA" sz="4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Ovaj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pritvor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moguć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izrekne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presudu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kaznu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zatvora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5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godina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a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postoje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razlozi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određivanje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pritvora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4000" b="1" dirty="0" err="1">
                <a:latin typeface="+mj-lt"/>
                <a:ea typeface="Calibri"/>
                <a:cs typeface="Times New Roman"/>
              </a:rPr>
              <a:t>Pritvor</a:t>
            </a:r>
            <a:r>
              <a:rPr lang="en-US" sz="4000" b="1" dirty="0">
                <a:latin typeface="+mj-lt"/>
                <a:ea typeface="Calibri"/>
                <a:cs typeface="Times New Roman"/>
              </a:rPr>
              <a:t> </a:t>
            </a:r>
            <a:r>
              <a:rPr lang="en-US" sz="4000" b="1" dirty="0" err="1">
                <a:latin typeface="+mj-lt"/>
                <a:ea typeface="Calibri"/>
                <a:cs typeface="Times New Roman"/>
              </a:rPr>
              <a:t>određuje</a:t>
            </a:r>
            <a:r>
              <a:rPr lang="en-US" sz="4000" b="1" dirty="0">
                <a:latin typeface="+mj-lt"/>
                <a:ea typeface="Calibri"/>
                <a:cs typeface="Times New Roman"/>
              </a:rPr>
              <a:t> </a:t>
            </a:r>
            <a:r>
              <a:rPr lang="en-US" sz="4000" b="1" dirty="0" err="1">
                <a:latin typeface="+mj-lt"/>
                <a:ea typeface="Calibri"/>
                <a:cs typeface="Times New Roman"/>
              </a:rPr>
              <a:t>sudija</a:t>
            </a:r>
            <a:r>
              <a:rPr lang="en-US" sz="4000" b="1" dirty="0">
                <a:latin typeface="+mj-lt"/>
                <a:ea typeface="Calibri"/>
                <a:cs typeface="Times New Roman"/>
              </a:rPr>
              <a:t>, </a:t>
            </a:r>
            <a:r>
              <a:rPr lang="en-US" sz="4000" b="1" dirty="0" err="1">
                <a:latin typeface="+mj-lt"/>
                <a:ea typeface="Calibri"/>
                <a:cs typeface="Times New Roman"/>
              </a:rPr>
              <a:t>tj</a:t>
            </a:r>
            <a:r>
              <a:rPr lang="en-US" sz="4000" b="1" dirty="0">
                <a:latin typeface="+mj-lt"/>
                <a:ea typeface="Calibri"/>
                <a:cs typeface="Times New Roman"/>
              </a:rPr>
              <a:t>. </a:t>
            </a:r>
            <a:r>
              <a:rPr lang="en-US" sz="4000" b="1" dirty="0" err="1">
                <a:latin typeface="+mj-lt"/>
                <a:ea typeface="Calibri"/>
                <a:cs typeface="Times New Roman"/>
              </a:rPr>
              <a:t>vijeće</a:t>
            </a:r>
            <a:r>
              <a:rPr lang="en-US" sz="4000" b="1" dirty="0">
                <a:latin typeface="+mj-lt"/>
                <a:ea typeface="Calibri"/>
                <a:cs typeface="Times New Roman"/>
              </a:rPr>
              <a:t> </a:t>
            </a:r>
            <a:r>
              <a:rPr lang="en-US" sz="4000" b="1" dirty="0" err="1">
                <a:latin typeface="+mj-lt"/>
                <a:ea typeface="Calibri"/>
                <a:cs typeface="Times New Roman"/>
              </a:rPr>
              <a:t>koje</a:t>
            </a:r>
            <a:r>
              <a:rPr lang="en-US" sz="4000" b="1" dirty="0">
                <a:latin typeface="+mj-lt"/>
                <a:ea typeface="Calibri"/>
                <a:cs typeface="Times New Roman"/>
              </a:rPr>
              <a:t> je </a:t>
            </a:r>
            <a:r>
              <a:rPr lang="en-US" sz="4000" b="1" dirty="0" err="1">
                <a:latin typeface="+mj-lt"/>
                <a:ea typeface="Calibri"/>
                <a:cs typeface="Times New Roman"/>
              </a:rPr>
              <a:t>izreklo</a:t>
            </a:r>
            <a:r>
              <a:rPr lang="en-US" sz="4000" b="1" dirty="0">
                <a:latin typeface="+mj-lt"/>
                <a:ea typeface="Calibri"/>
                <a:cs typeface="Times New Roman"/>
              </a:rPr>
              <a:t> </a:t>
            </a:r>
            <a:r>
              <a:rPr lang="en-US" sz="4000" b="1" dirty="0" err="1">
                <a:latin typeface="+mj-lt"/>
                <a:ea typeface="Calibri"/>
                <a:cs typeface="Times New Roman"/>
              </a:rPr>
              <a:t>presudu</a:t>
            </a:r>
            <a:r>
              <a:rPr lang="en-US" sz="4000" b="1" dirty="0">
                <a:latin typeface="+mj-lt"/>
                <a:ea typeface="Calibri"/>
                <a:cs typeface="Times New Roman"/>
              </a:rPr>
              <a:t>.</a:t>
            </a:r>
            <a:endParaRPr lang="bs-Latn-BA" sz="4000" dirty="0">
              <a:latin typeface="+mj-lt"/>
              <a:ea typeface="Calibri"/>
              <a:cs typeface="Times New Roman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dirty="0">
                <a:latin typeface="+mj-lt"/>
                <a:ea typeface="Calibri"/>
                <a:cs typeface="Times New Roman"/>
              </a:rPr>
              <a:t> </a:t>
            </a:r>
            <a:endParaRPr lang="bs-Latn-BA" sz="4000" dirty="0">
              <a:latin typeface="+mj-lt"/>
              <a:ea typeface="Calibri"/>
              <a:cs typeface="Times New Roman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2800" dirty="0">
              <a:ea typeface="Calibri"/>
              <a:cs typeface="Times New Roman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latin typeface="Times New Roman"/>
                <a:ea typeface="Calibri"/>
                <a:cs typeface="Times New Roman"/>
              </a:rPr>
              <a:t>	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177054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b="1" dirty="0" err="1" smtClean="0">
                <a:latin typeface="Calibri" pitchFamily="34" charset="0"/>
                <a:ea typeface="Calibri"/>
                <a:cs typeface="Calibri" pitchFamily="34" charset="0"/>
              </a:rPr>
              <a:t>Pritvor</a:t>
            </a:r>
            <a:r>
              <a:rPr lang="en-US" sz="40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4000" b="1" dirty="0" err="1" smtClean="0">
                <a:latin typeface="Calibri" pitchFamily="34" charset="0"/>
                <a:ea typeface="Calibri"/>
                <a:cs typeface="Calibri" pitchFamily="34" charset="0"/>
              </a:rPr>
              <a:t>određzuje</a:t>
            </a:r>
            <a:r>
              <a:rPr lang="en-US" sz="40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000" b="1" dirty="0" err="1" smtClean="0">
                <a:latin typeface="Calibri" pitchFamily="34" charset="0"/>
                <a:ea typeface="Calibri"/>
                <a:cs typeface="Calibri" pitchFamily="34" charset="0"/>
              </a:rPr>
              <a:t>rješenjem</a:t>
            </a:r>
            <a:r>
              <a:rPr lang="en-US" sz="40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4000" b="1" dirty="0" err="1" smtClean="0">
                <a:latin typeface="Calibri" pitchFamily="34" charset="0"/>
                <a:ea typeface="Calibri"/>
                <a:cs typeface="Calibri" pitchFamily="34" charset="0"/>
              </a:rPr>
              <a:t>suda</a:t>
            </a:r>
            <a:r>
              <a:rPr lang="en-US" sz="40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40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857118258"/>
      </p:ext>
    </p:extLst>
  </p:cSld>
  <p:clrMapOvr>
    <a:masterClrMapping/>
  </p:clrMapOvr>
</p:sld>
</file>

<file path=ppt/slides/slide9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 err="1" smtClean="0">
                <a:latin typeface="Calibri" pitchFamily="34" charset="0"/>
                <a:ea typeface="Calibri"/>
                <a:cs typeface="Calibri" pitchFamily="34" charset="0"/>
              </a:rPr>
              <a:t>Trajanje</a:t>
            </a:r>
            <a:r>
              <a:rPr lang="en-US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b="1" dirty="0" err="1" smtClean="0">
                <a:latin typeface="Calibri" pitchFamily="34" charset="0"/>
                <a:ea typeface="Calibri"/>
                <a:cs typeface="Calibri" pitchFamily="34" charset="0"/>
              </a:rPr>
              <a:t>pritvora</a:t>
            </a:r>
            <a:endParaRPr lang="bs-Latn-BA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A)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Trajanje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pritvora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istrazi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donošenja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rješenja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određivanju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pritvora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sudija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prethodni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postupak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će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preispitati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osnovanost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zahtjeva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određivanje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pritvora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389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Po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rješenju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sudije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prethodni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postupak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pritvor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trajati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najduže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mjesec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lišenja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slobode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Poslije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tog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roka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osumnjičeni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zadržati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pritvoru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samo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osnovu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rješenja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produženju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pritvora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Pritvor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odlukom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vijeća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obrazloženom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prijedlogu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tužitelja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produžiti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najviše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mjeseca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Protiv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rješenja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vijeća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dopuštena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žalba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ne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zadržava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izvršenje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rješenja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postupak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vodi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krivično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djelo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izreći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kazna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zatvora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10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godina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teža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kazna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postoje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naročito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važni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razlozi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vijeće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Vrhovnog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obrazloženom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prijedlogu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tužitelja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produžiti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pritvor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još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najviše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tri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mjeseca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861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Protiv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rješenja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vijeća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dopuštena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žalba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ne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zadržava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izvršenje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rješenja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Tako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pritvor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trajati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najduže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6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mjeseci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do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isteka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rokova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ne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potvrdi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optužnica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osumnjičeni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će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pustiti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slobodu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latin typeface="Calibri" pitchFamily="34" charset="0"/>
                <a:ea typeface="Calibri"/>
                <a:cs typeface="Calibri" pitchFamily="34" charset="0"/>
              </a:rPr>
              <a:t>B) </a:t>
            </a:r>
            <a:r>
              <a:rPr lang="en-US" b="1" dirty="0" err="1">
                <a:latin typeface="Calibri" pitchFamily="34" charset="0"/>
                <a:ea typeface="Calibri"/>
                <a:cs typeface="Calibri" pitchFamily="34" charset="0"/>
              </a:rPr>
              <a:t>Nakon</a:t>
            </a:r>
            <a:r>
              <a:rPr lang="en-US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b="1" dirty="0" err="1">
                <a:latin typeface="Calibri" pitchFamily="34" charset="0"/>
                <a:ea typeface="Calibri"/>
                <a:cs typeface="Calibri" pitchFamily="34" charset="0"/>
              </a:rPr>
              <a:t>potvrđivanja</a:t>
            </a:r>
            <a:r>
              <a:rPr lang="en-US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b="1" dirty="0" err="1">
                <a:latin typeface="Calibri" pitchFamily="34" charset="0"/>
                <a:ea typeface="Calibri"/>
                <a:cs typeface="Calibri" pitchFamily="34" charset="0"/>
              </a:rPr>
              <a:t>optužnice</a:t>
            </a:r>
            <a:r>
              <a:rPr lang="en-US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b="1" dirty="0" err="1">
                <a:latin typeface="Calibri" pitchFamily="34" charset="0"/>
                <a:ea typeface="Calibri"/>
                <a:cs typeface="Calibri" pitchFamily="34" charset="0"/>
              </a:rPr>
              <a:t>pritvor</a:t>
            </a:r>
            <a:r>
              <a:rPr lang="en-US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b="1" dirty="0" err="1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b="1" dirty="0" err="1">
                <a:latin typeface="Calibri" pitchFamily="34" charset="0"/>
                <a:ea typeface="Calibri"/>
                <a:cs typeface="Calibri" pitchFamily="34" charset="0"/>
              </a:rPr>
              <a:t>trajati</a:t>
            </a:r>
            <a:r>
              <a:rPr lang="en-US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b="1" dirty="0" err="1">
                <a:latin typeface="Calibri" pitchFamily="34" charset="0"/>
                <a:ea typeface="Calibri"/>
                <a:cs typeface="Calibri" pitchFamily="34" charset="0"/>
              </a:rPr>
              <a:t>najduže</a:t>
            </a:r>
            <a:r>
              <a:rPr lang="en-US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b="1" dirty="0" err="1">
                <a:latin typeface="Calibri" pitchFamily="34" charset="0"/>
                <a:ea typeface="Calibri"/>
                <a:cs typeface="Calibri" pitchFamily="34" charset="0"/>
              </a:rPr>
              <a:t>jednu</a:t>
            </a:r>
            <a:r>
              <a:rPr lang="en-US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b="1" dirty="0" err="1">
                <a:latin typeface="Calibri" pitchFamily="34" charset="0"/>
                <a:ea typeface="Calibri"/>
                <a:cs typeface="Calibri" pitchFamily="34" charset="0"/>
              </a:rPr>
              <a:t>godinu</a:t>
            </a:r>
            <a:r>
              <a:rPr lang="en-US" b="1" dirty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endParaRPr lang="bs-Latn-BA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buNone/>
            </a:pPr>
            <a:endParaRPr lang="bs-Latn-BA" sz="4400" dirty="0">
              <a:ea typeface="Calibri"/>
              <a:cs typeface="Times New Roman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dirty="0">
                <a:latin typeface="Times New Roman"/>
                <a:ea typeface="Calibri"/>
                <a:cs typeface="Times New Roman"/>
              </a:rPr>
              <a:t>	</a:t>
            </a:r>
            <a:endParaRPr lang="bs-Latn-BA" sz="4400" dirty="0"/>
          </a:p>
        </p:txBody>
      </p:sp>
    </p:spTree>
    <p:extLst>
      <p:ext uri="{BB962C8B-B14F-4D97-AF65-F5344CB8AC3E}">
        <p14:creationId xmlns:p14="http://schemas.microsoft.com/office/powerpoint/2010/main" val="3952658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bs-Latn-BA" sz="4000" b="1" dirty="0" smtClean="0">
                <a:latin typeface="Calibri" pitchFamily="34" charset="0"/>
                <a:cs typeface="Times New Roman" pitchFamily="18" charset="0"/>
              </a:rPr>
              <a:t>VREMENSKO I TERITORIJALNO VAŽENJE KRIVIČNOG PROCESNOG PRAVA</a:t>
            </a:r>
            <a:endParaRPr lang="bs-Latn-BA" sz="4000" b="1" dirty="0">
              <a:latin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to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vrijeme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ne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bude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izrečena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prvostepena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presuda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pritvor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će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ukinuti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optuženi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pustiti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slobodu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71500" marR="0" indent="-57150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Poslije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izricanja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prvostepene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presude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pritvor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trajati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najduže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još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šest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mjeseci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571500" marR="0" indent="-57150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bs-Latn-BA" sz="4800" b="1" dirty="0" smtClean="0"/>
              <a:t/>
            </a:r>
            <a:br>
              <a:rPr lang="bs-Latn-BA" sz="4800" b="1" dirty="0" smtClean="0"/>
            </a:br>
            <a:r>
              <a:rPr lang="bs-Latn-BA" b="1" dirty="0" smtClean="0"/>
              <a:t>Ukidanje pritvora</a:t>
            </a:r>
            <a:br>
              <a:rPr lang="bs-Latn-BA" b="1" dirty="0" smtClean="0"/>
            </a:br>
            <a:endParaRPr lang="bs-Latn-B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ukidanju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pritvora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donijeti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rješenje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bez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obzira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osnovu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pritvor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ukida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Pritvor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ukinut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prijedlog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stranaka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branioca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službenoj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dužnosti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Stranke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branilac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mogu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staviti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prijedlog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ukidanje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pritvora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uvijek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ponavljati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ga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neograničen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broj puta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algn="just"/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432933484"/>
      </p:ext>
    </p:extLst>
  </p:cSld>
  <p:clrMapOvr>
    <a:masterClrMapping/>
  </p:clrMapOvr>
</p:sld>
</file>

<file path=ppt/slides/slide9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bs-Latn-BA" b="1" dirty="0" smtClean="0"/>
              <a:t>POJAM, VRSTE I STRUKTURA SUDSKIH ODLUKA</a:t>
            </a:r>
            <a:endParaRPr lang="bs-Latn-BA" b="1" dirty="0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R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Sudske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odluke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označavaju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sve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oblike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odlučivanja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sudskih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organa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krivičnom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postupku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8727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</a:pPr>
            <a:r>
              <a:rPr lang="bs-Latn-BA" b="1" u="sng" dirty="0" smtClean="0">
                <a:latin typeface="Times New Roman"/>
                <a:ea typeface="Calibri"/>
                <a:cs typeface="Times New Roman"/>
              </a:rPr>
              <a:t/>
            </a:r>
            <a:br>
              <a:rPr lang="bs-Latn-BA" b="1" u="sng" dirty="0" smtClean="0">
                <a:latin typeface="Times New Roman"/>
                <a:ea typeface="Calibri"/>
                <a:cs typeface="Times New Roman"/>
              </a:rPr>
            </a:br>
            <a:r>
              <a:rPr lang="bs-Latn-BA" b="1" u="sng" dirty="0" smtClean="0">
                <a:latin typeface="Times New Roman"/>
                <a:ea typeface="Calibri"/>
                <a:cs typeface="Times New Roman"/>
              </a:rPr>
              <a:t/>
            </a:r>
            <a:br>
              <a:rPr lang="bs-Latn-BA" b="1" u="sng" dirty="0" smtClean="0">
                <a:latin typeface="Times New Roman"/>
                <a:ea typeface="Calibri"/>
                <a:cs typeface="Times New Roman"/>
              </a:rPr>
            </a:br>
            <a:r>
              <a:rPr lang="en-US" sz="4400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Presuda</a:t>
            </a:r>
            <a:r>
              <a:rPr lang="bs-Latn-BA" sz="4400" dirty="0" smtClean="0">
                <a:latin typeface="Calibri" pitchFamily="34" charset="0"/>
                <a:ea typeface="Calibri"/>
                <a:cs typeface="Calibri" pitchFamily="34" charset="0"/>
              </a:rPr>
              <a:t/>
            </a:r>
            <a:br>
              <a:rPr lang="bs-Latn-BA" sz="4400" dirty="0" smtClean="0">
                <a:latin typeface="Calibri" pitchFamily="34" charset="0"/>
                <a:ea typeface="Calibri"/>
                <a:cs typeface="Calibri" pitchFamily="34" charset="0"/>
              </a:rPr>
            </a:br>
            <a:r>
              <a:rPr lang="en-US" sz="4400" b="1" u="sng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bs-Latn-BA" sz="4400" dirty="0" smtClean="0">
                <a:ea typeface="Calibri"/>
                <a:cs typeface="Times New Roman"/>
              </a:rPr>
              <a:t/>
            </a:r>
            <a:br>
              <a:rPr lang="bs-Latn-BA" sz="4400" dirty="0" smtClean="0">
                <a:ea typeface="Calibri"/>
                <a:cs typeface="Times New Roman"/>
              </a:rPr>
            </a:br>
            <a:endParaRPr lang="bs-Latn-BA" sz="4400" dirty="0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To 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najvažnija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odluka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krivičnom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postupku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buNone/>
            </a:pPr>
            <a:endParaRPr lang="bs-Latn-BA" sz="4400" dirty="0">
              <a:ea typeface="Calibri"/>
              <a:cs typeface="Times New Roman"/>
            </a:endParaRPr>
          </a:p>
          <a:p>
            <a:endParaRPr lang="bs-Latn-BA" sz="4400" dirty="0"/>
          </a:p>
        </p:txBody>
      </p:sp>
    </p:spTree>
    <p:extLst>
      <p:ext uri="{BB962C8B-B14F-4D97-AF65-F5344CB8AC3E}">
        <p14:creationId xmlns:p14="http://schemas.microsoft.com/office/powerpoint/2010/main" val="1426804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To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takva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sudska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odluka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konkretni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krivično-procesni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odnos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predmet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raspravlja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instancu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/nivo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Drugi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državni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organi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u okviru svoje nadležnosti 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ne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mogu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nikada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donositi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presudu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ni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presuda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nije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poslednja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odluka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ne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donijeti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postupku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b="1" dirty="0" smtClean="0">
                <a:effectLst/>
                <a:latin typeface="Calibri" pitchFamily="34" charset="0"/>
                <a:ea typeface="Calibri"/>
              </a:rPr>
              <a:t>KPP (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</a:rPr>
              <a:t>krivično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</a:rPr>
              <a:t>procesno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</a:rPr>
              <a:t>pravo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</a:rPr>
              <a:t>)</a:t>
            </a:r>
            <a:r>
              <a:rPr lang="bs-Latn-BA" sz="3200" b="1" dirty="0" smtClean="0">
                <a:effectLst/>
                <a:latin typeface="Calibri" pitchFamily="34" charset="0"/>
                <a:ea typeface="Calibri"/>
              </a:rPr>
              <a:t>,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</a:rPr>
              <a:t> 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</a:rPr>
              <a:t>kao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</a:rPr>
              <a:t> i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</a:rPr>
              <a:t>druga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</a:rPr>
              <a:t> </a:t>
            </a:r>
            <a:r>
              <a:rPr lang="bs-Latn-BA" sz="3200" b="1" dirty="0" smtClean="0">
                <a:effectLst/>
                <a:latin typeface="Calibri" pitchFamily="34" charset="0"/>
                <a:ea typeface="Calibri"/>
              </a:rPr>
              <a:t>važeća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</a:rPr>
              <a:t>pozitivna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</a:rPr>
              <a:t>prava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</a:rPr>
              <a:t>ni</a:t>
            </a:r>
            <a:r>
              <a:rPr lang="bs-Latn-BA" sz="3200" b="1" dirty="0" smtClean="0">
                <a:latin typeface="Calibri" pitchFamily="34" charset="0"/>
                <a:ea typeface="Calibri"/>
              </a:rPr>
              <a:t>su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</a:rPr>
              <a:t>univerzaln</a:t>
            </a:r>
            <a:r>
              <a:rPr lang="bs-Latn-BA" sz="3200" b="1" dirty="0" smtClean="0">
                <a:effectLst/>
                <a:latin typeface="Calibri" pitchFamily="34" charset="0"/>
                <a:ea typeface="Calibri"/>
              </a:rPr>
              <a:t>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</a:rPr>
              <a:t>već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</a:rPr>
              <a:t>su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</a:rPr>
              <a:t>ograničen</a:t>
            </a:r>
            <a:r>
              <a:rPr lang="bs-Latn-BA" sz="3200" b="1" dirty="0" smtClean="0">
                <a:effectLst/>
                <a:latin typeface="Calibri" pitchFamily="34" charset="0"/>
                <a:ea typeface="Calibri"/>
              </a:rPr>
              <a:t>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</a:rPr>
              <a:t>vremenski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</a:rPr>
              <a:t> i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</a:rPr>
              <a:t>prostorno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</a:rPr>
              <a:t>, a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</a:rPr>
              <a:t>moguće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</a:rPr>
              <a:t> je </a:t>
            </a:r>
            <a:r>
              <a:rPr lang="bs-Latn-BA" sz="3200" b="1" dirty="0" smtClean="0">
                <a:latin typeface="Calibri" pitchFamily="34" charset="0"/>
                <a:ea typeface="Calibri"/>
              </a:rPr>
              <a:t>i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</a:rPr>
              <a:t>ograničenje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</a:rPr>
              <a:t>njegovog</a:t>
            </a:r>
            <a:r>
              <a:rPr lang="bs-Latn-BA" sz="3200" b="1" dirty="0" smtClean="0">
                <a:effectLst/>
                <a:latin typeface="Calibri" pitchFamily="34" charset="0"/>
                <a:ea typeface="Calibri"/>
              </a:rPr>
              <a:t>/njihovog 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</a:rPr>
              <a:t>važenja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</a:rPr>
              <a:t> u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</a:rPr>
              <a:t>pogledu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</a:rPr>
              <a:t>osoba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</a:rPr>
              <a:t> i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</a:rPr>
              <a:t>predmeta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</a:rPr>
              <a:t>na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</a:rPr>
              <a:t>koje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</a:rPr>
              <a:t> se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</a:rPr>
              <a:t>primjenjuje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</a:rPr>
              <a:t>.</a:t>
            </a:r>
            <a:endParaRPr lang="bs-Latn-BA" sz="32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7849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Naime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poslije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prvostepene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presude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moguća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presuda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drugog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stepena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a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nekada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trećeg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stepena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Presuda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postaje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konačna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samo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onda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više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ne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pobijati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redovnim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pravnim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lijekovima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dirty="0" smtClean="0"/>
          </a:p>
          <a:p>
            <a:endParaRPr lang="bs-Latn-B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Glavni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pretres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pravilu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završava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presudom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2698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500" b="1" dirty="0" err="1" smtClean="0">
                <a:latin typeface="Calibri" pitchFamily="34" charset="0"/>
                <a:ea typeface="Calibri"/>
                <a:cs typeface="Calibri" pitchFamily="34" charset="0"/>
              </a:rPr>
              <a:t>Presuda</a:t>
            </a:r>
            <a:r>
              <a:rPr lang="en-US" sz="35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 smtClean="0">
                <a:latin typeface="Calibri" pitchFamily="34" charset="0"/>
                <a:ea typeface="Calibri"/>
                <a:cs typeface="Calibri" pitchFamily="34" charset="0"/>
              </a:rPr>
              <a:t>prema</a:t>
            </a:r>
            <a:r>
              <a:rPr lang="en-US" sz="35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 smtClean="0">
                <a:latin typeface="Calibri" pitchFamily="34" charset="0"/>
                <a:ea typeface="Calibri"/>
                <a:cs typeface="Calibri" pitchFamily="34" charset="0"/>
              </a:rPr>
              <a:t>maloljetnicima</a:t>
            </a:r>
            <a:r>
              <a:rPr lang="en-US" sz="35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500" b="1" dirty="0" err="1" smtClean="0">
                <a:latin typeface="Calibri" pitchFamily="34" charset="0"/>
                <a:ea typeface="Calibri"/>
                <a:cs typeface="Calibri" pitchFamily="34" charset="0"/>
              </a:rPr>
              <a:t>može</a:t>
            </a:r>
            <a:r>
              <a:rPr lang="bs-Latn-BA" sz="35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 smtClean="0">
                <a:latin typeface="Calibri" pitchFamily="34" charset="0"/>
                <a:ea typeface="Calibri"/>
                <a:cs typeface="Calibri" pitchFamily="34" charset="0"/>
              </a:rPr>
              <a:t>izreći</a:t>
            </a:r>
            <a:r>
              <a:rPr lang="en-US" sz="35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 smtClean="0">
                <a:latin typeface="Calibri" pitchFamily="34" charset="0"/>
                <a:ea typeface="Calibri"/>
                <a:cs typeface="Calibri" pitchFamily="34" charset="0"/>
              </a:rPr>
              <a:t>samo</a:t>
            </a:r>
            <a:r>
              <a:rPr lang="en-US" sz="35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 smtClean="0">
                <a:latin typeface="Calibri" pitchFamily="34" charset="0"/>
                <a:ea typeface="Calibri"/>
                <a:cs typeface="Calibri" pitchFamily="34" charset="0"/>
              </a:rPr>
              <a:t>kada</a:t>
            </a:r>
            <a:r>
              <a:rPr lang="en-US" sz="35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500" b="1" dirty="0" err="1" smtClean="0">
                <a:latin typeface="Calibri" pitchFamily="34" charset="0"/>
                <a:ea typeface="Calibri"/>
                <a:cs typeface="Calibri" pitchFamily="34" charset="0"/>
              </a:rPr>
              <a:t>oni</a:t>
            </a:r>
            <a:r>
              <a:rPr lang="en-US" sz="35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 smtClean="0">
                <a:latin typeface="Calibri" pitchFamily="34" charset="0"/>
                <a:ea typeface="Calibri"/>
                <a:cs typeface="Calibri" pitchFamily="34" charset="0"/>
              </a:rPr>
              <a:t>osuđuju</a:t>
            </a:r>
            <a:r>
              <a:rPr lang="en-US" sz="35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 smtClean="0"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5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 smtClean="0">
                <a:latin typeface="Calibri" pitchFamily="34" charset="0"/>
                <a:ea typeface="Calibri"/>
                <a:cs typeface="Calibri" pitchFamily="34" charset="0"/>
              </a:rPr>
              <a:t>kaznu</a:t>
            </a:r>
            <a:r>
              <a:rPr lang="en-US" sz="35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 smtClean="0">
                <a:latin typeface="Calibri" pitchFamily="34" charset="0"/>
                <a:ea typeface="Calibri"/>
                <a:cs typeface="Calibri" pitchFamily="34" charset="0"/>
              </a:rPr>
              <a:t>maloljetničkog</a:t>
            </a:r>
            <a:r>
              <a:rPr lang="en-US" sz="35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 smtClean="0">
                <a:latin typeface="Calibri" pitchFamily="34" charset="0"/>
                <a:ea typeface="Calibri"/>
                <a:cs typeface="Calibri" pitchFamily="34" charset="0"/>
              </a:rPr>
              <a:t>zatvora</a:t>
            </a:r>
            <a:r>
              <a:rPr lang="en-US" sz="3500" b="1" dirty="0" smtClean="0">
                <a:latin typeface="Calibri" pitchFamily="34" charset="0"/>
                <a:ea typeface="Calibri"/>
                <a:cs typeface="Calibri" pitchFamily="34" charset="0"/>
              </a:rPr>
              <a:t>, a </a:t>
            </a:r>
            <a:r>
              <a:rPr lang="bs-Latn-BA" sz="3500" b="1" dirty="0" smtClean="0">
                <a:latin typeface="Calibri" pitchFamily="34" charset="0"/>
                <a:ea typeface="Calibri"/>
                <a:cs typeface="Calibri" pitchFamily="34" charset="0"/>
              </a:rPr>
              <a:t>i </a:t>
            </a:r>
            <a:r>
              <a:rPr lang="en-US" sz="3500" b="1" dirty="0" smtClean="0">
                <a:latin typeface="Calibri" pitchFamily="34" charset="0"/>
                <a:ea typeface="Calibri"/>
                <a:cs typeface="Calibri" pitchFamily="34" charset="0"/>
              </a:rPr>
              <a:t>u </a:t>
            </a:r>
            <a:r>
              <a:rPr lang="en-US" sz="35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postupku</a:t>
            </a:r>
            <a:r>
              <a:rPr lang="en-US" sz="35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 smtClean="0">
                <a:latin typeface="Calibri" pitchFamily="34" charset="0"/>
                <a:ea typeface="Calibri"/>
                <a:cs typeface="Calibri" pitchFamily="34" charset="0"/>
              </a:rPr>
              <a:t>prema</a:t>
            </a:r>
            <a:r>
              <a:rPr lang="en-US" sz="35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 smtClean="0">
                <a:latin typeface="Calibri" pitchFamily="34" charset="0"/>
                <a:ea typeface="Calibri"/>
                <a:cs typeface="Calibri" pitchFamily="34" charset="0"/>
              </a:rPr>
              <a:t>pravnim</a:t>
            </a:r>
            <a:r>
              <a:rPr lang="en-US" sz="35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500" b="1" dirty="0" smtClean="0">
                <a:latin typeface="Calibri" pitchFamily="34" charset="0"/>
                <a:ea typeface="Calibri"/>
                <a:cs typeface="Calibri" pitchFamily="34" charset="0"/>
              </a:rPr>
              <a:t>osobama </a:t>
            </a:r>
            <a:r>
              <a:rPr lang="en-US" sz="3500" b="1" dirty="0" smtClean="0">
                <a:latin typeface="Calibri" pitchFamily="34" charset="0"/>
                <a:ea typeface="Calibri"/>
                <a:cs typeface="Calibri" pitchFamily="34" charset="0"/>
              </a:rPr>
              <a:t>se </a:t>
            </a:r>
            <a:r>
              <a:rPr lang="en-US" sz="3500" b="1" dirty="0" err="1" smtClean="0">
                <a:latin typeface="Calibri" pitchFamily="34" charset="0"/>
                <a:ea typeface="Calibri"/>
                <a:cs typeface="Calibri" pitchFamily="34" charset="0"/>
              </a:rPr>
              <a:t>izriče</a:t>
            </a:r>
            <a:r>
              <a:rPr lang="en-US" sz="35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500" b="1" dirty="0" err="1" smtClean="0">
                <a:latin typeface="Calibri" pitchFamily="34" charset="0"/>
                <a:ea typeface="Calibri"/>
                <a:cs typeface="Calibri" pitchFamily="34" charset="0"/>
              </a:rPr>
              <a:t>presuda</a:t>
            </a:r>
            <a:r>
              <a:rPr lang="en-US" sz="35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5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bs-Latn-BA" b="1" u="sng" dirty="0" smtClean="0">
                <a:latin typeface="Calibri" pitchFamily="34" charset="0"/>
                <a:ea typeface="Calibri"/>
                <a:cs typeface="Calibri" pitchFamily="34" charset="0"/>
              </a:rPr>
              <a:t/>
            </a:r>
            <a:br>
              <a:rPr lang="bs-Latn-BA" b="1" u="sng" dirty="0" smtClean="0">
                <a:latin typeface="Calibri" pitchFamily="34" charset="0"/>
                <a:ea typeface="Calibri"/>
                <a:cs typeface="Calibri" pitchFamily="34" charset="0"/>
              </a:rPr>
            </a:br>
            <a:r>
              <a:rPr lang="en-US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Rješenje</a:t>
            </a:r>
            <a:r>
              <a:rPr lang="en-US" b="1" u="sng" dirty="0" smtClean="0">
                <a:latin typeface="Times New Roman"/>
                <a:ea typeface="Calibri"/>
                <a:cs typeface="Times New Roman"/>
              </a:rPr>
              <a:t>. </a:t>
            </a:r>
            <a:r>
              <a:rPr lang="bs-Latn-BA" dirty="0" smtClean="0">
                <a:ea typeface="Calibri"/>
                <a:cs typeface="Times New Roman"/>
              </a:rPr>
              <a:t/>
            </a:r>
            <a:br>
              <a:rPr lang="bs-Latn-BA" dirty="0" smtClean="0">
                <a:ea typeface="Calibri"/>
                <a:cs typeface="Times New Roman"/>
              </a:rPr>
            </a:b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To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odluka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pravilu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ne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raspravlja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glavni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predmet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nego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rješavaju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pojedina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procesna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pitanja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toku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eventualno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završetku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Iako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služe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donošenju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presude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postoje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rješenja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kojima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stavr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definitivno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razrješava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postupak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okončava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Glavni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postupak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okončava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rješenjem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: 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optuženi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umre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maloljetniku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izrekne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vaspitna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mjera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vijeće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obustavi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postupak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maloljetniku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optuženi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nakon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izvršenog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krivičnog djela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duševno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oboli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Procesne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situacije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kojima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zakonu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odlučuje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rješenjem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mnogobrojne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raznovrsne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(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npr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.: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izuzeću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sudije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bs-Latn-BA" sz="3200" b="1" dirty="0">
                <a:latin typeface="Calibri" pitchFamily="34" charset="0"/>
                <a:ea typeface="Calibri"/>
                <a:cs typeface="Calibri" pitchFamily="34" charset="0"/>
              </a:rPr>
              <a:t>o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određivanju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jemstva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određivanju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pritvora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457200" indent="-457200">
              <a:buFont typeface="Wingdings" pitchFamily="2" charset="2"/>
              <a:buChar char="ü"/>
            </a:pPr>
            <a:r>
              <a:rPr lang="bs-Latn-BA" sz="3200" b="1" dirty="0">
                <a:latin typeface="Calibri" pitchFamily="34" charset="0"/>
                <a:ea typeface="Calibri"/>
                <a:cs typeface="Calibri" pitchFamily="34" charset="0"/>
              </a:rPr>
              <a:t>o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odlaganju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gl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avnog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pretresa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itd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.) 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Forma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sadržaj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rješenja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zakonu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određeni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određene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slučajeve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:</a:t>
            </a:r>
          </a:p>
          <a:p>
            <a:pPr marL="457200" marR="0" indent="-45720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rješenje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o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određivanju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pritvora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457200" marR="0" indent="-45720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rješenje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sudskoj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opomeni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itd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)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692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Protiv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rješenja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žalba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uvijek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dozvoljena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ako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zakonom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nije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drugčije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određeno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 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 smtClean="0">
                <a:effectLst/>
                <a:latin typeface="Times New Roman"/>
                <a:ea typeface="Calibri"/>
                <a:cs typeface="Times New Roman"/>
              </a:rPr>
              <a:t> </a:t>
            </a:r>
            <a:endParaRPr lang="bs-Latn-BA" sz="2800" dirty="0">
              <a:ea typeface="Calibri"/>
              <a:cs typeface="Times New Roman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Krivični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postupak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vodi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prema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odredbama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važećeg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zakona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koji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na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snazi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času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preduzimanja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krivičn</a:t>
            </a:r>
            <a:r>
              <a:rPr lang="bs-Latn-BA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o pravne, odnosno procesne 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effectLst/>
                <a:latin typeface="Calibri" pitchFamily="34" charset="0"/>
                <a:ea typeface="Calibri"/>
                <a:cs typeface="Calibri" pitchFamily="34" charset="0"/>
              </a:rPr>
              <a:t>rednje</a:t>
            </a: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effectLst/>
                <a:latin typeface="Calibri" pitchFamily="34" charset="0"/>
                <a:ea typeface="Calibri"/>
                <a:cs typeface="Calibri" pitchFamily="34" charset="0"/>
              </a:rPr>
              <a:t> 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28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63790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bs-Latn-BA" b="1" u="sng" dirty="0" smtClean="0">
                <a:latin typeface="Calibri" pitchFamily="34" charset="0"/>
                <a:ea typeface="Calibri"/>
                <a:cs typeface="Calibri" pitchFamily="34" charset="0"/>
              </a:rPr>
              <a:t/>
            </a:r>
            <a:br>
              <a:rPr lang="bs-Latn-BA" b="1" u="sng" dirty="0" smtClean="0">
                <a:latin typeface="Calibri" pitchFamily="34" charset="0"/>
                <a:ea typeface="Calibri"/>
                <a:cs typeface="Calibri" pitchFamily="34" charset="0"/>
              </a:rPr>
            </a:br>
            <a:r>
              <a:rPr lang="en-US" b="1" u="sng" dirty="0" err="1" smtClean="0">
                <a:latin typeface="Calibri" pitchFamily="34" charset="0"/>
                <a:ea typeface="Calibri"/>
                <a:cs typeface="Calibri" pitchFamily="34" charset="0"/>
              </a:rPr>
              <a:t>Naredba</a:t>
            </a:r>
            <a:r>
              <a:rPr lang="bs-Latn-BA" dirty="0" smtClean="0">
                <a:ea typeface="Calibri"/>
                <a:cs typeface="Times New Roman"/>
              </a:rPr>
              <a:t/>
            </a:r>
            <a:br>
              <a:rPr lang="bs-Latn-BA" dirty="0" smtClean="0">
                <a:ea typeface="Calibri"/>
                <a:cs typeface="Times New Roman"/>
              </a:rPr>
            </a:br>
            <a:endParaRPr lang="bs-Latn-BA" dirty="0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457200">
              <a:spcBef>
                <a:spcPts val="0"/>
              </a:spcBef>
              <a:spcAft>
                <a:spcPts val="0"/>
              </a:spcAft>
            </a:pP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To 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svaka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odluka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koja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zakonu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nije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označena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kao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>
                <a:latin typeface="Calibri" pitchFamily="34" charset="0"/>
                <a:ea typeface="Calibri"/>
                <a:cs typeface="Calibri" pitchFamily="34" charset="0"/>
              </a:rPr>
              <a:t>presuda</a:t>
            </a:r>
            <a:r>
              <a:rPr lang="en-US" sz="3200" b="1" u="sng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u="sng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u="sng" dirty="0" err="1">
                <a:latin typeface="Calibri" pitchFamily="34" charset="0"/>
                <a:ea typeface="Calibri"/>
                <a:cs typeface="Calibri" pitchFamily="34" charset="0"/>
              </a:rPr>
              <a:t>rješenje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 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3238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To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odluke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kojima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određuje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primjena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nekog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sredstva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procesne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prinude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 npr.:</a:t>
            </a:r>
          </a:p>
          <a:p>
            <a:pPr>
              <a:buFont typeface="Wingdings" pitchFamily="2" charset="2"/>
              <a:buChar char="ü"/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naredba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pretresanje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stana, .....</a:t>
            </a:r>
          </a:p>
          <a:p>
            <a:pPr>
              <a:buFont typeface="Wingdings" pitchFamily="2" charset="2"/>
              <a:buChar char="ü"/>
            </a:pP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naredba za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dovođenje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naredba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z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pokretanje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istrage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itd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).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Naredbe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najčešće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izdaje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tužilac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odnosno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sudija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pojedinac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:</a:t>
            </a:r>
          </a:p>
          <a:p>
            <a:pPr>
              <a:buFont typeface="Wingdings" pitchFamily="2" charset="2"/>
              <a:buChar char="§"/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prethodni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postupak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prethodno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saslušanje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te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Sudija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predsjednik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vijeća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Naredbom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se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upravlja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tokom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čitavog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procesa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odlučuje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preduzimanju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pojedinih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radnji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Naredbe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operativne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odluke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koje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mogu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biti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preduzete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svim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učesnicimau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krivičnom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postupku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.,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bs-Latn-BA" sz="4800" b="1" u="sng" dirty="0" smtClean="0">
                <a:latin typeface="Times New Roman"/>
                <a:ea typeface="Calibri"/>
                <a:cs typeface="Times New Roman"/>
              </a:rPr>
              <a:t/>
            </a:r>
            <a:br>
              <a:rPr lang="bs-Latn-BA" sz="4800" b="1" u="sng" dirty="0" smtClean="0">
                <a:latin typeface="Times New Roman"/>
                <a:ea typeface="Calibri"/>
                <a:cs typeface="Times New Roman"/>
              </a:rPr>
            </a:br>
            <a:r>
              <a:rPr lang="en-US" b="1" dirty="0" err="1" smtClean="0">
                <a:latin typeface="Calibri" pitchFamily="34" charset="0"/>
                <a:ea typeface="Calibri"/>
                <a:cs typeface="Calibri" pitchFamily="34" charset="0"/>
              </a:rPr>
              <a:t>Struktura</a:t>
            </a:r>
            <a:r>
              <a:rPr lang="en-US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b="1" dirty="0" err="1" smtClean="0">
                <a:latin typeface="Calibri" pitchFamily="34" charset="0"/>
                <a:ea typeface="Calibri"/>
                <a:cs typeface="Calibri" pitchFamily="34" charset="0"/>
              </a:rPr>
              <a:t>sudskih</a:t>
            </a:r>
            <a:r>
              <a:rPr lang="en-US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b="1" dirty="0" err="1" smtClean="0">
                <a:latin typeface="Calibri" pitchFamily="34" charset="0"/>
                <a:ea typeface="Calibri"/>
                <a:cs typeface="Calibri" pitchFamily="34" charset="0"/>
              </a:rPr>
              <a:t>odluka</a:t>
            </a:r>
            <a:r>
              <a:rPr lang="bs-Latn-BA" dirty="0" smtClean="0">
                <a:latin typeface="Calibri" pitchFamily="34" charset="0"/>
                <a:ea typeface="Calibri"/>
                <a:cs typeface="Calibri" pitchFamily="34" charset="0"/>
              </a:rPr>
              <a:t/>
            </a:r>
            <a:br>
              <a:rPr lang="bs-Latn-BA" dirty="0" smtClean="0">
                <a:latin typeface="Calibri" pitchFamily="34" charset="0"/>
                <a:ea typeface="Calibri"/>
                <a:cs typeface="Calibri" pitchFamily="34" charset="0"/>
              </a:rPr>
            </a:br>
            <a:endParaRPr lang="bs-Latn-BA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Kakvu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će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formu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imati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akt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pojedinih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sudskih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odluka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kako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izgleda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njegova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sadržina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u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zakonu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propisano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samo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ea typeface="Calibri"/>
                <a:cs typeface="Calibri" pitchFamily="34" charset="0"/>
              </a:rPr>
              <a:t>presudu</a:t>
            </a:r>
            <a:r>
              <a:rPr lang="en-US" sz="3200" b="1" dirty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8895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U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pogledu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sadržine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rješenja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naredbi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zakon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nema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opšte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odredbe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već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pojedine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slučajeve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određuje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šta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treba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sadrže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kako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izgledaju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Pravilo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je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sudske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odluke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sastoje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: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uvoda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izreke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(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dispozitiva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),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obrazloženja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pouke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o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pravnom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lijeku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i </a:t>
            </a:r>
            <a:endParaRPr lang="bs-Latn-BA" sz="3200" b="1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djela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za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ozvaničenje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Sve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ove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dijelove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moraju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imati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presuda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neka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rješenja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, a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druga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rješenja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naredbe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samo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neke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tih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djelova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buNone/>
            </a:pP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bs-Latn-BA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Uvod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ili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rubrum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(“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glava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odluke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”)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,</a:t>
            </a:r>
            <a:endParaRPr lang="bs-Latn-BA" sz="320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Služi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individualizaciji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identifikaciji</a:t>
            </a:r>
            <a:r>
              <a:rPr lang="en-US" sz="3200" b="1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  <a:ea typeface="Calibri"/>
                <a:cs typeface="Calibri" pitchFamily="34" charset="0"/>
              </a:rPr>
              <a:t>odluke</a:t>
            </a:r>
            <a:r>
              <a:rPr lang="bs-Latn-BA" sz="3200" b="1" dirty="0" smtClean="0">
                <a:latin typeface="Calibri" pitchFamily="34" charset="0"/>
                <a:ea typeface="Calibri"/>
                <a:cs typeface="Calibri" pitchFamily="34" charset="0"/>
              </a:rPr>
              <a:t>.</a:t>
            </a:r>
            <a:endParaRPr lang="bs-Latn-BA" sz="3200" dirty="0" smtClean="0">
              <a:latin typeface="Calibri" pitchFamily="34" charset="0"/>
              <a:cs typeface="Calibri" pitchFamily="34" charset="0"/>
            </a:endParaRPr>
          </a:p>
          <a:p>
            <a:endParaRPr lang="bs-Latn-B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Composit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">
  <a:themeElements>
    <a:clrScheme name="Ured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Ured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Ure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13934</TotalTime>
  <Words>26345</Words>
  <Application>Microsoft Office PowerPoint</Application>
  <PresentationFormat>On-screen Show (4:3)</PresentationFormat>
  <Paragraphs>1892</Paragraphs>
  <Slides>1098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1098</vt:i4>
      </vt:variant>
    </vt:vector>
  </HeadingPairs>
  <TitlesOfParts>
    <vt:vector size="1099" baseType="lpstr">
      <vt:lpstr>Urban</vt:lpstr>
      <vt:lpstr>Novi zakoni o krivičnom postupku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POJAM KRIVIČNOG PROCESNOG PRAVA  I KRIVIČNOG POSTUPKA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Pojam krivičnog postupka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Rekapitulacija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  •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RAZVOJ KRIVIČNOG PROCESNOG PRAVA U BOSNI I HERCEGOVINI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VAŽENJE KRIVIČNOG PROCESNOG PRAVA   U POGLEDU OSOBA – LICA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Rekapitulacija </vt:lpstr>
      <vt:lpstr>PowerPoint Presentation</vt:lpstr>
      <vt:lpstr>PowerPoint Presentation</vt:lpstr>
      <vt:lpstr>PowerPoint Presentation</vt:lpstr>
      <vt:lpstr> POJAM I VRSTE PROCESNIH SUBJEKATA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PRINCIPI U KRIVIČNOM POSTUPKU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  ISTRAŽNI – INKVIZORSKI PRINCIP </vt:lpstr>
      <vt:lpstr>PowerPoint Presentation</vt:lpstr>
      <vt:lpstr>PowerPoint Presentation</vt:lpstr>
      <vt:lpstr>PowerPoint Presentation</vt:lpstr>
      <vt:lpstr>PowerPoint Presentation</vt:lpstr>
      <vt:lpstr>SUDOVI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NEZAVISNOST SUDA I SUDIJA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BROJIVOST SUDIJA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SUBJEKTIVNA SPOSOBNOST SUDIJE</vt:lpstr>
      <vt:lpstr>PowerPoint Presentation</vt:lpstr>
      <vt:lpstr>PowerPoint Presentation</vt:lpstr>
      <vt:lpstr>PowerPoint Presentation</vt:lpstr>
      <vt:lpstr>KONKRETNA SPOSOBNOST SUDIJE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REDOVNE NADLEŽNOSTI SUDOVA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VANREDNE NADLEŽNOSTI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SUKOB NADLEŽNOSTI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PRAVNA POMOĆ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STRANAČKA I PROCESNA SPOSOBNOST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Princip kontradiktornosti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OPTUŽNICA U KRIVIČNOM POSTUPKU</vt:lpstr>
      <vt:lpstr>PowerPoint Presentation</vt:lpstr>
      <vt:lpstr>Organizovanje krivične optužnice</vt:lpstr>
      <vt:lpstr>PowerPoint Presentation</vt:lpstr>
      <vt:lpstr>PowerPoint Presentation</vt:lpstr>
      <vt:lpstr>PowerPoint Presentation</vt:lpstr>
      <vt:lpstr>TUŽILAC/TUŽITELJ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OSUMNJIČENI/OPTUŽENI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Pitanje, ko može biti osumnjičeni, odnosno optuženi u krivičnom  postupku?, identično je sa pitanjem, ko može biti krivično  odgovoran za izvršeno KD?   </vt:lpstr>
      <vt:lpstr>PowerPoint Presentation</vt:lpstr>
      <vt:lpstr>PowerPoint Presentation</vt:lpstr>
      <vt:lpstr>  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FORMALNA ODBRANA OSUMNJIČENOG/OPTUŽENOG</vt:lpstr>
      <vt:lpstr>PowerPoint Presentation</vt:lpstr>
      <vt:lpstr>PowerPoint Presentation</vt:lpstr>
      <vt:lpstr>PowerPoint Presentation</vt:lpstr>
      <vt:lpstr>SPOREDNI PROCESNI SUBJEKTI</vt:lpstr>
      <vt:lpstr>PowerPoint Presentation</vt:lpstr>
      <vt:lpstr>  OŠTEĆENI  </vt:lpstr>
      <vt:lpstr>PowerPoint Presentation</vt:lpstr>
      <vt:lpstr>PowerPoint Presentation</vt:lpstr>
      <vt:lpstr>  PRAVNA ILI FIZIČKA OSOBA </vt:lpstr>
      <vt:lpstr>PowerPoint Presentation</vt:lpstr>
      <vt:lpstr> ORGAN STARATELJSTVA </vt:lpstr>
      <vt:lpstr>PowerPoint Presentation</vt:lpstr>
      <vt:lpstr>  OSTALI UČESNICI U POSTUPKU 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Punomoćnici  </vt:lpstr>
      <vt:lpstr>PowerPoint Presentation</vt:lpstr>
      <vt:lpstr>PowerPoint Presentation</vt:lpstr>
      <vt:lpstr>PowerPoint Presentation</vt:lpstr>
      <vt:lpstr>B)POMOĆNICI (POMOĆNI ORGAN) PROCESNIH SUBJEKATA</vt:lpstr>
      <vt:lpstr>POMOĆNICI PROCESNIH SUBJEKATA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Pomoćnici procesnih subjekta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POJAM I VRSTE PREDMETA KRIVIČNOG POSTUPKA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HOMOGENI KONEKSITET (veza krivičnih stvari međusobno)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IMOVINSKOPRAVNI ZAHTJEV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Predmet imovinskopravnog zahtjeva u krivičnom postupku</vt:lpstr>
      <vt:lpstr>Povraćaj stvari </vt:lpstr>
      <vt:lpstr>PowerPoint Presentation</vt:lpstr>
      <vt:lpstr>Poništaj određenog pravnog posla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PREJUDICIJALNA PITANJA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TROŠKOVI KRIVIČNOG POSTUPKA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O KRIVIČNO PROCESNIM RADNJAMA UOPŠTE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OSNOVNI PRINCIPI KRIVIČNOG POSTUPAK KOJI SE ODNOSI NA FORMU KRIVIČNO PROCESNIH RADNJI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Princip  neposrednosti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Princip procesne ekonomije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FORMA PROCESNIH RADNJI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VRIJEME PROCESNIH RADNJI</vt:lpstr>
      <vt:lpstr>PowerPoint Presentation</vt:lpstr>
      <vt:lpstr>Rokovi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Povraćaj u pređašnje stanje </vt:lpstr>
      <vt:lpstr>PowerPoint Presentation</vt:lpstr>
      <vt:lpstr>PowerPoint Presentation</vt:lpstr>
      <vt:lpstr>PowerPoint Presentation</vt:lpstr>
      <vt:lpstr> NEPRAVILNE PROCESNE RADNJE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DOKAZI I DOKAZIVANJE UOPŠTE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</vt:lpstr>
      <vt:lpstr>PowerPoint Presentation</vt:lpstr>
      <vt:lpstr>PowerPoint Presentation</vt:lpstr>
      <vt:lpstr>PowerPoint Presentation</vt:lpstr>
      <vt:lpstr>PowerPoint Presentation</vt:lpstr>
      <vt:lpstr>PREDMET DOKAZA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Činjenice čije je dokazivanje nepotrebno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    DOKAZNA SREDSTVA </vt:lpstr>
      <vt:lpstr>PowerPoint Presentation</vt:lpstr>
      <vt:lpstr>PowerPoint Presentation</vt:lpstr>
      <vt:lpstr>Nedozvoljena dokazna sredstva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Lobotomija  </vt:lpstr>
      <vt:lpstr>PowerPoint Presentation</vt:lpstr>
      <vt:lpstr>PowerPoint Presentation</vt:lpstr>
      <vt:lpstr>Posljedice upotrebe nedozvoljenih dokaza</vt:lpstr>
      <vt:lpstr>PowerPoint Presentation</vt:lpstr>
      <vt:lpstr>PowerPoint Presentation</vt:lpstr>
      <vt:lpstr>PowerPoint Presentation</vt:lpstr>
      <vt:lpstr>POSTUPAK SA DOKAZIMA</vt:lpstr>
      <vt:lpstr>Nastajanje dokaza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IZVOĐENJE DOKAZA   </vt:lpstr>
      <vt:lpstr>PowerPoint Presentation</vt:lpstr>
      <vt:lpstr>PowerPoint Presentation</vt:lpstr>
      <vt:lpstr>PowerPoint Presentation</vt:lpstr>
      <vt:lpstr>Ocjena dokaza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Princip istine</vt:lpstr>
      <vt:lpstr>PowerPoint Presentation</vt:lpstr>
      <vt:lpstr>PowerPoint Presentation</vt:lpstr>
      <vt:lpstr> Princip „in dubio pro reo“  </vt:lpstr>
      <vt:lpstr>PowerPoint Presentation</vt:lpstr>
      <vt:lpstr>PowerPoint Presentation</vt:lpstr>
      <vt:lpstr>PowerPoint Presentation</vt:lpstr>
      <vt:lpstr>PowerPoint Presentation</vt:lpstr>
      <vt:lpstr> PRETRESANJE STANA, PROSTORIJA I OSOBA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Uslovi za pretresanje   </vt:lpstr>
      <vt:lpstr>PowerPoint Presentation</vt:lpstr>
      <vt:lpstr>PowerPoint Presentation</vt:lpstr>
      <vt:lpstr>PowerPoint Presentation</vt:lpstr>
      <vt:lpstr> Pretresanje bez naredbe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Vrijeme izvršenja naredbe za pretresanje  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PRIVREMENO ODUZIMANJE PREDMETA I IMOVINE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Posebni slučajevi privremenog oduzimanja predmeta. </vt:lpstr>
      <vt:lpstr>PowerPoint Presentation</vt:lpstr>
      <vt:lpstr>PowerPoint Presentation</vt:lpstr>
      <vt:lpstr>Naredba banci ili drugoj pravnoj osobi </vt:lpstr>
      <vt:lpstr>PowerPoint Presentation</vt:lpstr>
      <vt:lpstr> Vraćanje privremeno oduzetih predmeta  </vt:lpstr>
      <vt:lpstr>ISPITIVANJE OSUMNJIČENOG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Forma i sadržina ispita osumnjičenog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POJAM SVJEDOKA I SVJEDOKOVOG ISKAZA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   PRAVA I DUŽNOSTI SVJEDOKA I SANKCIJE ZA NEIZVRŠAVANJE DUŽNOSTI</vt:lpstr>
      <vt:lpstr>Prava svjedoka </vt:lpstr>
      <vt:lpstr>PowerPoint Presentation</vt:lpstr>
      <vt:lpstr>PowerPoint Presentation</vt:lpstr>
      <vt:lpstr>PowerPoint Presentation</vt:lpstr>
      <vt:lpstr>Dužnosti svjedoka </vt:lpstr>
      <vt:lpstr>PowerPoint Presentation</vt:lpstr>
      <vt:lpstr>PowerPoint Presentation</vt:lpstr>
      <vt:lpstr>PowerPoint Presentation</vt:lpstr>
      <vt:lpstr> Obaveza odazivanja pozivu </vt:lpstr>
      <vt:lpstr>PowerPoint Presentation</vt:lpstr>
      <vt:lpstr>PowerPoint Presentation</vt:lpstr>
      <vt:lpstr> Obaveza davanja iskaza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Isključenje svjedoka zbog nesposobnosti </vt:lpstr>
      <vt:lpstr>PowerPoint Presentation</vt:lpstr>
      <vt:lpstr>PowerPoint Presentation</vt:lpstr>
      <vt:lpstr> Apsolutna nesposobnost za svjedočenje </vt:lpstr>
      <vt:lpstr>PowerPoint Presentation</vt:lpstr>
      <vt:lpstr>Relativna nesposobnost svjedoka</vt:lpstr>
      <vt:lpstr> Osobe  koje se podrazumjevaju isključenim kao svjedoci.  </vt:lpstr>
      <vt:lpstr>PowerPoint Presentation</vt:lpstr>
      <vt:lpstr>Odbijanje svjedočenja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POSTUPAK PRI DOKAZIVANJU SVJEDOCIMA</vt:lpstr>
      <vt:lpstr>PowerPoint Presentation</vt:lpstr>
      <vt:lpstr>Nastupanje svjedoka </vt:lpstr>
      <vt:lpstr>PowerPoint Presentation</vt:lpstr>
      <vt:lpstr>PowerPoint Presentation</vt:lpstr>
      <vt:lpstr>Izvođenje dokaza svjedocima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Ocjena iskaza svjedoka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Mjere zaštite svjedoka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Rekonstrukcija </vt:lpstr>
      <vt:lpstr>PowerPoint Presentation</vt:lpstr>
      <vt:lpstr>PowerPoint Presentation</vt:lpstr>
      <vt:lpstr>PowerPoint Presentation</vt:lpstr>
      <vt:lpstr>PowerPoint Presentation</vt:lpstr>
      <vt:lpstr> Organizovanje uviđaja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Dokazna snaga uviđaja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Sposobnost vještaka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Sudska ocjena vještakovog iskaza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Indicije.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Dokazivanje indicijama i dokazna snaga indicija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Korištenje dokaza pribavljenih posebnim istražnim radnjama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Pozivanje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Dovođenje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ZABRANA NAPUŠTANJA BORAVIŠTA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JEMSTVO/JAMSTVO</vt:lpstr>
      <vt:lpstr>PowerPoint Presentation</vt:lpstr>
      <vt:lpstr>PowerPoint Presentation</vt:lpstr>
      <vt:lpstr>PowerPoint Presentation</vt:lpstr>
      <vt:lpstr>PowerPoint Presentation</vt:lpstr>
      <vt:lpstr> Postupak određivanja jemstva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Prestanak jemstva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PRITVOR Pojam i vrste pritvora </vt:lpstr>
      <vt:lpstr>PowerPoint Presentation</vt:lpstr>
      <vt:lpstr>PowerPoint Presentation</vt:lpstr>
      <vt:lpstr>PowerPoint Presentation</vt:lpstr>
      <vt:lpstr>  Osnovi za određivanje pritvora   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Pritvor zbog iteracijaske opasnosti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Pritvor poslije izricanja prvostepene presude </vt:lpstr>
      <vt:lpstr>PowerPoint Presentation</vt:lpstr>
      <vt:lpstr>PowerPoint Presentation</vt:lpstr>
      <vt:lpstr>Trajanje pritvora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Ukidanje pritvora </vt:lpstr>
      <vt:lpstr>PowerPoint Presentation</vt:lpstr>
      <vt:lpstr>PowerPoint Presentation</vt:lpstr>
      <vt:lpstr>PowerPoint Presentation</vt:lpstr>
      <vt:lpstr>POJAM, VRSTE I STRUKTURA SUDSKIH ODLUKA</vt:lpstr>
      <vt:lpstr>  Presuda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Rješenje.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Naredba </vt:lpstr>
      <vt:lpstr>PowerPoint Presentation</vt:lpstr>
      <vt:lpstr>PowerPoint Presentation</vt:lpstr>
      <vt:lpstr>PowerPoint Presentation</vt:lpstr>
      <vt:lpstr>PowerPoint Presentation</vt:lpstr>
      <vt:lpstr> Struktura sudskih odluka </vt:lpstr>
      <vt:lpstr>PowerPoint Presentation</vt:lpstr>
      <vt:lpstr>PowerPoint Presentation</vt:lpstr>
      <vt:lpstr>PowerPoint Presentation</vt:lpstr>
      <vt:lpstr>PowerPoint Presentation</vt:lpstr>
      <vt:lpstr> Uvod presude   </vt:lpstr>
      <vt:lpstr>PowerPoint Presentation</vt:lpstr>
      <vt:lpstr>PowerPoint Presentation</vt:lpstr>
      <vt:lpstr>  Izreka (dispozitiv).   </vt:lpstr>
      <vt:lpstr>PowerPoint Presentation</vt:lpstr>
      <vt:lpstr>PowerPoint Presentation</vt:lpstr>
      <vt:lpstr>PowerPoint Presentation</vt:lpstr>
      <vt:lpstr>  Obrazloženje  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Pouka o pravnom lijeku  </vt:lpstr>
      <vt:lpstr>PowerPoint Presentation</vt:lpstr>
      <vt:lpstr>PowerPoint Presentation</vt:lpstr>
      <vt:lpstr>PowerPoint Presentation</vt:lpstr>
      <vt:lpstr>PowerPoint Presentation</vt:lpstr>
      <vt:lpstr>POSTUPAK ODLUČIVANJA</vt:lpstr>
      <vt:lpstr> Izricanje odluke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Saopštavanje odluke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Pismena izrada sudskih odluka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ODNOS OPTUŽBE I PRESUDE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Dopuna presude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KRIVIČNO PROCESNO PRAVO</dc:title>
  <dc:creator>OSMAN</dc:creator>
  <cp:lastModifiedBy>PFK.LAP3</cp:lastModifiedBy>
  <cp:revision>3421</cp:revision>
  <dcterms:created xsi:type="dcterms:W3CDTF">2014-02-08T11:26:55Z</dcterms:created>
  <dcterms:modified xsi:type="dcterms:W3CDTF">2017-10-24T09:25:57Z</dcterms:modified>
</cp:coreProperties>
</file>