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1.5.2019.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DEVALVACIJA I REVALVACIJA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altLang="sr-Latn-RS" b="1" cap="all" dirty="0" smtClean="0">
                <a:latin typeface="Arial" charset="0"/>
              </a:rPr>
              <a:t>DEVALVACIJA i REVALVACIJA predstavljaju dvije financijske, odnosno monetarne operacije koje su, posljedice monetarnih neravnoteža</a:t>
            </a:r>
          </a:p>
          <a:p>
            <a:r>
              <a:rPr lang="hr-HR" altLang="sr-Latn-RS" b="1" cap="all" dirty="0" smtClean="0">
                <a:latin typeface="Arial" charset="0"/>
              </a:rPr>
              <a:t>Obje ove operacije znače saniranje monetarne neravnoteže u zemlji, i to na osnovu PROMJENE PARITETA domaće novčane jedinice u odnosu na mjernu jedinicu zlata, odnosno u odnosu na konvertibilne valute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NOVAC i KREDIT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MONETARNU RAVNOTEŽU i NERAVNOTEŽU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1. OPĆENITO O MONETARNO – KREDITNOM SISTEMU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Za PRIVREDE ROBNOG KARAKTERA pretpostavka je da se akt kupoprodaje i razmjene vrši posredstvom novca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Na taj način NOVAC prožima sve momente društvene reprodukcije</a:t>
            </a:r>
          </a:p>
          <a:p>
            <a:r>
              <a:rPr lang="hr-HR" altLang="sr-Latn-RS" b="1" cap="all" dirty="0" smtClean="0">
                <a:latin typeface="Arial" charset="0"/>
              </a:rPr>
              <a:t>stoga se ove privrede često označavaju kao robno - novčane privrede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2. UOPĆE O NOVCU I KREDITU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U uvjetima tržišne privrede, u kojoj se robni svijet dijeli na robe i novac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NOVAC ima niz općih funkcija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koje ga čine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specifičnim i nezamjenjivim institutom robnih privreda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Zahvaljujući ovim funkcijama svaka transakcija u ekonomiji ima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Realni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financijski aspekt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2. UOPĆE O NOVCU I KREDITU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NOVAC ima funkciju MJERE VRIJEDNOSTI, što znači da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pomoću njega svaka roba izražava svoju vrijednost,</a:t>
            </a:r>
          </a:p>
          <a:p>
            <a:pPr lvl="1" algn="just">
              <a:buNone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	i na taj način,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putem novca postaju usporediva najrazličitija dobra odnosno robe</a:t>
            </a:r>
          </a:p>
          <a:p>
            <a:r>
              <a:rPr lang="hr-HR" altLang="sr-Latn-RS" b="1" cap="all" dirty="0" smtClean="0">
                <a:latin typeface="Arial" charset="0"/>
              </a:rPr>
              <a:t>Druga funkcija novca odnosi se na njegovo POSREDOVANJE PRI RAZMJENI ROBA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2. UOPĆE O NOVCU I KREDITU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HR" b="1" dirty="0" smtClean="0">
                <a:latin typeface="Arial" charset="0"/>
              </a:rPr>
              <a:t>KREDIT PREDSTAVLJA SPECIFIČAN ODNOS U ROBNOJ PRIVREDI U OKVIRU KOJEG SE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JEDAN PRIVREDNI SUBJEKT NA ODREĐENO VRIJEME LIŠAVA SVOJE KUPOVNE MOĆI (EKONOMSKE SNAGE) U KORIST DRUGOG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SUBJEKTA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uz </a:t>
            </a: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obavezu ovog da istekom ugovorenog roka vrati kupovnu moć uz kamatu kao naknadu</a:t>
            </a:r>
          </a:p>
          <a:p>
            <a:pPr algn="just"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KREDIT JE UGOVORNI ODNOS IZMEĐU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POVJERIOCA (ZAJMODAVCA) UZ NJEGOVU OBAVEZU USTUPANJA NOVCA I PRAVO NA POVRAĆAJ NOVCA UZ KAMATU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dužnika (zajmoprimca) čije je pravo korištenja pozajmljenog novca i obaveza da, nakon ugovorenog roka, vrati novac uz kamatu kao naknadu za korištenje novca </a:t>
            </a:r>
            <a:endParaRPr lang="en-US" altLang="sr-Latn-RS" sz="24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3. MONETARNA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RAVNOTEŽA I NERAVNOTEŽA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U okviru monetarno - kreditne politike DRŽAVA raspolaže instrumentima kojima neposredno ili posredno utječe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na obim i kretanje novčane mase, odnosno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na njeno stvaranje, raspodjelu, preraspodjelu i poništavanje</a:t>
            </a:r>
          </a:p>
          <a:p>
            <a:r>
              <a:rPr lang="hr-HR" altLang="sr-Latn-RS" b="1" cap="all" dirty="0" smtClean="0">
                <a:latin typeface="Arial" charset="0"/>
              </a:rPr>
              <a:t>TEMELJNI ZADATAK MONETARNOG SISTEMA I MONETARNO – KREDITNE POLITIKE jeste osiguranje optimalne, odnosno poželjne količine novca u optjecaju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INFLACIJA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INFLACIJA predstavlja oblik monetarne neravnoteže u kojoj je ponuda novca osjetno veća od potražnje novca, što se neposredno manifestira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opadanjem kupovne moći novca (vrijednosti novca),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  <a:r>
              <a:rPr lang="en-US" altLang="sr-Latn-RS" b="1" cap="all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kontinuiranim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porastom cijena,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altLang="sr-Latn-RS" b="1" cap="all" dirty="0" smtClean="0">
                <a:latin typeface="Arial" charset="0"/>
              </a:rPr>
              <a:t>	uz brojne implikacije, ovisno od veličine ove neravnoteže, na ukupne tokove reprodukcije</a:t>
            </a:r>
            <a:endParaRPr lang="en-US" altLang="sr-Latn-RS" b="1" cap="all" dirty="0" smtClean="0"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INFLACIJA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dirty="0" smtClean="0">
                <a:latin typeface="Arial" charset="0"/>
              </a:rPr>
              <a:t>UZROCI </a:t>
            </a:r>
            <a:r>
              <a:rPr lang="hr-HR" b="1" dirty="0" smtClean="0">
                <a:latin typeface="Arial" charset="0"/>
              </a:rPr>
              <a:t>INFLACIJE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VRSTE </a:t>
            </a:r>
            <a:r>
              <a:rPr lang="hr-HR" b="1" dirty="0" smtClean="0">
                <a:latin typeface="Arial" charset="0"/>
              </a:rPr>
              <a:t>INFLACIJE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POSLJEDICE </a:t>
            </a:r>
            <a:r>
              <a:rPr lang="hr-HR" b="1" dirty="0" smtClean="0">
                <a:latin typeface="Arial" charset="0"/>
              </a:rPr>
              <a:t>INFLACIJE</a:t>
            </a:r>
            <a:endParaRPr lang="en-US" b="1" dirty="0" smtClean="0">
              <a:latin typeface="Arial" charset="0"/>
            </a:endParaRPr>
          </a:p>
          <a:p>
            <a:endParaRPr lang="en-US" dirty="0" smtClean="0">
              <a:latin typeface="Arial" charset="0"/>
            </a:endParaRPr>
          </a:p>
          <a:p>
            <a:r>
              <a:rPr lang="hr-HR" dirty="0" smtClean="0">
                <a:latin typeface="Arial" charset="0"/>
              </a:rPr>
              <a:t>DEFLACIJA</a:t>
            </a:r>
            <a:endParaRPr lang="en-US" dirty="0" smtClean="0"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DEFLACIJA je monetarna pojava koja je suprotna od inflacije</a:t>
            </a: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to znači da se ona manifestira u znatno većoj potražnji u odnosu na ponudu </a:t>
            </a:r>
            <a:r>
              <a:rPr lang="hr-HR" altLang="sr-Latn-RS" b="1" cap="all" dirty="0" smtClean="0">
                <a:latin typeface="Arial" charset="0"/>
              </a:rPr>
              <a:t>novca</a:t>
            </a:r>
            <a:endParaRPr lang="en-US" altLang="sr-Latn-RS" b="1" cap="all" dirty="0" smtClean="0"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endParaRPr lang="en-US" altLang="sr-Latn-RS" b="1" cap="all" dirty="0" smtClean="0"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dirty="0" smtClean="0">
                <a:latin typeface="Arial" charset="0"/>
              </a:rPr>
              <a:t>STAGFLACIJA</a:t>
            </a:r>
            <a:endParaRPr lang="en-US" dirty="0" smtClean="0"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STAGFLACIJA (kovanica što potječe od riječi stagnacija i inflacija) je relativno novi tip inflacije koji podrazumijeva da se usporedo sa ovom monternom neravnotežom bilježi i visoka stopa nezaposlenosti, odnosno stagnacija privrednih tokova</a:t>
            </a:r>
          </a:p>
          <a:p>
            <a:pPr algn="just">
              <a:lnSpc>
                <a:spcPct val="90000"/>
              </a:lnSpc>
              <a:defRPr/>
            </a:pPr>
            <a:endParaRPr lang="hr-HR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379</TotalTime>
  <Words>450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10</vt:lpstr>
      <vt:lpstr>1. OPĆENITO O MONETARNO – KREDITNOM SISTEMU</vt:lpstr>
      <vt:lpstr>2. UOPĆE O NOVCU I KREDITU</vt:lpstr>
      <vt:lpstr>2. UOPĆE O NOVCU I KREDITU</vt:lpstr>
      <vt:lpstr>2. UOPĆE O NOVCU I KREDITU</vt:lpstr>
      <vt:lpstr>3. MONETARNA RAVNOTEŽA I NERAVNOTEŽA</vt:lpstr>
      <vt:lpstr>INFLACIJA</vt:lpstr>
      <vt:lpstr>INFLACIJA</vt:lpstr>
      <vt:lpstr>DEVALVACIJA I REVALVACIJA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55</cp:revision>
  <dcterms:created xsi:type="dcterms:W3CDTF">2018-10-08T16:50:54Z</dcterms:created>
  <dcterms:modified xsi:type="dcterms:W3CDTF">2019-05-01T00:03:44Z</dcterms:modified>
</cp:coreProperties>
</file>