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PRIVREDNO PRAVNI SISTEM I POLITIKA</a:t>
            </a:r>
            <a: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s-Latn-BA" sz="1300" dirty="0" smtClean="0"/>
              <a:t>Kuka, Ermin (2018). </a:t>
            </a:r>
            <a:r>
              <a:rPr lang="bs-Latn-BA" sz="1300" b="1" i="1" dirty="0" smtClean="0"/>
              <a:t>JAVNE POLITIKE</a:t>
            </a:r>
            <a:r>
              <a:rPr lang="bs-Latn-BA" sz="1300" dirty="0" smtClean="0"/>
              <a:t>. Sarajevo: Štamparija Fojnica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bs-Latn-BA" sz="1300" dirty="0" smtClean="0"/>
              <a:t>Begić, Kasim (2000). </a:t>
            </a:r>
            <a:r>
              <a:rPr lang="bs-Latn-BA" sz="1300" b="1" i="1" dirty="0" smtClean="0"/>
              <a:t>EKONOMSKA POLITIKA.</a:t>
            </a:r>
            <a:r>
              <a:rPr lang="bs-Latn-BA" sz="1300" dirty="0" smtClean="0"/>
              <a:t> Sarajevo: Pravni fakultet Univerziteta u Sarajevu.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Kurtović, Halid &amp; Kadrija Hodžić (2011).</a:t>
            </a:r>
            <a:r>
              <a:rPr lang="hr-HR" sz="1300" b="1" i="1" dirty="0" smtClean="0"/>
              <a:t>PRIVREDNO PRAVNI SISTEM I POLITIKA.</a:t>
            </a:r>
            <a:r>
              <a:rPr lang="hr-HR" sz="1300" dirty="0" smtClean="0"/>
              <a:t> Zenica: </a:t>
            </a:r>
            <a:r>
              <a:rPr lang="bs-Latn-BA" sz="1300" dirty="0" smtClean="0"/>
              <a:t>Pravni fakultet Univerziteta u Zenici.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b="1" cap="all" dirty="0" smtClean="0">
              <a:latin typeface="Arial" charset="0"/>
            </a:endParaRPr>
          </a:p>
          <a:p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CILJEVI </a:t>
            </a:r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IZLAGANJA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r>
              <a:rPr lang="hr-HR" b="1" dirty="0" smtClean="0">
                <a:latin typeface="Arial" charset="0"/>
              </a:rPr>
              <a:t>ELABORIRATI REGIONALNE MEĐUNARODNE ORGANIZACIJE</a:t>
            </a:r>
          </a:p>
          <a:p>
            <a:r>
              <a:rPr lang="hr-HR" b="1" dirty="0" smtClean="0">
                <a:latin typeface="Arial" charset="0"/>
              </a:rPr>
              <a:t>DATI OSVRT NA EUROPSKU UNIJU</a:t>
            </a:r>
          </a:p>
          <a:p>
            <a:r>
              <a:rPr lang="hr-HR" b="1" dirty="0" smtClean="0">
                <a:latin typeface="Arial" charset="0"/>
              </a:rPr>
              <a:t>OBJASNITI CILJEVE EKONOMSKE POLITIKE</a:t>
            </a:r>
          </a:p>
          <a:p>
            <a:r>
              <a:rPr lang="hr-HR" b="1" dirty="0" smtClean="0">
                <a:latin typeface="Arial" charset="0"/>
              </a:rPr>
              <a:t>DEFINIRATI SREDSTVA (MJERE) EKONOMSKE POLITIKE</a:t>
            </a:r>
            <a:endParaRPr lang="en-US" b="1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REGIONALNE</a:t>
            </a:r>
            <a:br>
              <a:rPr lang="hr-HR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MEĐUNARODNE ORGANIZACIJE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b="1" dirty="0" smtClean="0">
                <a:latin typeface="Arial" charset="0"/>
              </a:rPr>
              <a:t>REGIONALNE EKONOMSKE INTEGRACIJE IMAJU DVIJE OPĆE OSOBENOSTI</a:t>
            </a:r>
            <a:r>
              <a:rPr lang="hr-HR" b="1" dirty="0" smtClean="0">
                <a:latin typeface="Arial" charset="0"/>
              </a:rPr>
              <a:t>:</a:t>
            </a:r>
            <a:endParaRPr lang="en-US" b="1" dirty="0" smtClean="0">
              <a:latin typeface="Arial" charset="0"/>
            </a:endParaRPr>
          </a:p>
          <a:p>
            <a:r>
              <a:rPr lang="hr-HR" b="1" dirty="0" smtClean="0">
                <a:latin typeface="Arial" charset="0"/>
              </a:rPr>
              <a:t>PRVO, PO SVOJIM OSNIVAČKIM I DRUGIM AKTIMA  DJELOKRUG NJIHOVE DJELATNOSTI SE ODNOSI NA INTENZIVIRANJE EKONOMSKIH ODNOSA I UKUPNE SARADNJE, U RAZLIČITIM VARIJACIJAMA, IZMEĐU DRŽAVA ČLANICA, ODNOSNO U </a:t>
            </a:r>
            <a:r>
              <a:rPr lang="hr-HR" b="1" dirty="0" smtClean="0">
                <a:latin typeface="Arial" charset="0"/>
              </a:rPr>
              <a:t>REGIONU</a:t>
            </a:r>
            <a:endParaRPr lang="en-US" b="1" dirty="0" smtClean="0">
              <a:latin typeface="Arial" charset="0"/>
            </a:endParaRPr>
          </a:p>
          <a:p>
            <a:pPr marL="365760" lvl="2" indent="-256032">
              <a:buClr>
                <a:schemeClr val="accent3"/>
              </a:buClr>
              <a:buFont typeface="Georgia"/>
              <a:buChar char="•"/>
            </a:pPr>
            <a:r>
              <a:rPr lang="hr-HR" sz="2800" b="1" dirty="0" smtClean="0">
                <a:solidFill>
                  <a:schemeClr val="tx1"/>
                </a:solidFill>
                <a:latin typeface="Arial" charset="0"/>
              </a:rPr>
              <a:t>DRUGO, ČLANSTVO U OVIM INTEGRACIJAMA JE STROGO ZATVORENO, ŠTO ZNAČI DA SU FORMALIZIRANI UVJETI PRIJEMA ODNOSNO PRISTUPANJA I MEĐUSOBNI ODNOSI ČLANICA U ODNOSU NA REGIONALNU INTEGRACIJU KOJOJ PRIPADAJU</a:t>
            </a:r>
            <a:endParaRPr lang="en-US" sz="2800" b="1" dirty="0" smtClean="0">
              <a:solidFill>
                <a:schemeClr val="tx1"/>
              </a:solidFill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REGIONALNE</a:t>
            </a:r>
            <a:br>
              <a:rPr lang="hr-HR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MEĐUNARODNE ORGANIZACIJE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 smtClean="0">
                <a:latin typeface="Arial" charset="0"/>
              </a:rPr>
              <a:t>MEĐU BROJNIM MEĐUNARODNIM REGIONALNIM ORGANIZACIJAMA, POSEBAN ZNAČAJ ZA EKONOMSKU POLITIKU BIH, IMAJU:</a:t>
            </a:r>
          </a:p>
          <a:p>
            <a:pPr lvl="1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EUROPSKA UNIJA</a:t>
            </a:r>
          </a:p>
          <a:p>
            <a:pPr lvl="1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EUROPSKO UDRUŽENJE ZA SLOBODNU </a:t>
            </a: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TRGOVINU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Organizacija za ekonomsku saradnju i razvoj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EUROPSKA BANKA ZA OBNOVU I RAZVOJ, 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Organizacija zemalja izvoznica nafte</a:t>
            </a:r>
            <a:endParaRPr lang="en-US" altLang="sr-Latn-R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928694"/>
          </a:xfrm>
        </p:spPr>
        <p:txBody>
          <a:bodyPr>
            <a:normAutofit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CILJEVI EKONOMSKE POLITIKE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51435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hr-HR" sz="2600" b="1" dirty="0" smtClean="0">
                <a:latin typeface="Arial" charset="0"/>
              </a:rPr>
              <a:t>CILJEVI PREDSTAVLJAJU JEDNU OD KOMPONENTI EKONOMSKE POLITIKE KAO PRAKTIČNE DJELATNOSTI</a:t>
            </a:r>
          </a:p>
          <a:p>
            <a:pPr>
              <a:lnSpc>
                <a:spcPct val="80000"/>
              </a:lnSpc>
            </a:pPr>
            <a:r>
              <a:rPr lang="hr-HR" sz="2600" b="1" dirty="0" smtClean="0">
                <a:latin typeface="Arial" charset="0"/>
              </a:rPr>
              <a:t>UKUPNA EKONOMSKA POLITIKA SVOJ SMISAO POTVRĐUJE OSTVARIVANJEM ODREĐENIH CILJEVA U TOKOVIMA REPRODUKCIJE</a:t>
            </a:r>
          </a:p>
          <a:p>
            <a:pPr>
              <a:lnSpc>
                <a:spcPct val="80000"/>
              </a:lnSpc>
            </a:pPr>
            <a:r>
              <a:rPr lang="hr-HR" sz="2600" b="1" dirty="0" smtClean="0">
                <a:latin typeface="Arial" charset="0"/>
              </a:rPr>
              <a:t>NOSIOCI EKONOMSKO – POLITIČKIH OVLASTI KAO PRVI ZADATAK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IMAJU DEFINIRANJE CILJEVA EKONOMSKE POLITIKE, I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PODUZIMANJE ODGOVARAJUĆIH MJERA KAKO BI DRUŠTVENA AKTIVNOST ŠTO SE ODNOSI NA USMJERAVANJE TOKOVA PRIVREĐIVANJA, POSTIGLA OVE </a:t>
            </a: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CILJEVE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Definiranje CILJEVA EKONOMSKE POLITIKE u njenom praktičnom aspektu predstavlja izuzetno kompleksan zadatak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SREDSTVA (MJERE) EKONOMSKE POLITIKE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hr-HR" altLang="sr-Latn-RS" sz="2400" b="1" cap="all" dirty="0" smtClean="0">
                <a:latin typeface="Arial" charset="0"/>
              </a:rPr>
              <a:t>SREDSTVA EKONOMSKE POLITIKE jesu</a:t>
            </a:r>
          </a:p>
          <a:p>
            <a:pPr lvl="1"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raznovrsne mjere, odluke i akcije nosilaca ekonomsko - političkih ovlasti</a:t>
            </a:r>
          </a:p>
          <a:p>
            <a:pPr lvl="1"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kojima se</a:t>
            </a:r>
          </a:p>
          <a:p>
            <a:pPr lvl="1"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utječe na tokove ekonomskog razvoja, odnosno postižu odgovarajući ciljevi društvene aktivnosti u usmjeravanju procesa reprodukcije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SREDSTVA (MJERE) EKONOMSKE POLITIKE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r-HR" sz="2400" b="1" dirty="0" smtClean="0">
                <a:latin typeface="Arial" charset="0"/>
              </a:rPr>
              <a:t>IZBOR PREDSTAVLJA IZRAZ ČINJENICE DA SU MJERE EKONOMSKE POLITIKE OVISNE OD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hr-HR" sz="2400" b="1" dirty="0" smtClean="0">
                <a:solidFill>
                  <a:schemeClr val="tx1"/>
                </a:solidFill>
                <a:latin typeface="Arial" charset="0"/>
              </a:rPr>
              <a:t>POSTOJEĆEG STANJA U TOKOVIMA PRIVREĐIVANJA, I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hr-HR" sz="2400" b="1" dirty="0" smtClean="0">
                <a:solidFill>
                  <a:schemeClr val="tx1"/>
                </a:solidFill>
                <a:latin typeface="Arial" charset="0"/>
              </a:rPr>
              <a:t>DEFINIRANIH CILJEVA EKONOMSKE POLITIKE</a:t>
            </a:r>
          </a:p>
          <a:p>
            <a:pPr>
              <a:lnSpc>
                <a:spcPct val="90000"/>
              </a:lnSpc>
            </a:pPr>
            <a:r>
              <a:rPr lang="hr-HR" sz="2400" b="1" dirty="0" smtClean="0">
                <a:latin typeface="Arial" charset="0"/>
              </a:rPr>
              <a:t>DVOSTRUKA OVISNOST IZBORA MJERA EKONOMSKE POLITIKE IMA ZA POSLJEDICU DA ISTE MJERE OVISNO OD OSOBENOSTI KONKRETNE PRIVREDE, MOGU IMATI RAZLIČITE UČINKE OD JEDNE DO DRUGE EKONOMSKE POLITIKE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SREDSTVA (MJERE) EKONOMSKE POLITIKE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hr-HR" altLang="sr-Latn-RS" sz="2400" b="1" cap="all" dirty="0" smtClean="0">
                <a:latin typeface="Arial" charset="0"/>
              </a:rPr>
              <a:t>Postoji ŠIROK SPEKTAR SREDSTAVA, odnosno MJERA EKONOMSKE POLITIKE i uobičajeno je da se ona diferenciraju prema različitim kriterijima: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prema namjeni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prema objektu djelovanja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prema karakteru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prema teritorijalnom utjecaju, odnosno prema području na koje se odnose</a:t>
            </a:r>
            <a:endParaRPr lang="en-US" altLang="sr-Latn-RS" sz="2400" b="1" cap="all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169</TotalTime>
  <Words>363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PRAVNI FAKULTET  PRIVREDNO PRAVNI SISTEM I POLITIKA Kuka, Ermin (2018). JAVNE POLITIKE. Sarajevo: Štamparija Fojnica Begić, Kasim (2000). EKONOMSKA POLITIKA. Sarajevo: Pravni fakultet Univerziteta u Sarajevu. Kurtović, Halid &amp; Kadrija Hodžić (2011).PRIVREDNO PRAVNI SISTEM I POLITIKA. Zenica: Pravni fakultet Univerziteta u Zenici. . </vt:lpstr>
      <vt:lpstr>VJEŽBE 6</vt:lpstr>
      <vt:lpstr>REGIONALNE MEĐUNARODNE ORGANIZACIJE</vt:lpstr>
      <vt:lpstr>REGIONALNE MEĐUNARODNE ORGANIZACIJE</vt:lpstr>
      <vt:lpstr>CILJEVI EKONOMSKE POLITIKE</vt:lpstr>
      <vt:lpstr>SREDSTVA (MJERE) EKONOMSKE POLITIKE</vt:lpstr>
      <vt:lpstr>SREDSTVA (MJERE) EKONOMSKE POLITIKE</vt:lpstr>
      <vt:lpstr>SREDSTVA (MJERE) EKONOMSKE POLITIKE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37</cp:revision>
  <dcterms:created xsi:type="dcterms:W3CDTF">2018-10-08T16:50:54Z</dcterms:created>
  <dcterms:modified xsi:type="dcterms:W3CDTF">2019-03-20T14:53:10Z</dcterms:modified>
</cp:coreProperties>
</file>