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INSTITUCIONALNA OSNOVA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U pogledu INSTITUCIONALNE OSNOVE PRIVREDNOG SISTEMA, usvajanjem odgovarajućih zakona o preduzećima odnosno privrednim društvima, mogao bi se steći utisak da je u ovom domenu tranzicija otišla najdalje</a:t>
            </a:r>
          </a:p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FORMA U OVOM DOMENU U POGLEDU TRANZICIJE JE ZADOVOLJENA</a:t>
            </a:r>
          </a:p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SADRŽINA, ODNOSNO FUNKCIONALNI ASPEKTI INSTITUCIONALNE OSNOVE TRŽIŠNOG PRIVREĐIVANJA SU JOŠ U SAMOM ZAČETKU ZA NAJVEĆI BROJ </a:t>
            </a:r>
            <a:r>
              <a:rPr lang="hr-HR" b="1" dirty="0" smtClean="0">
                <a:latin typeface="Arial" charset="0"/>
              </a:rPr>
              <a:t>PREDUZEĆA</a:t>
            </a:r>
            <a:endParaRPr lang="en-US" b="1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Arial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hr-HR" b="1" i="1" dirty="0" smtClean="0">
                <a:latin typeface="Arial" charset="0"/>
              </a:rPr>
              <a:t>PRIVATIZACIJA I SANACIJA BANAKA MEĐUSOBNO SU USKO POVEZANE, I NJIHOVI SU UČINCI U KRAJNJEM JEDNOZNAČNI</a:t>
            </a:r>
            <a:endParaRPr lang="en-US" b="1" i="1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TRŽIŠNI MEHANIZAM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b="1" dirty="0" smtClean="0">
                <a:latin typeface="Arial" charset="0"/>
              </a:rPr>
              <a:t>TRŽIŠNI MEHANIZAM U SISTEMU PRIVREĐIVANJA NE FUNKCIONIRA U PUNOM </a:t>
            </a:r>
            <a:r>
              <a:rPr lang="hr-HR" b="1" dirty="0" smtClean="0">
                <a:latin typeface="Arial" charset="0"/>
              </a:rPr>
              <a:t>KAPACITETU</a:t>
            </a:r>
            <a:endParaRPr lang="en-US" b="1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TRŽIŠNI MEHANIZAM REPRODUCIRA EKONOMSKU STRUKTURU I DOMETE EKONOMSKE MOĆI, ČIME JE I OGRANIČEN NJEGOV POVRATNI UTJECAJ NA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PROMJENU VLASNIČKE STRUKTURE, 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POTVRĐIVANJE PREDUZEĆA KAO ROBNIH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PROIZVOĐAČA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hr-HR" b="1" dirty="0" smtClean="0">
                <a:latin typeface="Arial" charset="0"/>
              </a:rPr>
              <a:t>NORMATIVNO GLEDAJUĆI TRŽIŠNI MEHANIZAM TREBA OBUHVATITI</a:t>
            </a:r>
          </a:p>
          <a:p>
            <a:pPr lvl="1" algn="ctr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TRŽIŠTE REZULTATA PRIVREĐIVANJA (ROBA I USLUGA)</a:t>
            </a:r>
          </a:p>
          <a:p>
            <a:pPr lvl="1" algn="ctr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ctr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TRŽIŠTE FAKTORA PRIVREĐIVANJA (RADA, KAPITALA, ZNANJA)</a:t>
            </a:r>
          </a:p>
          <a:p>
            <a:pPr lvl="1">
              <a:lnSpc>
                <a:spcPct val="90000"/>
              </a:lnSpc>
              <a:buNone/>
            </a:pP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REDUCIRANI EFEKTI MOTIVA PRIVREĐIVANJA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U SADAŠNJIM UVJETIMA EFEKTI DOBITI U POGLEDU EFIKASNOSTI PRIVREĐIVANJA SU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KRATKOROČNOG KARAKTERA, I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NEMAJU “UGRAĐEN MEHANIZAM” KAPITALIZACIJE DOBITI RADI ŠTO VEĆE DOBITI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marL="457200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PREDUZEĆA U NEDEFINIRANIM DRUŠTVENIM UVJETIMA PRIVREĐIVANJA NISU ORIJENTIRANA NA DUGOROČNIJE UVEĆANJE KONKURENTSKE SPOSOBNOSTI, PO OSNOVU ULAGANJA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TEHNIČKE I TEHNOLOŠKE INOVACIJE</a:t>
            </a:r>
          </a:p>
          <a:p>
            <a:pPr marL="457200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DUGOROČNIJE INVESTICIJE, I</a:t>
            </a:r>
          </a:p>
          <a:p>
            <a:pPr marL="457200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VEĆE POSLOVNE RIZIKE,</a:t>
            </a:r>
          </a:p>
          <a:p>
            <a:pPr>
              <a:lnSpc>
                <a:spcPct val="90000"/>
              </a:lnSpc>
              <a:buNone/>
            </a:pPr>
            <a:r>
              <a:rPr lang="hr-HR" b="1" dirty="0" smtClean="0">
                <a:latin typeface="Arial" charset="0"/>
              </a:rPr>
              <a:t>	SVE ONO ŠTO JE IMANENTNO MOTIVU PRIVREĐIVANJA U STABILNIM TRŽIŠNIM PRIVREDAMA</a:t>
            </a:r>
            <a:endParaRPr lang="en-US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pPr>
              <a:defRPr/>
            </a:pPr>
            <a:r>
              <a:rPr lang="hr-HR" altLang="sr-Latn-RS" b="1" cap="all" dirty="0" smtClean="0">
                <a:latin typeface="Arial" charset="0"/>
              </a:rPr>
              <a:t>Elaborirati OSOBENOSTI PRIVREDNOG SISTEMA BIH</a:t>
            </a:r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OSOBENOSTI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PRIVREDNOG SISTEMA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b="1" cap="all" dirty="0" smtClean="0">
                <a:latin typeface="Arial" charset="0"/>
              </a:rPr>
              <a:t>zadat</a:t>
            </a:r>
            <a:r>
              <a:rPr lang="en-US" altLang="sr-Latn-RS" b="1" cap="all" dirty="0" err="1" smtClean="0">
                <a:latin typeface="Arial" charset="0"/>
              </a:rPr>
              <a:t>ak</a:t>
            </a:r>
            <a:r>
              <a:rPr lang="hr-HR" altLang="sr-Latn-RS" b="1" cap="all" dirty="0" smtClean="0">
                <a:latin typeface="Arial" charset="0"/>
              </a:rPr>
              <a:t> </a:t>
            </a:r>
            <a:r>
              <a:rPr lang="hr-HR" altLang="sr-Latn-RS" b="1" cap="all" dirty="0" smtClean="0">
                <a:latin typeface="Arial" charset="0"/>
              </a:rPr>
              <a:t>privrednog sistema, da zajedno sa ostalim oblicima društvene aktivnosti, stvara više ili manje adekvatan ambijent za ekonomski </a:t>
            </a:r>
            <a:r>
              <a:rPr lang="hr-HR" altLang="sr-Latn-RS" b="1" cap="all" dirty="0" smtClean="0">
                <a:latin typeface="Arial" charset="0"/>
              </a:rPr>
              <a:t>razvoj</a:t>
            </a:r>
            <a:endParaRPr lang="en-US" altLang="sr-Latn-RS" b="1" cap="all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KOMPLEKSNOSTI </a:t>
            </a:r>
            <a:r>
              <a:rPr lang="hr-HR" b="1" dirty="0" smtClean="0">
                <a:latin typeface="Arial" charset="0"/>
              </a:rPr>
              <a:t>OSNOVNIH DETERMINANTI U ODREĐENJU PRIVREDNOG SISTEMA BIH U NJEGOVOM FUNKCIONALNOM ASPEKTU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USTAVNI SISTEM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b="1" cap="all" dirty="0" smtClean="0">
                <a:latin typeface="Arial" charset="0"/>
              </a:rPr>
              <a:t>USTAVNO – PRAVNI SISTEM DRŽAVE, utemeljen ustavom kao najvišim pravnim i političkim aktom, predstavlja OSNOVU ZA USTROJSTVO EKONOMSKOG, ODNOSNO PRIVREDNOG SISTEMA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NORMIRANJA PRIRODE PRIVREDNOG SISTEMA, I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UREĐIVANJA EKONOMSKOG PROSTORA BIH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PRIVREDNI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U POGLEDU PRIRODE PRIVREDNOG SISTEMA RADI SE O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TRŽIŠNOM SISTEMU PRIVREĐIVANJA, SA SVIM OSOBENOSTIMA (DOMANANTNO PRIVATNO VLASNIŠTVO, EKONOMSKE SLOBODE, TRŽIŠNI MEHANIZAM I ZAKONITOSTI PONUDE I POTRAŽNJE, OGRANIČENA EKONOMSKA ULOGA DRŽAVE,  KONCEPT OTVORENE PRIVREDE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)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brojnim ekonomskim i socijalnim implikacijama ovakvog privrednog sistema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EKONOMSKI PROSTOR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b="1" dirty="0" smtClean="0">
                <a:latin typeface="Arial" charset="0"/>
              </a:rPr>
              <a:t>U OSNOVI NORMATIVNO UREĐENJE EKONOMSKOG PROSTORA ZAJEDNICE, ŠTO SE ODNOSI NA RASPODJELU EKONOMSKO - POLITIČKIH OVLASTI IZMEĐU POJEDINIH NIVOA VLASTI U </a:t>
            </a:r>
            <a:r>
              <a:rPr lang="hr-HR" b="1" dirty="0" smtClean="0">
                <a:latin typeface="Arial" charset="0"/>
              </a:rPr>
              <a:t>DRŽAVI</a:t>
            </a:r>
            <a:r>
              <a:rPr lang="en-US" b="1" dirty="0" smtClean="0">
                <a:latin typeface="Arial" charset="0"/>
              </a:rPr>
              <a:t> </a:t>
            </a:r>
            <a:r>
              <a:rPr lang="hr-HR" b="1" dirty="0" smtClean="0">
                <a:latin typeface="Arial" charset="0"/>
              </a:rPr>
              <a:t>PREDSTAVLJA </a:t>
            </a:r>
            <a:r>
              <a:rPr lang="hr-HR" b="1" dirty="0" smtClean="0">
                <a:latin typeface="Arial" charset="0"/>
              </a:rPr>
              <a:t>ELEMENT DRUŠTVENOG SISTEMA (NEPOSREDNI DODIR S POLITIČKIM I ADMINISTRATIVNIM USTROJSTVOM), KOJI </a:t>
            </a:r>
            <a:r>
              <a:rPr lang="hr-HR" b="1" dirty="0" smtClean="0">
                <a:latin typeface="Arial" charset="0"/>
              </a:rPr>
              <a:t>DETERMINIRA</a:t>
            </a:r>
            <a:endParaRPr lang="en-US" b="1" dirty="0" smtClean="0">
              <a:latin typeface="Arial" charset="0"/>
            </a:endParaRPr>
          </a:p>
          <a:p>
            <a:endParaRPr lang="hr-HR" b="1" dirty="0" smtClean="0">
              <a:latin typeface="Arial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OSTALE SEGMENTE PRIVREDNOG SISTEMA 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</a:pPr>
            <a:endParaRPr lang="hr-HR" b="1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UKUPNO OBLIKOVANJE DRUŠTVENOG OKVIRA PRIVREĐIVANJA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TRANZICIJA PRIVREDE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 PRIVREDNI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TRANZICIJA PRIVREDE obuhvata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proces prijelaza s modela socijalističke (netržišne) ekonomije na model tržišne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ekonomije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od državnog (administrativnog) reguliranja na samoreguliranje privrednih tokova uz tržišni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mehanizam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ctr">
              <a:lnSpc>
                <a:spcPct val="80000"/>
              </a:lnSpc>
              <a:buNone/>
              <a:defRPr/>
            </a:pPr>
            <a:r>
              <a:rPr lang="hr-HR" altLang="sr-Latn-RS" sz="2400" b="1" i="1" cap="all" dirty="0" smtClean="0">
                <a:solidFill>
                  <a:schemeClr val="tx1"/>
                </a:solidFill>
                <a:latin typeface="Arial" charset="0"/>
              </a:rPr>
              <a:t>Praktično, nakon planetarnog sloma socijalističkih ekonomija, gotovo sve bivše socijalističke zemlje u većem ili manjem intenzitetu nalaze se u ovom složenom procesu</a:t>
            </a:r>
            <a:endParaRPr lang="en-US" altLang="sr-Latn-RS" sz="2400" b="1" i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hr-HR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TRANZICIJA PRIVREDE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 PRIVREDNI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Arial" charset="0"/>
              </a:rPr>
              <a:t>TRANZICIJA PRETPOSTAVLJA KROZ DUŽE RAZDOBLJE PODUZIMANJE NIZA AKTIVNOSTI I POTEZA U PRIVREDI I DRUŠTVU, ČIJE JE ISHODIŠTE UTEMELJENJE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TRŽIŠNOG SISTEMA PRIVREĐIVANJA, I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DEMOKRATSKOG POLITIČKOG REŽIMA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hr-HR" b="1" dirty="0" smtClean="0">
                <a:latin typeface="Arial" charset="0"/>
              </a:rPr>
              <a:t>TRANZICIJA PRIVREDE I DRUŠTVA U OVOM SMISLU SE JAVLJA KAO IZNUĐEN PROCES, IZ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EKONOMSKIH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SOCIJALNIH, I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POLITIČKIH RAZLOGA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SVOJINSKO PRESTRUKTURIRANJE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b="1" cap="all" dirty="0" smtClean="0">
                <a:latin typeface="Arial" charset="0"/>
              </a:rPr>
              <a:t>Kako je za tržišne privredne sisteme bitna pretpostavka dominacija privatnog vlasništva, to znači da je izmjena postojeće vlasničke strukture u </a:t>
            </a:r>
            <a:r>
              <a:rPr lang="hr-HR" altLang="sr-Latn-RS" b="1" cap="all" dirty="0" smtClean="0">
                <a:latin typeface="Arial" charset="0"/>
              </a:rPr>
              <a:t>BiH</a:t>
            </a:r>
            <a:endParaRPr lang="en-US" altLang="sr-Latn-RS" b="1" cap="all" dirty="0" smtClean="0"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dio šireg prestrukturiranja privrede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nezaobilazni preduvjet tranzicije ekonomije na tržišne osnove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154</TotalTime>
  <Words>533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4</vt:lpstr>
      <vt:lpstr>OSOBENOSTI PRIVREDNOG SISTEMA BIH</vt:lpstr>
      <vt:lpstr>USTAVNI SISTEM </vt:lpstr>
      <vt:lpstr>PRIVREDNI SISTEM</vt:lpstr>
      <vt:lpstr>EKONOMSKI PROSTOR</vt:lpstr>
      <vt:lpstr>TRANZICIJA PRIVREDE I PRIVREDNI SISTEM</vt:lpstr>
      <vt:lpstr>TRANZICIJA PRIVREDE I PRIVREDNI SISTEM</vt:lpstr>
      <vt:lpstr>SVOJINSKO PRESTRUKTURIRANJE</vt:lpstr>
      <vt:lpstr>INSTITUCIONALNA OSNOVA</vt:lpstr>
      <vt:lpstr>TRŽIŠNI MEHANIZAM</vt:lpstr>
      <vt:lpstr>REDUCIRANI EFEKTI MOTIVA PRIVREĐIVANJA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33</cp:revision>
  <dcterms:created xsi:type="dcterms:W3CDTF">2018-10-08T16:50:54Z</dcterms:created>
  <dcterms:modified xsi:type="dcterms:W3CDTF">2019-03-11T08:52:15Z</dcterms:modified>
</cp:coreProperties>
</file>