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11.3.2019.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STRUKTURA IZVORA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hr-HR" sz="2600" b="1" cap="all" dirty="0" smtClean="0">
                <a:latin typeface="Arial" charset="0"/>
              </a:rPr>
              <a:t>IZVORI AKUMULACIJE dijele se na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OSNOVNE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DODAJNE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None/>
              <a:defRPr/>
            </a:pP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buNone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U OSNOVNE IZVORE AKUMULACIJE ulaze oni oblici formiranja sredstava akumulacije koji su rezultat poslovanja privrednih subjekata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>
              <a:buNone/>
              <a:defRPr/>
            </a:pPr>
            <a:r>
              <a:rPr lang="en-US" sz="2600" b="1" cap="all" dirty="0" smtClean="0">
                <a:latin typeface="Arial" charset="0"/>
              </a:rPr>
              <a:t>     </a:t>
            </a:r>
          </a:p>
          <a:p>
            <a:pPr>
              <a:buNone/>
              <a:defRPr/>
            </a:pPr>
            <a:r>
              <a:rPr lang="hr-HR" sz="2600" b="1" cap="all" dirty="0" smtClean="0">
                <a:latin typeface="Arial" charset="0"/>
              </a:rPr>
              <a:t>DODAJNI IZVORI AKUMULACIJE su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rezultat ekonomsko - političkih mjera, 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zajednička osobenost im je da omogućavaju formiranje sredstava na ime akumulacije izvan novostvorene vrijednosti (nacionalnog dohotka)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hr-HR" sz="24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TEHNIČKI PROGRES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r-HR" b="1" cap="all" dirty="0" smtClean="0">
                <a:latin typeface="Arial" charset="0"/>
              </a:rPr>
              <a:t>TEHNIČKI PROGRES znači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proces usavršavanja materijalnih elemenata procesa proizvodnje, sredstava i predmeta rada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UVOĐENJE NOVIH METODA PROIZVODNJE I NAČINA UPRAVLJANJA PRIVREĐIVANJEM</a:t>
            </a: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marL="457200" lvl="1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PRONALAŽENJE NOVIH PROIZVODA ILI USAVRŠAVANJE POSTOJEĆIH PROIZVODNIH PROGRAMA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pPr>
              <a:defRPr/>
            </a:pPr>
            <a:r>
              <a:rPr lang="hr-HR" b="1" cap="all" dirty="0" smtClean="0">
                <a:latin typeface="Arial" charset="0"/>
              </a:rPr>
              <a:t>Objasniti FAKTORE ekonomskog razvoja</a:t>
            </a:r>
          </a:p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pPr>
              <a:defRPr/>
            </a:pPr>
            <a:r>
              <a:rPr lang="hr-HR" b="1" cap="all" dirty="0" smtClean="0">
                <a:latin typeface="Arial" charset="0"/>
              </a:rPr>
              <a:t>Elaborirati OPĆE i POSEBNE UVJETE ekonomskog razvoja BiH</a:t>
            </a:r>
            <a:endParaRPr lang="en-U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FAKTORI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r-HR" b="1" cap="all" dirty="0" smtClean="0">
                <a:latin typeface="Arial" charset="0"/>
              </a:rPr>
              <a:t>PRVU SKUPINU FAKTORA EKONOMSKOG RAZVOJA čine oni koji neposredno determiniraju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rast proizvodnih snaga društva, 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uvećanja bogatstva društvene zajednice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NEOPHODNO 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JE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POSTIZANJE ODGOVARAJUĆE SRAZMJERE IZMEĐU OVIH ELEMENATA KAO PREDUVJET ZA OPTIMALAN EKONOMSKI RAZVOJ</a:t>
            </a:r>
          </a:p>
          <a:p>
            <a:pPr lvl="1">
              <a:buFont typeface="Wingdings" pitchFamily="2" charset="2"/>
              <a:buChar char="Ø"/>
              <a:defRPr/>
            </a:pPr>
            <a:endParaRPr lang="hr-HR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FAKTORI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KAKO JE PROCES PRIVREĐIVANJA DINAMIČAN, TO JE KOMBINACIJA FAKTORA PRIVREĐIVANJA, I U POVODU ISTOVRSNIH PROIZVODNIH REZULTATA, PODLOŽNA PROMJENAMA U</a:t>
            </a:r>
          </a:p>
          <a:p>
            <a:pPr lvl="1" algn="just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KVANTITATIVNIM OMJERIMA, I</a:t>
            </a:r>
          </a:p>
          <a:p>
            <a:pPr lvl="1" algn="just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KVALITATIVNIM SVOJSTVIMA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FAKTORI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EKONOMSKOG RAZVOJA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b="1" cap="all" dirty="0" smtClean="0">
                <a:latin typeface="Arial" charset="0"/>
              </a:rPr>
              <a:t>DRUGA SKUPINA FAKTORA EKONOMSKOG RAZVOJA ima posredne učinke</a:t>
            </a:r>
            <a:endParaRPr lang="en-US" b="1" cap="all" dirty="0" smtClean="0">
              <a:latin typeface="Arial" charset="0"/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animiraju se proizvodni faktori, odnosno stavljaju u funkciju,</a:t>
            </a:r>
          </a:p>
          <a:p>
            <a:pPr lvl="1">
              <a:lnSpc>
                <a:spcPct val="90000"/>
              </a:lnSpc>
              <a:buNone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	a isto tako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pospješuje se ostvarivanje naznačene kombinacije faktora što je u službi optimalnog razvoja</a:t>
            </a:r>
          </a:p>
          <a:p>
            <a:pPr>
              <a:defRPr/>
            </a:pPr>
            <a:r>
              <a:rPr lang="hr-HR" b="1" cap="all" dirty="0" smtClean="0">
                <a:latin typeface="Arial" charset="0"/>
              </a:rPr>
              <a:t>ZNAČAJNU SKUPINU FAKTORA EFIKASNOG EKONOMSKOG RAZVOJA predstavljaju</a:t>
            </a:r>
            <a:endParaRPr lang="en-US" b="1" cap="all" dirty="0" smtClean="0"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akumulacija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tehnički progres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društveni uvjeti rada,</a:t>
            </a:r>
          </a:p>
          <a:p>
            <a:pPr>
              <a:buNone/>
              <a:defRPr/>
            </a:pPr>
            <a:r>
              <a:rPr lang="hr-HR" b="1" cap="all" dirty="0" smtClean="0">
                <a:latin typeface="Arial" charset="0"/>
              </a:rPr>
              <a:t>	iako djeluju iz </a:t>
            </a:r>
            <a:r>
              <a:rPr lang="hr-HR" b="1" i="1" cap="all" dirty="0" smtClean="0">
                <a:latin typeface="Arial" charset="0"/>
              </a:rPr>
              <a:t>“drugog plana”</a:t>
            </a:r>
            <a:endParaRPr lang="en-US" b="1" i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STANOVNIŠTVO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Arial" charset="0"/>
              </a:rPr>
              <a:t>SA STAJALIŠTA EKONOMSKOG RAZVOJA DVOSTRUKA JE ULOGA STANOVNIŠTVA: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 PROCESU PROIZVODNJE JAVLJA SE KAO PROIZVOĐAČ DOBARA, A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 PROCESU POTROŠNJE KAO POTROŠAČ DOBARA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STANOVNIŠTVO KAO FAKTOR EKONOMSKOG RAZVOJA</a:t>
            </a:r>
          </a:p>
          <a:p>
            <a:pPr lvl="1">
              <a:lnSpc>
                <a:spcPct val="8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OSIGURAVA RADNU SNAGU, KAO NEZAMJENJIV ELEMENT PROIZVODNOG PROCESA KOJI OSTVARUJE I POKREĆE PRIVREDNI RAZVOJ, A</a:t>
            </a:r>
          </a:p>
          <a:p>
            <a:pPr lvl="1">
              <a:lnSpc>
                <a:spcPct val="8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 SFERI POTROŠNJE UTVRĐUJE SVRHU CJELOKUPNOG PROIZVODNOG PROCESA</a:t>
            </a:r>
          </a:p>
          <a:p>
            <a:pPr lvl="1">
              <a:buFont typeface="Wingdings" pitchFamily="2" charset="2"/>
              <a:buChar char="Ø"/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STANOVNIŠTVO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I RESURSI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Arial" charset="0"/>
              </a:rPr>
              <a:t>BROJNO STANJE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STRUKTURA STANOVNIŠTVA</a:t>
            </a:r>
            <a:endParaRPr lang="en-US" b="1" dirty="0" smtClean="0">
              <a:latin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aktivno i pasivno stanovništvo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obrazovna, odnosno kvalifikaciona struktura, 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ekonomsko - socijalna struktura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PRIRODNO BOGATSTVO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POLJOPRIVREDNO ZEMLJIŠTE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ŠUMSKI FOND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VODNI RESURS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RUDNO BOGATSTVO</a:t>
            </a:r>
            <a:r>
              <a:rPr lang="en-US" b="1" dirty="0" smtClean="0">
                <a:latin typeface="Arial" charset="0"/>
              </a:rPr>
              <a:t> </a:t>
            </a:r>
            <a:r>
              <a:rPr lang="hr-HR" b="1" dirty="0" smtClean="0">
                <a:latin typeface="Arial" charset="0"/>
              </a:rPr>
              <a:t>I ENERGETSKI IZVORI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PROIZVODNI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FONDOVI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latin typeface="Arial" charset="0"/>
              </a:rPr>
              <a:t>PROIZVODNI FONDOVI U BIH PRILIKAMA IZUZETNO SU SKROMNI, I PO OBIMU I PO STRUKTURI</a:t>
            </a:r>
            <a:endParaRPr lang="en-US" b="1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VRIJEDNOST FIKSNIH FONDOVA PO STANOVNIKU NIJE SE U BIH BITNO PROMIJENILA, ZBOG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DEPRESIRANOG STATUSA U EXJU PRIVREDI, I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TEHNIČKOG ZASTARIJEVANJA ZATEČENOG FIKSNOG FONDA U OBLASTIMA PRIVREĐIVANJA ŠTO SU DOMINIRALE U BIH PRIVREDI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AKUMULACIJA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r-HR" b="1" cap="all" dirty="0" smtClean="0">
                <a:latin typeface="Arial" charset="0"/>
              </a:rPr>
              <a:t>AKUMULACIJA predstavlja</a:t>
            </a:r>
          </a:p>
          <a:p>
            <a:pPr lvl="1">
              <a:lnSpc>
                <a:spcPct val="90000"/>
              </a:lnSpc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dio novostvorene vrijednosti (nacionalnog dohotka)</a:t>
            </a:r>
          </a:p>
          <a:p>
            <a:pPr lvl="1">
              <a:lnSpc>
                <a:spcPct val="90000"/>
              </a:lnSpc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koji se</a:t>
            </a:r>
          </a:p>
          <a:p>
            <a:pPr lvl="1">
              <a:lnSpc>
                <a:spcPct val="90000"/>
              </a:lnSpc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usmjerava na ime uvećanja proizvodnih mogućnosti društvene zajednice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lnSpc>
                <a:spcPct val="90000"/>
              </a:lnSpc>
              <a:defRPr/>
            </a:pPr>
            <a:r>
              <a:rPr lang="hr-HR" sz="2400" b="1" cap="all" dirty="0" smtClean="0">
                <a:solidFill>
                  <a:schemeClr val="tx1"/>
                </a:solidFill>
                <a:latin typeface="Arial" charset="0"/>
              </a:rPr>
              <a:t>AKUMULACIJA I POTROŠNJA se nalaze u obrnutoj ovisnosti, odnosno ukoliko je veća akumulacija manja je potrošnja, i obrnuto</a:t>
            </a:r>
          </a:p>
          <a:p>
            <a:pPr lvl="1">
              <a:lnSpc>
                <a:spcPct val="90000"/>
              </a:lnSpc>
              <a:defRPr/>
            </a:pPr>
            <a:endParaRPr lang="hr-HR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134</TotalTime>
  <Words>387</Words>
  <Application>Microsoft Office PowerPoint</Application>
  <PresentationFormat>On-screen Show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2</vt:lpstr>
      <vt:lpstr>FAKTORI EKONOMSKOG RAZVOJA</vt:lpstr>
      <vt:lpstr>FAKTORI EKONOMSKOG RAZVOJA</vt:lpstr>
      <vt:lpstr>FAKTORI EKONOMSKOG RAZVOJA</vt:lpstr>
      <vt:lpstr>STANOVNIŠTVO</vt:lpstr>
      <vt:lpstr>STANOVNIŠTVO I RESURSI</vt:lpstr>
      <vt:lpstr>PROIZVODNI FONDOVI U BIH</vt:lpstr>
      <vt:lpstr>AKUMULACIJA</vt:lpstr>
      <vt:lpstr>STRUKTURA IZVORA</vt:lpstr>
      <vt:lpstr>TEHNIČKI PROGRES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24</cp:revision>
  <dcterms:created xsi:type="dcterms:W3CDTF">2018-10-08T16:50:54Z</dcterms:created>
  <dcterms:modified xsi:type="dcterms:W3CDTF">2019-03-11T07:46:27Z</dcterms:modified>
</cp:coreProperties>
</file>