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0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23.2.2020.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27623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4324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73906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31527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530990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2/23/2020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aruk.jasarevic@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aris.kozlo@yahoo.com" TargetMode="External"/><Relationship Id="rId4" Type="http://schemas.openxmlformats.org/officeDocument/2006/relationships/hyperlink" Target="mailto:haris.kozlo@pfk.edu.ba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200" dirty="0" smtClean="0"/>
              <a:t>Kuka, Ermin (2018). </a:t>
            </a:r>
            <a:r>
              <a:rPr lang="bs-Latn-BA" sz="1200" b="1" i="1" dirty="0" smtClean="0"/>
              <a:t>JAVNE POLITIKE</a:t>
            </a:r>
            <a:r>
              <a:rPr lang="bs-Latn-BA" sz="1200" dirty="0" smtClean="0"/>
              <a:t>. Sarajevo: Štamparija Fojnica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bs-Latn-BA" sz="1200" dirty="0" smtClean="0"/>
              <a:t>Begić, Kasim (2000). </a:t>
            </a:r>
            <a:r>
              <a:rPr lang="bs-Latn-BA" sz="1200" b="1" i="1" dirty="0" smtClean="0"/>
              <a:t>EKONOMSKA POLITIKA.</a:t>
            </a:r>
            <a:r>
              <a:rPr lang="bs-Latn-BA" sz="1200" dirty="0" smtClean="0"/>
              <a:t> Sarajevo: Pravni fakultet Univerziteta u Sarajevu.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hr-HR" sz="1200" dirty="0" smtClean="0"/>
              <a:t>Kurtović, Halid &amp; Kadrija Hodžić (2011).</a:t>
            </a:r>
            <a:r>
              <a:rPr lang="hr-HR" sz="1200" b="1" i="1" dirty="0" smtClean="0"/>
              <a:t>PRIVREDNO PRAVNI SISTEM I POLITIKA.</a:t>
            </a:r>
            <a:r>
              <a:rPr lang="hr-HR" sz="1200" dirty="0" smtClean="0"/>
              <a:t> Zenica: </a:t>
            </a:r>
            <a:r>
              <a:rPr lang="bs-Latn-BA" sz="1200" dirty="0" smtClean="0"/>
              <a:t>Pravni fakultet Univerziteta u Zenici.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Predmet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Privredno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400" u="sng" dirty="0" smtClean="0">
                <a:latin typeface="Times New Roman" pitchFamily="18" charset="0"/>
                <a:cs typeface="Times New Roman" pitchFamily="18" charset="0"/>
              </a:rPr>
              <a:t>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prezentirati osnovne kategorija i institucije koje ukazuju na funkcionalnu vezu države i prava, s jedne strane, i privrede, s druge strane;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analizirati relevantne podatke o prednostima, nedostacima i karakteristikama privrednog sistema Bosne i Hercegovine, kao i o resursima sa kojima raspolaže;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definirati mjere ekonomske politike;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detektirati aktere ekonomske politike, budući da se njihovim djelovanjem konstituiraju pravne regulacije privrednih tokova s ciljem zaštite i artikulacije općih i pojedinačnih interesa sudionika privrednog sistema.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bs-Latn-BA" sz="2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I/1. dio – Ekonomski razvoj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I/2. dio –Ekonomski razvoj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II/1.dio – Osnove privrednog sistema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sedmica:modul II/2. dio – Osnove privrednog sistema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III/1. dio – Osnovni elementi ekonomske politike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edmica: modul III/2. dio – Osnovni elementi ekonomkse politike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IV – Tržište i cijene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V– Sistem i politika raspodjele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VI - Investicije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10.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VII/1. dio – Monetarno – kreditni sistem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11.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VII/2. dio – Monetarno – kreditni sistem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12.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VIII/1. dio – Fiskalni sistem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13.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VIII/2. dio – Fiskalni sistem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14.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IX– Vanjska trgovina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15.</a:t>
            </a:r>
            <a:r>
              <a:rPr lang="hr-HR" sz="2400" b="1" dirty="0" smtClean="0">
                <a:latin typeface="Times New Roman" pitchFamily="18" charset="0"/>
                <a:cs typeface="Times New Roman" pitchFamily="18" charset="0"/>
              </a:rPr>
              <a:t>sedmica: modul X– Politika regionalnog razvoja</a:t>
            </a: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03232" cy="5715000"/>
          </a:xfrm>
        </p:spPr>
        <p:txBody>
          <a:bodyPr>
            <a:normAutofit fontScale="62500" lnSpcReduction="20000"/>
          </a:bodyPr>
          <a:lstStyle/>
          <a:p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Univerzitet u Travniku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 ima jedinstven sistem ocjenjivanja na svim organizacionim jedinicama koji je definiran Pravilima studiranja za I ciklus studija na Univerzitetu u Travniku.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Rad studenata prati se kontinuirano tokom nastave, pri čemu se pojedinačno ocjenjuju svi oblici aktivnosti dodjeljivanjem odgovarajućeg broja bodova, kako slijedi: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Prisustvo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0-10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(0-10%).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2.Seminarski rad/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esej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usmenaodbrana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rada/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kvizovi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0-15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(0-5%)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Parcijalni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test/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praktični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rad  0-25bodova(0-25%) –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pojedinačne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parcijalne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testove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definirá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nastavnik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obimu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gradiva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imajući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konačan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zbir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ove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prelaziti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25.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Parcijalni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test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organizira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maksimalan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navedenih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aktivnosti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 - 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(40 %)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pristupiti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popravnom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–  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ukupno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60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 (60 %).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organizirati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pismeno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pismeno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usmeno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upućuju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popravni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vrednuje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(60%).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završnog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zbrajaju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bodovima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ostvario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prisustvo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seminarski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rad/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parcijalni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ni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završnom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ostvare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prolaznu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ocjenu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upućuju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popravni</a:t>
            </a:r>
            <a:r>
              <a:rPr lang="es-E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b="1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bodova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(60).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Studenti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dužni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prijaviti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završni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popravni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organiziraju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redovnim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ispitnim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terminima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nakon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održane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parcijalne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ispite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testove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polažu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prijavljivanja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odredi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predmetni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nastavnik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student nije dostavio indeks iz opravdanog razloga, dužan je obavijestiti predmetnog asistenta.</a:t>
            </a:r>
          </a:p>
        </p:txBody>
      </p:sp>
    </p:spTree>
    <p:extLst>
      <p:ext uri="{BB962C8B-B14F-4D97-AF65-F5344CB8AC3E}">
        <p14:creationId xmlns:p14="http://schemas.microsoft.com/office/powerpoint/2010/main" xmlns="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Faruk Jašarević</a:t>
            </a: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Faruk.jasarevic@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pfk.edu.ba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Kozlo MA.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haris.kozlo@yahoo.com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RADOVI</a:t>
            </a:r>
            <a:endParaRPr lang="hr-H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tema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Dodjela tema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studentima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izrade seminarskog rada prema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uputstvu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fakulteta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Korekcije i dodatne upute 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printanoj radnoj verziji u terminima vježbi</a:t>
            </a:r>
          </a:p>
          <a:p>
            <a:pPr marL="635508" lvl="1" indent="-342900">
              <a:buFontTx/>
              <a:buChar char="-"/>
            </a:pPr>
            <a:r>
              <a:rPr lang="hr-H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 e-mailom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Finalni seminarski rad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Prezentacija seminarskog rada 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vježbi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rad-način ocjenjivanja..…………………..0-5%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8413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1395</TotalTime>
  <Words>759</Words>
  <Application>Microsoft Office PowerPoint</Application>
  <PresentationFormat>On-screen Show (4:3)</PresentationFormat>
  <Paragraphs>93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 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  <vt:lpstr>SEMINARSKI RADOVI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150</cp:revision>
  <dcterms:created xsi:type="dcterms:W3CDTF">2016-02-04T23:36:05Z</dcterms:created>
  <dcterms:modified xsi:type="dcterms:W3CDTF">2020-02-23T10:52:31Z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