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26.2.2020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/>
          <a:lstStyle/>
          <a:p>
            <a:r>
              <a:rPr lang="bs-Latn-B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Metodologija društvenih i pravnih nauka</a:t>
            </a:r>
            <a:endParaRPr lang="bs-Latn-B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/>
          </a:bodyPr>
          <a:lstStyle/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Prof. dr</a:t>
            </a:r>
            <a:r>
              <a:rPr lang="bs-Latn-B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. Mensur </a:t>
            </a:r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Kustura</a:t>
            </a:r>
          </a:p>
          <a:p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201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9</a:t>
            </a:r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/20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</a:t>
            </a:r>
            <a:endParaRPr lang="bs-Latn-B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sz="24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ste </a:t>
            </a:r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naučnog objašnjenja</a:t>
            </a:r>
            <a:endParaRPr lang="hr-B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2. Objašnjenje po vjerojatnoći: u ovoj vrsti objašnjenja se iz explanansa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iskaza koji se koristi za davanje objašnjenja, iskaz o pojavi koju bi trebalo objasniti ne slijedi sa logičkom nužnošću ili deduktivnom izvjesnošću nego samo sa nekom vjerojatnoćom. Ovdje je rječ o induktivnom logičkom argumentu.</a:t>
            </a:r>
          </a:p>
          <a:p>
            <a:pPr algn="just"/>
            <a:endParaRPr lang="hr-BA" sz="3600" dirty="0"/>
          </a:p>
        </p:txBody>
      </p:sp>
    </p:spTree>
    <p:extLst>
      <p:ext uri="{BB962C8B-B14F-4D97-AF65-F5344CB8AC3E}">
        <p14:creationId xmlns:p14="http://schemas.microsoft.com/office/powerpoint/2010/main" val="2670350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ste </a:t>
            </a:r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naučnog objašnjenja</a:t>
            </a:r>
            <a:endParaRPr lang="hr-B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3. Funkcionalno teleološko objašnjenje: je vrsta naučnog objašnjenja koje se uglavnom koristi u biologiji.</a:t>
            </a:r>
          </a:p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4. Genetička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objašnjenja: predstavlja događaje ili stanja koja su nastupila u datom trenutku. Genetički se objašnjava tako što se pokazuje da je taj događaj rezulat više događaja koji su mu predhodili. Primjenu imaju u društvenim naukama.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20806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Iz gore navedenog slijedi da je </a:t>
            </a:r>
            <a:r>
              <a:rPr lang="hr-HR" sz="36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aučno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objašnjenje ili eksplanancija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logički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postupak pomoću kojeg se nešto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predmet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, događaj ili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činjenica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dovodi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u vezu sa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drugim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predmetom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, događajem 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ili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činjenicom,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što je nužan i dovoljan uvjet njegove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egzistencije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10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bs-Latn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Naučno objašnjenje ili eksplanancija je logički postupak pomoću kojeg se nešto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predmet, događaj ili činjenica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dovodi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u vezu sa nećim drugim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(predmetom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, događajem ili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činjenicom),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što je nužan i dovoljan uvjet njegove egzistencije.</a:t>
            </a:r>
          </a:p>
          <a:p>
            <a:pPr marL="0" indent="0" algn="just">
              <a:buNone/>
            </a:pPr>
            <a:endParaRPr lang="bs-Latn-BA" sz="36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 objašnjenje</a:t>
            </a:r>
            <a:endParaRPr lang="hr-B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latin typeface="Times New Roman" pitchFamily="18" charset="0"/>
                <a:cs typeface="Times New Roman" pitchFamily="18" charset="0"/>
              </a:rPr>
              <a:t>Naučno objašnjenje je logički argument čije su premise iskazi o generalizacijama, općim pravilnostima i značajnim uslovima, a čiji zaključak izražava činjenicu ili pojavu koja se objašnjava. Logička struktura naučnog objašnjenja sadrži tri komponente:</a:t>
            </a:r>
          </a:p>
          <a:p>
            <a:pPr algn="just"/>
            <a:r>
              <a:rPr lang="hr-BA" dirty="0">
                <a:latin typeface="Times New Roman" pitchFamily="18" charset="0"/>
                <a:cs typeface="Times New Roman" pitchFamily="18" charset="0"/>
              </a:rPr>
              <a:t>1. jedan ili više naučnih iskaza ili zakona o općim pravilnostima</a:t>
            </a:r>
          </a:p>
          <a:p>
            <a:pPr algn="just"/>
            <a:r>
              <a:rPr lang="hr-BA" dirty="0">
                <a:latin typeface="Times New Roman" pitchFamily="18" charset="0"/>
                <a:cs typeface="Times New Roman" pitchFamily="18" charset="0"/>
              </a:rPr>
              <a:t>2. skup iskaza o okolnostima, uslovima u kojima nastaje pojava koju bi trebalo objasniti odnosno iskazi i početnim stavovima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06705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 objašnjenje</a:t>
            </a:r>
            <a:endParaRPr lang="hr-B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3. iskaz o pojavi koju bi trebalo objasniti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Konjukciju ili skup zakona i iskaza o početnim uslovima predstavlja osnovu za objašnjenje odnosno ono čime objašnjavamo to što bi trebalo objasniti, a to nazivamo EXPLANANS. </a:t>
            </a:r>
          </a:p>
          <a:p>
            <a:endParaRPr lang="hr-BA" sz="3600" dirty="0"/>
          </a:p>
        </p:txBody>
      </p:sp>
    </p:spTree>
    <p:extLst>
      <p:ext uri="{BB962C8B-B14F-4D97-AF65-F5344CB8AC3E}">
        <p14:creationId xmlns:p14="http://schemas.microsoft.com/office/powerpoint/2010/main" val="212564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 objašnjenje</a:t>
            </a:r>
            <a:endParaRPr lang="hr-B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Iskazi o pojavi koju objašnjavamo EXPLANANDUM.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Na osnovu explanansa  mi donosimo naučno objašnjenje odnosno explanandum. Objašnjenje pojave daje se podvođenjem iskaza o toj pojavi uz pomoć iskaza o početnim uslovima kojima pojava postaje podiskaz koji govori o općim pravilnostima odnosno pod naučne zakone.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15888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 objašnjenje</a:t>
            </a:r>
            <a:endParaRPr lang="hr-B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Najvažniji logički uslovi koje treba ispunjavati da bi naučno objašnjenje bilo prihvaćenos su: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1. iskazi o explanansu ne smiju biti takvi da logički slijede iz iskaza u explanandum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2. iskazi o explanansu moraju biti provjerljivi</a:t>
            </a: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67558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 objašnjenje</a:t>
            </a:r>
            <a:endParaRPr lang="hr-B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3. ne smije postojati razlog sumnje u istinitost iskaza koji sačinjavaju explanans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4. svjedočanstvo koje podržava iskaze u explanansu mora da bude neovisno od iskaza u explanandumu.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837045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ste </a:t>
            </a:r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naučnog objašnjenja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hr-BA" dirty="0">
                <a:latin typeface="Times New Roman" pitchFamily="18" charset="0"/>
                <a:cs typeface="Times New Roman" pitchFamily="18" charset="0"/>
              </a:rPr>
              <a:t>1. Deduktivno </a:t>
            </a:r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BA" dirty="0">
                <a:latin typeface="Times New Roman" pitchFamily="18" charset="0"/>
                <a:cs typeface="Times New Roman" pitchFamily="18" charset="0"/>
              </a:rPr>
              <a:t>nomološko objašnjenje: je ono u kojemu iskaz kojim se opisuje pojava koja treba sa bude objašnjena </a:t>
            </a:r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BA" dirty="0">
                <a:latin typeface="Times New Roman" pitchFamily="18" charset="0"/>
                <a:cs typeface="Times New Roman" pitchFamily="18" charset="0"/>
              </a:rPr>
              <a:t>explanandm sa deduktivnom izvjesnočću slijedi iz konjukcije ili skupa iskaza o zakonima i iskaza o početnim uslovima </a:t>
            </a:r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BA" dirty="0">
                <a:latin typeface="Times New Roman" pitchFamily="18" charset="0"/>
                <a:cs typeface="Times New Roman" pitchFamily="18" charset="0"/>
              </a:rPr>
              <a:t>explanansa, na kojima se zasniva objašnjenje te pojave, ili explanandum je </a:t>
            </a:r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logička </a:t>
            </a:r>
            <a:r>
              <a:rPr lang="hr-BA" dirty="0">
                <a:latin typeface="Times New Roman" pitchFamily="18" charset="0"/>
                <a:cs typeface="Times New Roman" pitchFamily="18" charset="0"/>
              </a:rPr>
              <a:t>posljedica explanansa.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970640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ste </a:t>
            </a:r>
            <a:r>
              <a:rPr lang="bs-Latn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naučnog objašnjenja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hr-BA" dirty="0">
                <a:latin typeface="Times New Roman" pitchFamily="18" charset="0"/>
                <a:cs typeface="Times New Roman" pitchFamily="18" charset="0"/>
              </a:rPr>
              <a:t>Osim pojedinačnih činjenica, pojava ili događaja mogu se obajšnjavati i naučni zakoni koji služe ne samo za davanje naučnih objašnjenja nego su i sami predmet naučnog objašnjenja. Za objašnjenje nekog naučnog zakona mogu se koristiti: zakoni koji su općiji od zakona koje bi trebalo objaniti i teorije koje se mogu dedukovati iz aksioma te teorije.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BA" sz="3600" dirty="0"/>
          </a:p>
        </p:txBody>
      </p:sp>
    </p:spTree>
    <p:extLst>
      <p:ext uri="{BB962C8B-B14F-4D97-AF65-F5344CB8AC3E}">
        <p14:creationId xmlns:p14="http://schemas.microsoft.com/office/powerpoint/2010/main" val="694085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573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Metodologija društvenih i pravnih nauka</vt:lpstr>
      <vt:lpstr>Uvod</vt:lpstr>
      <vt:lpstr>Naučno objašnjenje</vt:lpstr>
      <vt:lpstr>Naučno objašnjenje</vt:lpstr>
      <vt:lpstr>Naučno objašnjenje</vt:lpstr>
      <vt:lpstr>Naučno objašnjenje</vt:lpstr>
      <vt:lpstr>Naučno objašnjenje</vt:lpstr>
      <vt:lpstr>Vrste naučnog objašnjenja</vt:lpstr>
      <vt:lpstr>Vrste naučnog objašnjenja</vt:lpstr>
      <vt:lpstr>Vrste naučnog objašnjenja</vt:lpstr>
      <vt:lpstr>Vrste naučnog objašnjenja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15</cp:revision>
  <dcterms:created xsi:type="dcterms:W3CDTF">2017-03-02T12:00:53Z</dcterms:created>
  <dcterms:modified xsi:type="dcterms:W3CDTF">2020-02-26T07:59:02Z</dcterms:modified>
</cp:coreProperties>
</file>