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4.1.2019.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 fontScale="92500" lnSpcReduction="20000"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2018/2019 godine</a:t>
            </a:r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FAZE I KLASIFIKACIJE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Najveće nepovoljnosti razvoju donosi RECESIJA, dok se u ekonomskom prosperitetu (EKSPANZIJA) svi ekonomski pokazatelji kreću u pozitivnom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pravcu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RECESIJA se prepoznaje po smanjenju realnog BDP/GDP-a, proizvodnje, zaposlenosti, profita i agregatne potražnje uz istodobno povećanje nezaposlenosti i zaliha nepotrebnih finalnih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proizvoda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EKSPANZIJA se prepoznaje po povećanju realnog BDP/GDP-a, proizvodnje, zaposlenosti i agregatne potražnje, dok se smanjuju nezaposlenost i neprodane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zalihe</a:t>
            </a:r>
            <a:endParaRPr lang="en-US" b="1" u="sng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TEORIJE CIKLUSA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 načelu, ciklusi nastaju zbog promjena u</a:t>
            </a: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AGREGATNOJ POTRAŽNJI</a:t>
            </a: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AGREGATNOJ PONUDI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svi uzroci nastanka ciklusa mogu se klasificirati u dvije skupine one koje su uzrokovane promjenom :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neke komponente agregatne potražnje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neke komponente agregatne ponude </a:t>
            </a:r>
          </a:p>
          <a:p>
            <a:pPr lvl="1" algn="just"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TEORIJE CIKLUSA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S tog aspekta teorije ciklusa mogu se podijeliti kao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teorije promjene agregatne </a:t>
            </a: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ponude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teorije promjene agregatne </a:t>
            </a: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potražnje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Tačka ekonomske ravnoteže (R), nalazi se na presjeku krive agregatne ponude (AP) i krive agregatne potražnje (AT)</a:t>
            </a:r>
          </a:p>
          <a:p>
            <a:pPr lvl="1" algn="just"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14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POSLOVNI</a:t>
            </a:r>
            <a:b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(KONJUNKTURNI) CIKLUSI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</a:t>
            </a:r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IZLAGANJA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Definirati i opisati POSLOVNE (konjunkturnE) ciklusE i njihova obilježja</a:t>
            </a: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Opisati faze i dati klasifikacije POSLOVNIH (konjunkturnih) ciklusa</a:t>
            </a: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Prikazati teorije POSLOVNIH (konjunkturnih)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ciklusa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Opisati prognoziranje POSLOVNIH (konjunkturnih) ciklusa</a:t>
            </a:r>
          </a:p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PREZENTIRATI REZULTATE NEKIH EMPIRIJSKIH ISTRAŽIVANJA VEZANO ZA KARAKTERISTIKE POSLOVNIH (konjunkturnih) ciklusa</a:t>
            </a:r>
          </a:p>
          <a:p>
            <a:pPr algn="just">
              <a:defRPr/>
            </a:pPr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OSNOVNA OBILJEŽJA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PRIVREDNI ciklusi, poznati još pod nazivom </a:t>
            </a:r>
            <a:r>
              <a:rPr lang="bs-Latn-BA" b="1" i="1" cap="all" dirty="0" smtClean="0">
                <a:latin typeface="Times New Roman" pitchFamily="18" charset="0"/>
                <a:cs typeface="Times New Roman" pitchFamily="18" charset="0"/>
              </a:rPr>
              <a:t>poslovni ciklusi</a:t>
            </a: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bs-Latn-BA" b="1" i="1" cap="all" dirty="0" smtClean="0">
                <a:latin typeface="Times New Roman" pitchFamily="18" charset="0"/>
                <a:cs typeface="Times New Roman" pitchFamily="18" charset="0"/>
              </a:rPr>
              <a:t>konjuNkturni ciklusi</a:t>
            </a: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, te </a:t>
            </a:r>
            <a:r>
              <a:rPr lang="bs-Latn-BA" b="1" i="1" cap="all" dirty="0" smtClean="0">
                <a:latin typeface="Times New Roman" pitchFamily="18" charset="0"/>
                <a:cs typeface="Times New Roman" pitchFamily="18" charset="0"/>
              </a:rPr>
              <a:t>ekonomski ciklusi</a:t>
            </a: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, odnose se na fluktuacije proizvodnje, trgovine te opće aktivnosti u </a:t>
            </a: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EKONOMIJI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POD POSLOVNIM (KONJUNKTURNIM CIKLUSIMA) PODRAZUMIJEVAJU SE FLUKTUACIJE UKUPNE PROIZVODNJE, DOHOTKA I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ZAPOSLENOSTI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Dvije temeljne faze unutar poslovnog ciklusa su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uzlazna faza ILI ekspanzija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silazna faza ILI recesija</a:t>
            </a:r>
            <a:endParaRPr lang="bs-Latn-BA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depresij</a:t>
            </a:r>
            <a:r>
              <a:rPr lang="en-US" b="1" cap="all" dirty="0" smtClean="0">
                <a:latin typeface="Times New Roman" pitchFamily="18" charset="0"/>
                <a:cs typeface="Times New Roman" pitchFamily="18" charset="0"/>
              </a:rPr>
              <a:t>A/RECESIJA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Ponekad, recesija može biti toliko dugotrajna i opsežna, da se naziva depresijom </a:t>
            </a:r>
          </a:p>
          <a:p>
            <a:pPr algn="just">
              <a:defRPr/>
            </a:pP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bs-Latn-BA" b="1" cap="all" dirty="0" smtClean="0">
                <a:latin typeface="Times New Roman" pitchFamily="18" charset="0"/>
                <a:cs typeface="Times New Roman" pitchFamily="18" charset="0"/>
              </a:rPr>
              <a:t>depresiju su tipična obilježja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veliki porast nezaposlenosti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značajna smanjenja mogućnosti kreditiranja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veliki broj stečajeva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deflacija cijena</a:t>
            </a:r>
          </a:p>
          <a:p>
            <a:pPr lvl="1" algn="just">
              <a:defRPr/>
            </a:pP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financijska </a:t>
            </a:r>
            <a:r>
              <a:rPr lang="bs-Latn-BA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kriza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  <a:defRPr/>
            </a:pPr>
            <a:endParaRPr lang="en-US" b="1" cap="all" dirty="0" smtClean="0">
              <a:solidFill>
                <a:schemeClr val="folHlink"/>
              </a:solidFill>
              <a:latin typeface="Arial" charset="0"/>
            </a:endParaRPr>
          </a:p>
          <a:p>
            <a:pPr lvl="1" algn="ctr">
              <a:buNone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PRIORITETNI </a:t>
            </a: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ZADATAK svake nacionalne EKONOMIJE je uspostavljanje i održavanje njezine ekonomske stabilnosti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endParaRPr lang="bs-Latn-BA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KONJUNKTURNI CIKLUSI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KONJUNKTURNI CIKLUSI u prvom redu znače fluktuaciju u: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zaposlenosti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ukupnoj proizvodnji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realnom narodnom </a:t>
            </a:r>
            <a:r>
              <a:rPr lang="hr-HR" sz="32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dohotku</a:t>
            </a:r>
            <a:endParaRPr lang="en-US" sz="3200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KONJUNKTURNI CIKLUSI Prate se kroz kretanje pojedinih ekonomskih kategorija (cijene, profit, dobit, krediti, proizvodnja...)</a:t>
            </a:r>
          </a:p>
          <a:p>
            <a:pPr lvl="1" algn="just">
              <a:buNone/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FAZE I KLASIFIKACIJE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Savremeni ekonomski analitičari KONJUNKTURNE CIKLUSE dijele na: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PROSPERITET ili BUM, 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DEPRESIJU ili SLAMP,</a:t>
            </a: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	sa tzv.vrhom ili dnom kao prijelomnim 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tačkama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u FAZI KONTRAKCIJE svi pokazatelji ekonomske aktivnosti </a:t>
            </a:r>
            <a:r>
              <a:rPr lang="hr-HR" b="1" i="1" cap="all" dirty="0" smtClean="0">
                <a:latin typeface="Times New Roman" pitchFamily="18" charset="0"/>
                <a:cs typeface="Times New Roman" pitchFamily="18" charset="0"/>
              </a:rPr>
              <a:t>opadaju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 (zaposlenost, proizvodnja, cijene, plaće, kamatne stope, profiti, količina novca u opticaju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...)</a:t>
            </a: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en-US" b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  <a:defRPr/>
            </a:pP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Nema egzaktne formule za prognoziranje trajanja i vrijeme pojave konjunkturnIH ciklusa</a:t>
            </a:r>
          </a:p>
          <a:p>
            <a:pPr algn="just">
              <a:buNone/>
              <a:defRPr/>
            </a:pPr>
            <a:endParaRPr lang="hr-HR" b="1" i="1" cap="all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hr-HR" b="1" cap="al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726</TotalTime>
  <Words>677</Words>
  <Application>Microsoft Office PowerPoint</Application>
  <PresentationFormat>On-screen Show (4:3)</PresentationFormat>
  <Paragraphs>109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PRAVNI FAKULTET  EKONOMSKE OSNOVE DRŽAVE I PRAVA Jašarević, Faruk &amp; Zlatan Jašarević (2010). POLITIČKA EKONOMIJA. Sarajevo: Interlinea. </vt:lpstr>
      <vt:lpstr> VJEŽBE 14</vt:lpstr>
      <vt:lpstr>VJEŽBE 14</vt:lpstr>
      <vt:lpstr>FAZE EKONOMSKOG PROCESA</vt:lpstr>
      <vt:lpstr>POSLOVNI (KONJUNKTURNI) CIKLUSI</vt:lpstr>
      <vt:lpstr>OSNOVNA OBILJEŽJA</vt:lpstr>
      <vt:lpstr>depresijA/RECESIJA</vt:lpstr>
      <vt:lpstr>KONJUNKTURNI CIKLUSI</vt:lpstr>
      <vt:lpstr>FAZE I KLASIFIKACIJE</vt:lpstr>
      <vt:lpstr>FAZE I KLASIFIKACIJE</vt:lpstr>
      <vt:lpstr>TEORIJE CIKLUSA</vt:lpstr>
      <vt:lpstr>TEORIJE CIKLUSA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113</cp:revision>
  <dcterms:created xsi:type="dcterms:W3CDTF">2018-10-08T16:50:54Z</dcterms:created>
  <dcterms:modified xsi:type="dcterms:W3CDTF">2019-01-04T13:47:13Z</dcterms:modified>
</cp:coreProperties>
</file>