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20.12.2019.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ODREDNICE 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ODREDNICE EKONOMSKOG RAZVOJA SU:</a:t>
            </a:r>
          </a:p>
          <a:p>
            <a:pPr algn="just">
              <a:buNone/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1. demografski činitelji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2.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prirodno bogatstvo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3. formiranje kapitala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4. tehnologija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NAČINI UBRZANJA RAZVOJA SU:</a:t>
            </a:r>
          </a:p>
          <a:p>
            <a:pPr>
              <a:buNone/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Otklanjanje ograničenja nedostatka kapitala kroz njegov uvoz iz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inozemstva, zatim kroz uvoz tehnologija i poduzetništva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Aktivna politika rasta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MODELI</a:t>
            </a:r>
            <a:b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TEORIJA UZLETA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TEORIJA STAGNACIJE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TEORIJA URAVNOTEŽENOG RAZVOJA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MODELI RAZVOJA SU: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1. ISTOČNO - AZIJSKI MODEL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2. KINESKI MODEL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3. SOCIJALISTIČKI MODEL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4. SOVJETSKI MODEL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NOVA EKONOMIJA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pl-PL" b="1" cap="all" dirty="0" smtClean="0">
                <a:latin typeface="Times New Roman" pitchFamily="18" charset="0"/>
                <a:cs typeface="Times New Roman" pitchFamily="18" charset="0"/>
              </a:rPr>
              <a:t>Koja su obilježja nove ekonomije?</a:t>
            </a:r>
          </a:p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Ključno obilježje nove ekonomije je „eksplozija” poduzetničkih i inovativnih aktivnosti, ovisnost o novoj tehnologiji mikroelektronika, nanotehnologija, biotehnologija, novi materijali, mikročipovi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Learning by doing… („UčI RADEĆI“ UTEMELJENO na teorijI OBRAZOVANJA KOJU JE iznio američki filozof DŽON DIVEJ </a:t>
            </a:r>
            <a:r>
              <a:rPr lang="bs-Latn-BA" b="1" i="1" cap="all" dirty="0" smtClean="0">
                <a:latin typeface="Times New Roman" pitchFamily="18" charset="0"/>
                <a:cs typeface="Times New Roman" pitchFamily="18" charset="0"/>
              </a:rPr>
              <a:t>(JOHN DEWEY), 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KOJI JE Teorizirao da učenje treba biti relevantno i praktično, ne samo pasivno i teorIJSKO</a:t>
            </a:r>
            <a:endParaRPr lang="bs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13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RAST I RAZVOJ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80000"/>
              </a:lnSpc>
            </a:pP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Dati opći osvrt na koncept ekonomskog rasta i  koncept ekonomskog razvoja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Prikazati odrednice ekonomskog razvoja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načine ubrzanja ekonomskog razvoja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Prikazati modele ekonomskog razvoja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Objasniti konflikt rasta</a:t>
            </a:r>
          </a:p>
          <a:p>
            <a:pPr algn="just">
              <a:lnSpc>
                <a:spcPct val="90000"/>
              </a:lnSpc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ELABORIRATI OSNOVE NOVE EKONOMIJE</a:t>
            </a:r>
            <a:endParaRPr lang="en-US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defRPr/>
            </a:pP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hr-HR" b="1" dirty="0" smtClean="0">
              <a:solidFill>
                <a:schemeClr val="folHlink"/>
              </a:solidFill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EKONOMSKI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RAST I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KONCEPT EKONOMSKOG RASTA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(engl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b="1" i="1" dirty="0" smtClean="0">
                <a:latin typeface="Times New Roman" pitchFamily="18" charset="0"/>
                <a:cs typeface="Times New Roman" pitchFamily="18" charset="0"/>
              </a:rPr>
              <a:t>economic growth)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PODRAZUMIJEVA POVEĆANJE KOLIČINE MATERIJALNIH DOBARA I USLUGA ILI REALNOG DOHOTKA, U UKUPNOM IZNOSU ILI PO STANOVNIKU, U OKVIRIMA NEKE DRUŠTVENE ZAJEDNICE I U ODREĐENOM RAZDOBLJU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Za normalan, uspješan, zdrav i bogat život svakog društva najvažniji su njegov:</a:t>
            </a:r>
            <a:r>
              <a:rPr lang="hr-HR" b="1" i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EKONOMSKI RAST</a:t>
            </a:r>
            <a:r>
              <a:rPr lang="en-US" b="1" i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i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EKONOMSKI RAZVOJ</a:t>
            </a:r>
            <a:endParaRPr lang="en-US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EKONOMSKI 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bs-Latn-BA" sz="2600" b="1" cap="all" dirty="0" smtClean="0">
                <a:latin typeface="Times New Roman" pitchFamily="18" charset="0"/>
                <a:cs typeface="Times New Roman" pitchFamily="18" charset="0"/>
              </a:rPr>
              <a:t>Ključ za ekonomski uspjeh i EKONOMSKI rast ovisi prije svega o mogućnostima nacije da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stvori nove vrijednosti i dobra, te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poboljša kvalitet postojećih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sz="2600" b="1" cap="all" dirty="0" smtClean="0">
                <a:latin typeface="Times New Roman" pitchFamily="18" charset="0"/>
                <a:cs typeface="Times New Roman" pitchFamily="18" charset="0"/>
              </a:rPr>
              <a:t>DINAMIKA EKONOMSKOG RASTA mjeri se na dva načina: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povećanjem realnog BRUTO DOMAĆEG proizvoda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povećanjem realnog NARODNOG (nacionalnog) dohotka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600" b="1" dirty="0" smtClean="0">
                <a:latin typeface="Times New Roman" pitchFamily="18" charset="0"/>
                <a:cs typeface="Times New Roman" pitchFamily="18" charset="0"/>
              </a:rPr>
              <a:t>EKONOMSKI RAST JE DEFINIRAN KAO:</a:t>
            </a:r>
          </a:p>
          <a:p>
            <a:pPr lvl="1" algn="just"/>
            <a:r>
              <a:rPr lang="pl-PL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RAST REALNOG BDP-A U ODREĐENOM PROMATRANOM RAZDOBLJU</a:t>
            </a:r>
          </a:p>
          <a:p>
            <a:pPr lvl="1" algn="just"/>
            <a:r>
              <a:rPr lang="pl-PL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RAST REALNOG BDP-A PO STANOVNIKU U ODREĐENOM </a:t>
            </a:r>
            <a:r>
              <a:rPr lang="bs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PROMATRANOM RAZDOBLJU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hr-HR" sz="31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endParaRPr lang="bs-Latn-BA" sz="31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EKONOMSKI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EKONOMSKI RAZVOJ PREDSTAVLJA PROCES EKONOMSKE AKTIVNOSTI SVIH SUBJEKATA U ODREĐENOJ ZAJEDNICI (DRŽAVI) ČIJI JE CILJ NEPREKIDNO POVEĆAVANJE MOGUĆNOSTI ZADOVOLJAVANJA UKUPNIH POTREBA ZAJEDNICE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EKONOMSKI RAZVOJ je takav ekonomski rast koji je</a:t>
            </a: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izazvan svjesnim djelovanjem ekonomskih odluka i</a:t>
            </a: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usmjeren od niže na višu razinu ravnoteže autonomnim egzogenim (vanjskim) sredstvima</a:t>
            </a:r>
            <a:endParaRPr lang="en-US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hr-HR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EKONOMSKI RAZVOJ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KONCEPT je u funkciji ostvarivanja takvog procesa razvojnih promjena u kojem su: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Eksploatacija</a:t>
            </a:r>
            <a:r>
              <a:rPr lang="en-US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resursa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smjer </a:t>
            </a:r>
            <a:r>
              <a:rPr lang="en-US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investiranja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tehnološki </a:t>
            </a:r>
            <a:r>
              <a:rPr lang="en-US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razvoj,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20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institucionalne p</a:t>
            </a:r>
            <a:r>
              <a:rPr lang="en-US" sz="2000" b="1" cap="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romjene</a:t>
            </a:r>
            <a:endParaRPr lang="en-US" sz="20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EKONOMSKI CILJEVI</a:t>
            </a:r>
          </a:p>
          <a:p>
            <a:pPr>
              <a:buNone/>
              <a:defRPr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a) rast</a:t>
            </a:r>
          </a:p>
          <a:p>
            <a:pPr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b) efikasnost</a:t>
            </a:r>
          </a:p>
          <a:p>
            <a:pPr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c) stabilnost romjene</a:t>
            </a:r>
            <a:endParaRPr lang="en-US" sz="20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SOCIJALNI CILJEVI</a:t>
            </a:r>
          </a:p>
          <a:p>
            <a:pPr>
              <a:buNone/>
              <a:defRPr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a) jednakost</a:t>
            </a:r>
          </a:p>
          <a:p>
            <a:pPr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b) socijalna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 kohezija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mobilnost</a:t>
            </a:r>
          </a:p>
          <a:p>
            <a:pPr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c) participacija</a:t>
            </a:r>
          </a:p>
          <a:p>
            <a:pPr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d) kulturni identitet</a:t>
            </a:r>
            <a:endParaRPr lang="en-US" sz="2000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OKOLINSKI CILJEVI</a:t>
            </a:r>
          </a:p>
          <a:p>
            <a:pPr algn="just">
              <a:buNone/>
              <a:defRPr/>
            </a:pP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a) zdrava okolina</a:t>
            </a:r>
          </a:p>
          <a:p>
            <a:pPr algn="just"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b) racionalna upotreba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obnovljivih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prirodnih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resursa</a:t>
            </a:r>
          </a:p>
          <a:p>
            <a:pPr algn="just">
              <a:buNone/>
              <a:defRPr/>
            </a:pP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		c) konzervacija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neobnovljivih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prirodnih </a:t>
            </a:r>
            <a:r>
              <a:rPr lang="en-US" sz="2000" b="1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b="1" cap="all" dirty="0" smtClean="0">
                <a:latin typeface="Times New Roman" pitchFamily="18" charset="0"/>
                <a:cs typeface="Times New Roman" pitchFamily="18" charset="0"/>
              </a:rPr>
              <a:t>resursa</a:t>
            </a:r>
          </a:p>
          <a:p>
            <a:pPr>
              <a:buNone/>
              <a:defRPr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700</TotalTime>
  <Words>646</Words>
  <Application>Microsoft Office PowerPoint</Application>
  <PresentationFormat>On-screen Show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 EKONOMSKE OSNOVE DRŽAVE I PRAVA Jašarević, Faruk &amp; Zlatan Jašarević (2010). POLITIČKA EKONOMIJA. Sarajevo: Interlinea. </vt:lpstr>
      <vt:lpstr> VJEŽBE 13</vt:lpstr>
      <vt:lpstr>VJEŽBE 13</vt:lpstr>
      <vt:lpstr>FAZE EKONOMSKOG PROCESA</vt:lpstr>
      <vt:lpstr>EKONOMSKI RAST I RAZVOJ</vt:lpstr>
      <vt:lpstr>EKONOMSKI RAST I RAZVOJ</vt:lpstr>
      <vt:lpstr>EKONOMSKI rast</vt:lpstr>
      <vt:lpstr>EKONOMSKI RAZVOJ</vt:lpstr>
      <vt:lpstr>EKONOMSKI RAZVOJ</vt:lpstr>
      <vt:lpstr>ODREDNICE EKONOMSKOG RAZVOJA</vt:lpstr>
      <vt:lpstr>MODELI EKONOMSKOG RAZVOJA</vt:lpstr>
      <vt:lpstr>NOVA EKONOMIJA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109</cp:revision>
  <dcterms:created xsi:type="dcterms:W3CDTF">2018-10-08T16:50:54Z</dcterms:created>
  <dcterms:modified xsi:type="dcterms:W3CDTF">2019-12-20T08:55:05Z</dcterms:modified>
</cp:coreProperties>
</file>