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</a:t>
            </a:r>
            <a:r>
              <a:rPr lang="hr-HR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naučnoj </a:t>
            </a:r>
            <a:r>
              <a:rPr lang="hr-HR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MAKROEKONOMSKI AGREGATI S VREMENSKOM DIMENZIJOM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bs-Latn-BA" sz="2400" b="1" dirty="0" smtClean="0">
                <a:latin typeface="Times New Roman" pitchFamily="18" charset="0"/>
                <a:cs typeface="Times New Roman" pitchFamily="18" charset="0"/>
              </a:rPr>
              <a:t>MAKROEKONOMSKI AGREGATI:</a:t>
            </a:r>
          </a:p>
          <a:p>
            <a:pPr marL="868680" lvl="1" indent="-457200" algn="just">
              <a:buFont typeface="+mj-lt"/>
              <a:buAutoNum type="arabicPeriod"/>
            </a:pPr>
            <a:r>
              <a:rPr lang="hr-HR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DRUŠTVENI BRUTO PROIZVOD</a:t>
            </a:r>
            <a:r>
              <a:rPr lang="hr-H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POKAZATELJ JE UČINKA DRUŠTVENE PROIZVODNJE 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68680" lvl="1" indent="-457200" algn="just">
              <a:buFont typeface="+mj-lt"/>
              <a:buAutoNum type="arabicPeriod"/>
            </a:pPr>
            <a:r>
              <a:rPr lang="hr-HR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DRUŠTVENI PROIZVOD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hr-HR" sz="2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MJERI UČINAK DRUŠTVENE PROIZVODNJE UŽOM OBUHVATNOŠĆU I KOJI OBUHVAPRENESENU VRIJEDNOST FIKSNIH FONDOVA (AMORTIZACIJA) I NOVOSTVORENU VRIJEDNOST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68680" lvl="1" indent="-457200" algn="just">
              <a:buFont typeface="+mj-lt"/>
              <a:buAutoNum type="arabicPeriod"/>
            </a:pPr>
            <a:r>
              <a:rPr lang="hr-HR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NACIONALNI (NARODNI) DOHODAK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hr-HR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“GODIŠNJ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hr-HR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VRIJEDNOST RADA NARODA”</a:t>
            </a:r>
          </a:p>
          <a:p>
            <a:pPr marL="868680" lvl="1" indent="-457200" algn="just">
              <a:buFont typeface="+mj-lt"/>
              <a:buAutoNum type="arabicPeriod"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UČINCI PROIZVODNJE I EKONOMSKO BLAGOSTANJE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074230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KAO POKAZATELJ KORISTI SE NETO EKONOMSKO BLAGOSTANJE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(NEW – Net Economic Welfare</a:t>
            </a:r>
            <a:r>
              <a:rPr lang="hr-HR" sz="32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UKLJUČUJE ONE STAVKE KOJE SU IZOSTAVLJENE IZ BRUTO DOMAĆEG PROIZVODA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(GDP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Gross Domestic Product)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I DOPRINOSE BLAGOSTANJU POJEDINCA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90600" lvl="1" indent="-533400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VRIJEDNOST SLOBODNOG VREMENA</a:t>
            </a:r>
          </a:p>
          <a:p>
            <a:pPr marL="990600" lvl="1" indent="-533400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UČINCI NEREGISTRIRANE EKONOMIJE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12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CILJEVI IZLAGANJA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80000"/>
              </a:lnSpc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80000"/>
              </a:lnSpc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PREZENTIRATI ZNAČAJ MJERENJA REZULTATA EKONOMSKE AKTIVNOSTI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DEFINIRATI DRUŠTVENO (NACIONALNO) BOGATSTVO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PREZENTIRATI MAKROEKONOMSKE AGREGATE S VREMENSKOM DIMENZIJOM: DRUŠTVENI BRUTO PROIZVOD, DRUŠTVENI PROIZVOD I NACIONALNI (NARODNI) DOHODAK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hr-HR" b="1" dirty="0" smtClean="0">
              <a:solidFill>
                <a:schemeClr val="folHlink"/>
              </a:solidFill>
              <a:latin typeface="Arial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ZNAČAJ MJERENJA</a:t>
            </a:r>
            <a:b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EKONOMSKE AKTIVNOSTI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PRIMARNI RAZLOZI ZBOG KOJIH SE NASTOJI PRECIZNO UTVRDITI VELIČINA I STRUKTURA UČINAKA PRIVREĐIVANJA SU: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AutoNum type="arabicParenBoth"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POTREBA USPOREDBE REZULTATA NACIONALNE EKONOMIJE SA SVJETSKIM EKONOMSKIM OKRUŽENJEM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AutoNum type="arabicParenBoth"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POTREBA MJERENJA PODJEDNAKE VAŽNOSTI A PROISTJEČE IZ BITNIH OBILJEŽJA PROCESA PRIVREĐIVANJA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ZNAČAJ MJERENJA</a:t>
            </a:r>
            <a:b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EKONOMSKE AKTIVNOSTI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931354"/>
          </a:xfrm>
        </p:spPr>
        <p:txBody>
          <a:bodyPr/>
          <a:lstStyle/>
          <a:p>
            <a:pPr algn="just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NAJZNAČAJNIJI INDIKATORI EKONOMSKOG RAZVOJA SU:</a:t>
            </a: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(1) DRUŠTVENO BOGATSTVO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(2) DRUŠTVENI BRUTO PROIZVOD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(3) DRUŠTVENI PROIZVOD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(4) NACIONALNI (NARODNI) DOHODAK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DRUŠTVENO BOGATSTVO KAO MAKROEKONOMSKI AGREGAT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DRUŠTVENO BOGATSTVO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OZNAČAVA	UKUPNOST DOBARA KOJIMA RASPOLAŽE ODREĐENA DRUŠTVENA ZAJEDNICA NEOVISNO O STEPENU NJEZINE EKONOMSKE RAZVIJENOSTI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TO JE MAKROEKONOMSKI POKAZATELJ STANJA, ODNOSNO DOSTIGNUTE RAZINE EKONOMSKE RAZVIJENOSTI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DRUŠTVENO BOGATSTVO JE MAKROEKONOMSKI AGREGAT KOJIM SE MJERI ISKAZUJE UKUPNOST UPOTREBNIH VRIJEDNOSTI (DOBARA, RESURSA), KOJIMA U ODREĐENOM TRENUTKU (NA DAN MJERENJA) RASPOAŽE NEKA ZAJEDNICA (DRŽAVA...)</a:t>
            </a:r>
          </a:p>
          <a:p>
            <a:pPr algn="just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DRUŠTVENO BOGATSTVO KAO MAKROEKONOMSKI AGREGAT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DRUŠTVENO BOGATSTVO JE KONCIPIRANO KAO AGREGATNA VELIČINA KOJU TVORE UPOTREBNE VRIJEDNOSTI EGZISTENTNE NA DAN MJERENJA NEOVISNO O TRENUTKU I NAČINU NASTANKA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ljudskim radom stvorena dobra (proizvedena dobra, proizvedeno bogatstvo tj. stvarno bogatstvo)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prirodnim procesima nastala dobra (poznata prirodna bogatstva)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saldo ekonomskih odnosa s inozemstvom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455</TotalTime>
  <Words>544</Words>
  <Application>Microsoft Office PowerPoint</Application>
  <PresentationFormat>On-screen Show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PRAVNI FAKULTET  EKONOMSKE OSNOVE DRŽAVE I PRAVA Jašarević, Faruk &amp; Zlatan Jašarević (2010). POLITIČKA EKONOMIJA. Sarajevo: Interlinea. </vt:lpstr>
      <vt:lpstr> VJEŽBE 12</vt:lpstr>
      <vt:lpstr>VJEŽBE 12</vt:lpstr>
      <vt:lpstr>FAZE EKONOMSKOG PROCESA</vt:lpstr>
      <vt:lpstr>CILJEVI IZLAGANJA</vt:lpstr>
      <vt:lpstr>ZNAČAJ MJERENJA EKONOMSKE AKTIVNOSTI</vt:lpstr>
      <vt:lpstr>ZNAČAJ MJERENJA EKONOMSKE AKTIVNOSTI</vt:lpstr>
      <vt:lpstr>DRUŠTVENO BOGATSTVO KAO MAKROEKONOMSKI AGREGAT</vt:lpstr>
      <vt:lpstr>DRUŠTVENO BOGATSTVO KAO MAKROEKONOMSKI AGREGAT</vt:lpstr>
      <vt:lpstr>MAKROEKONOMSKI AGREGATI S VREMENSKOM DIMENZIJOM</vt:lpstr>
      <vt:lpstr>UČINCI PROIZVODNJE I EKONOMSKO BLAGOSTANJE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91</cp:revision>
  <dcterms:created xsi:type="dcterms:W3CDTF">2018-10-08T16:50:54Z</dcterms:created>
  <dcterms:modified xsi:type="dcterms:W3CDTF">2019-12-20T08:32:41Z</dcterms:modified>
</cp:coreProperties>
</file>