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0" r:id="rId6"/>
    <p:sldId id="268" r:id="rId7"/>
    <p:sldId id="269" r:id="rId8"/>
    <p:sldId id="261" r:id="rId9"/>
    <p:sldId id="267" r:id="rId10"/>
    <p:sldId id="271" r:id="rId11"/>
    <p:sldId id="262" r:id="rId12"/>
    <p:sldId id="263" r:id="rId13"/>
    <p:sldId id="265" r:id="rId14"/>
    <p:sldId id="272" r:id="rId15"/>
    <p:sldId id="266" r:id="rId1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6.12.2019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988841"/>
            <a:ext cx="8496944" cy="1611610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sa sociologijom prava</a:t>
            </a:r>
            <a:endParaRPr lang="bs-Latn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 lnSpcReduction="10000"/>
          </a:bodyPr>
          <a:lstStyle/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Prof. dr. Mensur Kustura</a:t>
            </a:r>
          </a:p>
          <a:p>
            <a:endParaRPr lang="bs-Latn-B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/20</a:t>
            </a:r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bs-Latn-BA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bs-Latn-B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Strukturalizam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je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relativno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stabilan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elemenat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socijalnog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života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pojave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ljudi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ujedinjeni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a one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podložne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dinamičkom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dešavanju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promjenama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To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društvenoj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nauci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pruža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mogućnost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istraživanja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objašnjavanja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načelima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rigoroznosti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objektivnosti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prirodnih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truktura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je inteligibilno koje je imanentno stvarnom: njegova suština. Za druge struktura je model izgrađen pomoću elemenata koji su uzeti iz stvarnosti, po sebi veoma kompleksnoj. To je značenje koje je u svojoj „Strukturalnoj antropologiji“ prihvatio i Klod Levi Stros. Konačno, treći polaze od toga da se djelimična ili globalna struktura sastoji u nesigurnoj ravnoteži od mnogobrojnih i pokretnih hijerarhija, ravnoteži koju je potrebno neprestano obnavljati dodatnim naporom u okviru jedne totalne društvene pojave, čija je struktura neadekvatan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izraz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296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Strukturalizam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Tako strukturalna lingvistika ili kao nova savremena orijentacija u nauci o jeziku bavi se proučavanjem unutrašnje građe jezika s obzirom na fonološki, gramatički i leksički sistem, ne uzimajući u obzir značenje riječi. Strukturalizam prilazi jeziku spoznajno teorijski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te zato traži da se pojmovi strogo definišu drugim pojmovima, dok se ne dođe do aksioma koji se dalje ne može definisati.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BA" sz="2000" dirty="0">
                <a:latin typeface="Times New Roman" pitchFamily="18" charset="0"/>
                <a:cs typeface="Times New Roman" pitchFamily="18" charset="0"/>
              </a:rPr>
              <a:t>Strukturalizam se služi metodom opozicije i konotacije. Tako se objašnjavaju jezičke pojave, gdje se pojedine gramatičke kategorije stavljaju u opoziciju ili konotiraju kako bi se došlo do strogo definisanih pojmova. Naučna spoznaja u društvenim naukama otkriva nesvjesne odnose ljudskog komunikativnog djelovanja i ponašanja, a da tog fakta - ljudi uopšte nisu svjesni. </a:t>
            </a:r>
          </a:p>
        </p:txBody>
      </p:sp>
    </p:spTree>
    <p:extLst>
      <p:ext uri="{BB962C8B-B14F-4D97-AF65-F5344CB8AC3E}">
        <p14:creationId xmlns:p14="http://schemas.microsoft.com/office/powerpoint/2010/main" val="4035711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Strukturalizam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hr-BA" sz="2000" dirty="0">
                <a:latin typeface="Times New Roman" pitchFamily="18" charset="0"/>
                <a:cs typeface="Times New Roman" pitchFamily="18" charset="0"/>
              </a:rPr>
              <a:t>Nema istorijskog razvoja elemenata društvenosti, već se prvenstveno radi o promjeni struktura. Sam pojam strukture kod Strosa je definisan slijedećim elementima: struktura se prevashodno odnosi na sinhronične pojave, u strukturi su bitne relacije a ne njeni elementi, te u krajnjem slučaju, za strukturu je bitna cjelina </a:t>
            </a:r>
            <a:r>
              <a:rPr lang="hr-BA" sz="2000" dirty="0" smtClean="0">
                <a:latin typeface="Times New Roman" pitchFamily="18" charset="0"/>
                <a:cs typeface="Times New Roman" pitchFamily="18" charset="0"/>
              </a:rPr>
              <a:t>elemenata.</a:t>
            </a:r>
          </a:p>
          <a:p>
            <a:pPr algn="just"/>
            <a:r>
              <a:rPr lang="hr-BA" sz="2000" dirty="0">
                <a:latin typeface="Times New Roman" pitchFamily="18" charset="0"/>
                <a:cs typeface="Times New Roman" pitchFamily="18" charset="0"/>
              </a:rPr>
              <a:t>Razmjena, konotiranje elemenata je osnovni princip oblikovanja strukture. Iako je ovdje akcenat proučavanja na </a:t>
            </a:r>
            <a:r>
              <a:rPr lang="hr-BA" sz="2000" dirty="0" smtClean="0">
                <a:latin typeface="Times New Roman" pitchFamily="18" charset="0"/>
                <a:cs typeface="Times New Roman" pitchFamily="18" charset="0"/>
              </a:rPr>
              <a:t>relacijama, </a:t>
            </a:r>
            <a:r>
              <a:rPr lang="hr-BA" sz="2000" dirty="0">
                <a:latin typeface="Times New Roman" pitchFamily="18" charset="0"/>
                <a:cs typeface="Times New Roman" pitchFamily="18" charset="0"/>
              </a:rPr>
              <a:t>a ne na samim akterima koji nose te relacije, strukturalizam je značajno doprinio dubinskoj analizi i fenomenologiji savremenih socijalnih odnosa. </a:t>
            </a:r>
          </a:p>
        </p:txBody>
      </p:sp>
    </p:spTree>
    <p:extLst>
      <p:ext uri="{BB962C8B-B14F-4D97-AF65-F5344CB8AC3E}">
        <p14:creationId xmlns:p14="http://schemas.microsoft.com/office/powerpoint/2010/main" val="506676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Strukturalizam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Osnovne postavke strukturalističke paradigme su:</a:t>
            </a:r>
          </a:p>
          <a:p>
            <a:pPr marL="0" indent="0" algn="just">
              <a:buNone/>
            </a:pP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1.	Jezik je najstarija socijalna struktura te se lingvistika kao nauka o jeziku uzima kao temelj i model za sve društvene nauke.</a:t>
            </a:r>
          </a:p>
          <a:p>
            <a:pPr marL="0" indent="0" algn="just">
              <a:buNone/>
            </a:pP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2.	Društvenog i komunikativnog ponašanja među ljudima oni često nisu svjesni. Poimanje nesvjesnog je od bitne važnosti, ne samo za lingvistiku i etnologiju, već i za druge društvene nauke, posebno za sociologiju. Pojam nesvjesnog kod Strosa nema psihoanalitičko značenje, već se odnosi na pojam društva uopšte.</a:t>
            </a:r>
          </a:p>
          <a:p>
            <a:pPr marL="0" indent="0" algn="just">
              <a:buNone/>
            </a:pP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3.	Sva društva i sve kulture su u identičnoj društvenoj ravni, te stoga nema primitivnih, nazadnih i civilizacijski razvijenih društava. Radi se samo o drugačijem rasporedu osnovnih elemenata. Konstantni broj elemenata je dat u svom ishodištu, na samom početku, te stoga nema proizvodnje novih elemenata niti razvoja u nekom progresivnom određenju. Promjena i razvoj se isključivo odnose na opoziciju ili konotiranje postojećih elemenata.</a:t>
            </a:r>
          </a:p>
        </p:txBody>
      </p:sp>
    </p:spTree>
    <p:extLst>
      <p:ext uri="{BB962C8B-B14F-4D97-AF65-F5344CB8AC3E}">
        <p14:creationId xmlns:p14="http://schemas.microsoft.com/office/powerpoint/2010/main" val="4229760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Strukturalizam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4.	Iz svega rečenog proizilazi definicija i određenje samog pojma socijalne strukture.</a:t>
            </a:r>
          </a:p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5.	Bez obzira na sve ograničenosti strukturalističkog koncepta, ovaj pravac je ukazao na činjenicu da u proučavanju modela struktura, proučavanje položaja i uloge jezika ima dominirajuće značenje za analizu razumijevanja društvenih odnosa, komunikativnog djelovanja među ljudima i narodima, za poimanje društva u totalitetu.</a:t>
            </a:r>
          </a:p>
        </p:txBody>
      </p:sp>
    </p:spTree>
    <p:extLst>
      <p:ext uri="{BB962C8B-B14F-4D97-AF65-F5344CB8AC3E}">
        <p14:creationId xmlns:p14="http://schemas.microsoft.com/office/powerpoint/2010/main" val="66326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Zaključak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hr-BA" sz="2900" dirty="0">
                <a:latin typeface="Times New Roman" pitchFamily="18" charset="0"/>
                <a:cs typeface="Times New Roman" pitchFamily="18" charset="0"/>
              </a:rPr>
              <a:t>Funkcionalizam se pojavio početkom 20. stoljeća </a:t>
            </a:r>
            <a:r>
              <a:rPr lang="hr-BA" sz="290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hr-BA" sz="2900" smtClean="0">
                <a:latin typeface="Times New Roman" pitchFamily="18" charset="0"/>
                <a:cs typeface="Times New Roman" pitchFamily="18" charset="0"/>
              </a:rPr>
              <a:t>Evropi</a:t>
            </a:r>
            <a:r>
              <a:rPr lang="hr-BA" sz="2900" dirty="0">
                <a:latin typeface="Times New Roman" pitchFamily="18" charset="0"/>
                <a:cs typeface="Times New Roman" pitchFamily="18" charset="0"/>
              </a:rPr>
              <a:t>, kao rezultat </a:t>
            </a:r>
            <a:r>
              <a:rPr lang="hr-BA" sz="2900" dirty="0" smtClean="0">
                <a:latin typeface="Times New Roman" pitchFamily="18" charset="0"/>
                <a:cs typeface="Times New Roman" pitchFamily="18" charset="0"/>
              </a:rPr>
              <a:t>kreativno </a:t>
            </a:r>
            <a:r>
              <a:rPr lang="hr-BA" sz="2900" dirty="0">
                <a:latin typeface="Times New Roman" pitchFamily="18" charset="0"/>
                <a:cs typeface="Times New Roman" pitchFamily="18" charset="0"/>
              </a:rPr>
              <a:t>izražene varijante biologizma i marksističko -integralističkog poimanja čovjeka i društva.</a:t>
            </a:r>
          </a:p>
          <a:p>
            <a:pPr algn="just"/>
            <a:r>
              <a:rPr lang="hr-BA" sz="2900" dirty="0">
                <a:latin typeface="Times New Roman" pitchFamily="18" charset="0"/>
                <a:cs typeface="Times New Roman" pitchFamily="18" charset="0"/>
              </a:rPr>
              <a:t>Kao što smo vidjeli glavni predstavnik je američki sociolog Parsons koji je razvio jedinstvenu ideju sociološkog funkcionalizma</a:t>
            </a:r>
            <a:r>
              <a:rPr lang="hr-BA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vi-VN" sz="2900" dirty="0">
                <a:latin typeface="Times New Roman" pitchFamily="18" charset="0"/>
                <a:cs typeface="Times New Roman" pitchFamily="18" charset="0"/>
              </a:rPr>
              <a:t>Strukturalistička koncepcija svijeta mogla </a:t>
            </a:r>
            <a:r>
              <a:rPr lang="hr-HR" sz="2900" dirty="0" smtClean="0">
                <a:latin typeface="Times New Roman" pitchFamily="18" charset="0"/>
                <a:cs typeface="Times New Roman" pitchFamily="18" charset="0"/>
              </a:rPr>
              <a:t>bi se 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definisati </a:t>
            </a:r>
            <a:r>
              <a:rPr lang="vi-VN" sz="2900" dirty="0">
                <a:latin typeface="Times New Roman" pitchFamily="18" charset="0"/>
                <a:cs typeface="Times New Roman" pitchFamily="18" charset="0"/>
              </a:rPr>
              <a:t>strukturalnom ili semantičkom redukcijom. Ljudsko biće se suštinski sastoji u intelektu - analitičkom. Čovjek prije svega oblikuje forme i značenja. </a:t>
            </a:r>
          </a:p>
          <a:p>
            <a:pPr algn="just"/>
            <a:r>
              <a:rPr lang="vi-VN" sz="2900" dirty="0">
                <a:latin typeface="Times New Roman" pitchFamily="18" charset="0"/>
                <a:cs typeface="Times New Roman" pitchFamily="18" charset="0"/>
              </a:rPr>
              <a:t>Ostatak, sadržina, to je iracionalni 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reziduu</a:t>
            </a:r>
            <a:r>
              <a:rPr lang="hr-HR" sz="29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900" dirty="0">
                <a:latin typeface="Times New Roman" pitchFamily="18" charset="0"/>
                <a:cs typeface="Times New Roman" pitchFamily="18" charset="0"/>
              </a:rPr>
              <a:t>koji se 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ispoljava</a:t>
            </a:r>
            <a:r>
              <a:rPr lang="hr-HR" sz="2900" dirty="0" smtClean="0">
                <a:latin typeface="Times New Roman" pitchFamily="18" charset="0"/>
                <a:cs typeface="Times New Roman" pitchFamily="18" charset="0"/>
              </a:rPr>
              <a:t>ju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900" dirty="0">
                <a:latin typeface="Times New Roman" pitchFamily="18" charset="0"/>
                <a:cs typeface="Times New Roman" pitchFamily="18" charset="0"/>
              </a:rPr>
              <a:t>samo u šupljinama i prazninama između formi, sistema, struktura. Taj intelekt ima bitno klasifikatorsku i kombinatorsku funkciju. </a:t>
            </a:r>
          </a:p>
          <a:p>
            <a:pPr algn="just"/>
            <a:endParaRPr lang="hr-B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95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Uvod</a:t>
            </a:r>
            <a:endParaRPr lang="bs-Latn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Funkcionalizam i strukturalizam predstavljaju   najznačajnije teorijske pravce u sociologiji u 20. stoljeća.</a:t>
            </a:r>
          </a:p>
          <a:p>
            <a:pPr algn="just"/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Često se ističe kako su upravo ova dva pravca imala najviše utjecaja na razvoj sociologije, filozofije i socijalne misli uopšte.</a:t>
            </a:r>
          </a:p>
          <a:p>
            <a:pPr algn="just"/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Data prezentacija tematizira pojam komunikacija, sistema, uloge, funkcije, socijalizacije, legitimnosti normi, adaptacije, struktura, </a:t>
            </a: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jezika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600" dirty="0" smtClean="0">
                <a:latin typeface="Times New Roman" pitchFamily="18" charset="0"/>
                <a:cs typeface="Times New Roman" pitchFamily="18" charset="0"/>
              </a:rPr>
              <a:t>odnos između jezika i praktičnog života jedne grupe etc.</a:t>
            </a:r>
          </a:p>
          <a:p>
            <a:pPr marL="0" indent="0" algn="just">
              <a:buNone/>
            </a:pP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99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Funkcionalizam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vi-VN" dirty="0">
                <a:latin typeface="Times New Roman" pitchFamily="18" charset="0"/>
                <a:cs typeface="Times New Roman" pitchFamily="18" charset="0"/>
              </a:rPr>
              <a:t>Funkcionalistička teorija ja danas jedna od najutjecajnijih i najraširenijih u modernoj socijalnoj i političkoj nauci uopće. Nastala je kao sinteza  suptilnije izražene varijante biologizma  i integralističkog poimanja čovjeka i društva, izraženog u marksizmu, kao i uopćavanja saznanja o arhajskim primitivnim zajednicama, razvijenim u okviru etnologije i socijalne antropologije.</a:t>
            </a:r>
          </a:p>
          <a:p>
            <a:pPr algn="just"/>
            <a:r>
              <a:rPr lang="vi-VN" dirty="0">
                <a:latin typeface="Times New Roman" pitchFamily="18" charset="0"/>
                <a:cs typeface="Times New Roman" pitchFamily="18" charset="0"/>
              </a:rPr>
              <a:t>Funkcionalizam smatra da je društvo složen sistem čiji djelovi rade zajedno da bi proizveli stabilnost i solidarnost. Prema ovome shvaćanju, sociologija kao disciplina trebalo bi da istraži međusobne odnose između pojedinih djelova društva i njihove odnose prema društvu kao cjelini. </a:t>
            </a:r>
          </a:p>
          <a:p>
            <a:pPr algn="just"/>
            <a:r>
              <a:rPr lang="vi-VN" dirty="0">
                <a:latin typeface="Times New Roman" pitchFamily="18" charset="0"/>
                <a:cs typeface="Times New Roman" pitchFamily="18" charset="0"/>
              </a:rPr>
              <a:t>Funkcionalizam se u Europi pojavio u 19. stoljeću, a razvili su ga u dominantnu teorijsku perspektivu sociologije američki sociolozi u 20. stoljeću. Od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1960-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ih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godina njegova popularnost opada zbog kritika kao i zbog konkurentnih perspektiva za koje se čini da daju bolja objašnjenja, a djelimično i zbog promjena u modi. Funkcionalisti smatraju da su razni dijelovi društva međusobno povezani i zajedno čine cjelokupan sistem. </a:t>
            </a:r>
            <a:br>
              <a:rPr lang="vi-VN" dirty="0">
                <a:latin typeface="Times New Roman" pitchFamily="18" charset="0"/>
                <a:cs typeface="Times New Roman" pitchFamily="18" charset="0"/>
              </a:rPr>
            </a:b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809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Funkcionalizam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Temelji funkcionalizma počivaju na nekoliko važnih ideja samih osnivača sociologije:</a:t>
            </a:r>
          </a:p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Od A. Konta je preuzet stav o socijalnoj harmoniji i stabilnosti poretka kao poželjnom stanju društvenog života.</a:t>
            </a:r>
          </a:p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Od H. Spensera je preuzet pojam funkcije kao korisne uloge djela (organa) u cjelini (društvenom sistemu, shvaćenom kao jedinstveni organizam).</a:t>
            </a:r>
          </a:p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Od E. Dirkema je preuzeta ideja o prevlasti cjeline (kolektivne svijesti) nad dijelovima (pojedincima kao nosiocima društvenih uloga) i značaju društvenih ustanova za funkcionisanje sistema.</a:t>
            </a:r>
          </a:p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Od M. Webera je preuzet stav o kulturnom konsenzusu oko osnovnih vrednosti i ciljeva kao glavnom uslovu za racionalno delovanje modernog društva. Sam pojam „društvenog delovanja“ od Vebera je preuzeo najpoznatiji funkcionalista T. Parsons.</a:t>
            </a:r>
          </a:p>
          <a:p>
            <a:pPr algn="just"/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03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Funkcionalizam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vi-VN" sz="1800" dirty="0">
                <a:latin typeface="+mj-lt"/>
              </a:rPr>
              <a:t>Prvi koji je pokušao izložiti glavne postavke funkcionalne teorije bilo je A. Redklif - Braun za koga je društvo funkcionalni sustav, usklađenih odnosa, prilagođen sredini u kojoj se nalazi. </a:t>
            </a:r>
          </a:p>
          <a:p>
            <a:pPr algn="just"/>
            <a:r>
              <a:rPr lang="vi-VN" sz="1800" dirty="0">
                <a:latin typeface="+mj-lt"/>
              </a:rPr>
              <a:t>Jedan od zastupnika funkcionalne teorije Robert Merton razlikovao je latentne (tajan, prikriven, sakriven) i manifestne funkcije (vidljiv, očit, jasan), na osnovu čega je izveo funkcionalističko mišljenje poimanja društva kao stabilne – homogene zajednice, gdje je svaki dio zadužen za uspješnu i funkcionalnu ravnotežu društva.</a:t>
            </a:r>
          </a:p>
          <a:p>
            <a:pPr algn="just"/>
            <a:r>
              <a:rPr lang="vi-VN" sz="1800" dirty="0">
                <a:latin typeface="+mj-lt"/>
              </a:rPr>
              <a:t>Osnovne postavke Mertonove funkcionalističke teorije prikazane su kroz tri postulata:</a:t>
            </a:r>
          </a:p>
          <a:p>
            <a:pPr algn="just"/>
            <a:r>
              <a:rPr lang="vi-VN" sz="1800" dirty="0">
                <a:latin typeface="+mj-lt"/>
              </a:rPr>
              <a:t>1. postulat funkcionalnog jedinstva, gdje svaka društvena pojava, socijalni sustav obavlja pozitivnu ulogu u funkcioniranju društva,</a:t>
            </a:r>
          </a:p>
          <a:p>
            <a:pPr algn="just"/>
            <a:r>
              <a:rPr lang="vi-VN" sz="1800" dirty="0">
                <a:latin typeface="+mj-lt"/>
              </a:rPr>
              <a:t>2. postulat univerzalne funkcionalnosti koji kaže da sve društvene i kulturne forme imaju socijalno - pozitivnu funkciju,</a:t>
            </a:r>
          </a:p>
          <a:p>
            <a:pPr algn="just"/>
            <a:r>
              <a:rPr lang="vi-VN" sz="1800" dirty="0">
                <a:latin typeface="+mj-lt"/>
              </a:rPr>
              <a:t>3. postulat funkcionalne neophodnosti, izražen je u misli da svaka institucija, sustav ili drugi elemenat društva, je nužan za funkcioniranje istoga kao cjeline.</a:t>
            </a:r>
          </a:p>
          <a:p>
            <a:pPr algn="just"/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9606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Funkcionalizam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Socijalizacija ličnosti predstavlja osnovu funkcionalističke teorije, jer se socijalizacija kao proces odvija kroz usvajanje zajedničkih vrijednosti, normi, ideja, pravila, svjetonazora. </a:t>
            </a:r>
          </a:p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U funkcionalističkoj teoriji pojedinac je određen kao igrač uloge ili funkcije, za što je pripremljen u procesu socijalizacije.</a:t>
            </a:r>
          </a:p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Začetnik suvremene funkcionalističe teorije je američki sociolog Talkot Parsons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12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Funkcionalzam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vi-VN" dirty="0">
                <a:latin typeface="+mj-lt"/>
              </a:rPr>
              <a:t>T. Parsons je zasnovao cjelovit strukturalno sociološki sistem, na osnovu proučavanja djela E. Dirkema i M. Webera. Najznačajnija djela Parsonsa su: “Struktura društvene akcije” i “Društveni sistem”. Osnova za njegovo teorijsko tumačenja društva jeste individualno djelovaje. </a:t>
            </a:r>
          </a:p>
          <a:p>
            <a:pPr algn="just"/>
            <a:r>
              <a:rPr lang="vi-VN" dirty="0">
                <a:latin typeface="+mj-lt"/>
              </a:rPr>
              <a:t>Osnovni elementi individualnog djelovanja su: (1) akter ; (2) cilj; (3) situacija, i (4) poredak.</a:t>
            </a:r>
          </a:p>
          <a:p>
            <a:pPr algn="just"/>
            <a:r>
              <a:rPr lang="vi-VN" dirty="0">
                <a:latin typeface="+mj-lt"/>
              </a:rPr>
              <a:t>U stvarnosti se najveći broj akcija odvija između dva ili više pojedinaca, tako da se individualna akcija pretvara u društvenu akciju. </a:t>
            </a:r>
          </a:p>
          <a:p>
            <a:pPr algn="just"/>
            <a:r>
              <a:rPr lang="vi-VN" dirty="0">
                <a:latin typeface="+mj-lt"/>
              </a:rPr>
              <a:t>Organizam ponašanja jeste točka artikulacije sistema akcije sa anatomsko-fiziološkim osobinama fizičkog organizma i služi kao njegova točka dodira sa fizičkom sredinom. Sa svoje strane, sistem ličnosti je sistem kontrole nad ponašanjem, društveni sistem - nad ličnostima svojih članova i kulturni sistem relativna u odnosu na društvene sisteme”, smatra Parsons.</a:t>
            </a:r>
          </a:p>
          <a:p>
            <a:pPr algn="just"/>
            <a:endParaRPr lang="vi-VN" dirty="0">
              <a:latin typeface="+mj-lt"/>
            </a:endParaRPr>
          </a:p>
          <a:p>
            <a:pPr algn="just"/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6516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Funkcionalzam</a:t>
            </a:r>
            <a:endParaRPr lang="hr-B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Osnovna teorijska paradigma funcioniranja društvenog sistema, temelji se na četiri principa:</a:t>
            </a:r>
          </a:p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 1. imperativ održavanja sheme (kulturni sistem);</a:t>
            </a:r>
          </a:p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 2. imperativ integracije (društveni sistem);</a:t>
            </a:r>
          </a:p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 3. imperativ postizanja cilja;  </a:t>
            </a:r>
          </a:p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 4. imperativ prilagođenosti općim uslovima.</a:t>
            </a:r>
          </a:p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Četiri podsistema koji oblikuju društvo: (1) kulturni poredak; (2) pravni poredak; (3) politički poredak, i (4) privredni poredak.</a:t>
            </a:r>
          </a:p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Prema Parsonsu, najvažniju ulogu u društvu imaju moralne i kulturne vrijednosti (proces socijalizacije). Osnovni konstitutivni elementi svakog konkretnog društva su: uloga, kolektivitet, norma, vrijednost.</a:t>
            </a:r>
          </a:p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Društveni sistem nije statičan, ne isključuje društvene promjene. Društvene promjene mogu doprinosti uravnoteženju sistema, a mogu imati i karakter strukturalnih promjena.</a:t>
            </a:r>
          </a:p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Kod Parsonsa u razvoju društva nailazimo na tri perioda: </a:t>
            </a:r>
            <a:r>
              <a:rPr lang="vi-VN" sz="6400" dirty="0" smtClean="0">
                <a:latin typeface="Times New Roman" pitchFamily="18" charset="0"/>
                <a:cs typeface="Times New Roman" pitchFamily="18" charset="0"/>
              </a:rPr>
              <a:t>primitivni</a:t>
            </a:r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, prelazni i moderni.</a:t>
            </a:r>
          </a:p>
          <a:p>
            <a:pPr algn="just"/>
            <a:r>
              <a:rPr lang="vi-VN" sz="6400" dirty="0">
                <a:latin typeface="Times New Roman" pitchFamily="18" charset="0"/>
                <a:cs typeface="Times New Roman" pitchFamily="18" charset="0"/>
              </a:rPr>
              <a:t>U objašnjenju društvenih procesa ne polazi od individualnih ili kolektvinih ponašanja ljudi ili izdvojenih oblika društvenih odnosa, već polazi od društva kao cjeline.</a:t>
            </a:r>
          </a:p>
          <a:p>
            <a:pPr algn="just"/>
            <a:endParaRPr lang="vi-VN" sz="5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B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85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Strukturalizam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2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trukturalistička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koncepcija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mo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že 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definisati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strukturalnom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semantičkom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redukcijom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Ljudsko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biće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suštinski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intelektu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analitičkom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Čovjek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oblikuje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forme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značenja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Ostatak, sadržina, to je iracionalni reziduu, koji se ispoljava samo u šupljinama i prazninama između formi, sistema, struktura. Taj intelekt ima bitno klasifikatorsku i kombinatorsku funkciju. </a:t>
            </a:r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Sposobnost kombinacije nizova i premutacija određuje istovremeno intelekt i inteligibilno, sredstvo i cilj.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14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</TotalTime>
  <Words>1291</Words>
  <Application>Microsoft Office PowerPoint</Application>
  <PresentationFormat>On-screen Show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Sociologija sa sociologijom prava</vt:lpstr>
      <vt:lpstr>Uvod</vt:lpstr>
      <vt:lpstr>Funkcionalizam</vt:lpstr>
      <vt:lpstr>Funkcionalizam</vt:lpstr>
      <vt:lpstr>Funkcionalizam</vt:lpstr>
      <vt:lpstr>Funkcionalizam</vt:lpstr>
      <vt:lpstr>Funkcionalzam</vt:lpstr>
      <vt:lpstr>Funkcionalzam</vt:lpstr>
      <vt:lpstr>Strukturalizam</vt:lpstr>
      <vt:lpstr>Strukturalizam</vt:lpstr>
      <vt:lpstr>Strukturalizam</vt:lpstr>
      <vt:lpstr>Strukturalizam</vt:lpstr>
      <vt:lpstr>Strukturalizam</vt:lpstr>
      <vt:lpstr>Strukturalizam</vt:lpstr>
      <vt:lpstr>Zaključak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mensur</cp:lastModifiedBy>
  <cp:revision>57</cp:revision>
  <dcterms:created xsi:type="dcterms:W3CDTF">2017-03-02T12:00:53Z</dcterms:created>
  <dcterms:modified xsi:type="dcterms:W3CDTF">2019-12-06T10:13:00Z</dcterms:modified>
</cp:coreProperties>
</file>