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594" y="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bs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22.11.2019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3767583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22.11.2019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2289858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22.11.2019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2819044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22.11.2019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2530900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22.11.2019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099128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22.11.2019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023347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22.11.2019</a:t>
            </a:fld>
            <a:endParaRPr lang="bs-Latn-B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708345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22.11.2019</a:t>
            </a:fld>
            <a:endParaRPr lang="bs-Latn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445316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22.11.2019</a:t>
            </a:fld>
            <a:endParaRPr lang="bs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859534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22.11.2019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563606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s-Latn-B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22.11.2019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2469072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5000"/>
            <a:lum/>
          </a:blip>
          <a:srcRect/>
          <a:stretch>
            <a:fillRect t="-21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D8837E-E15A-4F53-9B86-A0EBC71CFA8D}" type="datetimeFigureOut">
              <a:rPr lang="bs-Latn-BA" smtClean="0"/>
              <a:t>22.11.2019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4276420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323528" y="1988841"/>
            <a:ext cx="8496944" cy="1611610"/>
          </a:xfrm>
        </p:spPr>
        <p:txBody>
          <a:bodyPr>
            <a:normAutofit/>
          </a:bodyPr>
          <a:lstStyle/>
          <a:p>
            <a:r>
              <a:rPr lang="bs-Latn-B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Sociologija sa sociologijom prava</a:t>
            </a:r>
            <a:endParaRPr lang="bs-Latn-B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371600" y="3356992"/>
            <a:ext cx="6400800" cy="3240360"/>
          </a:xfrm>
        </p:spPr>
        <p:txBody>
          <a:bodyPr>
            <a:normAutofit lnSpcReduction="10000"/>
          </a:bodyPr>
          <a:lstStyle/>
          <a:p>
            <a:endParaRPr lang="bs-Latn-BA" b="1" dirty="0" smtClean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r>
              <a:rPr lang="bs-Latn-BA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Prof. dr. Mensur Kustura</a:t>
            </a:r>
          </a:p>
          <a:p>
            <a:endParaRPr lang="bs-Latn-BA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bs-Latn-BA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bs-Latn-BA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bs-Latn-BA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201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9</a:t>
            </a:r>
            <a:r>
              <a:rPr lang="bs-Latn-BA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/20</a:t>
            </a:r>
            <a:r>
              <a:rPr lang="en-US" b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bs-Latn-BA" b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endParaRPr lang="bs-Latn-BA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5857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Zaključak</a:t>
            </a:r>
            <a:endParaRPr lang="hr-B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hr-BA" sz="28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hr-BA" sz="28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Prethodno </a:t>
            </a:r>
            <a:r>
              <a:rPr lang="hr-B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smo vidjeli doprinos Webera razvoju sociologije kao nauke u 20. stoljeću.</a:t>
            </a:r>
          </a:p>
          <a:p>
            <a:pPr algn="just"/>
            <a:r>
              <a:rPr lang="hr-B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Razmotrili smo neke od njegovih glavnih ideja, poput vlasti i religije</a:t>
            </a:r>
            <a:r>
              <a:rPr lang="hr-B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hr-B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Weber dijeli vlast u tri oblika: racionalni, tradicionalni i harizmatski.</a:t>
            </a:r>
            <a:endParaRPr lang="hr-BA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64956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s-Latn-B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Uvod</a:t>
            </a:r>
            <a:endParaRPr lang="bs-Latn-B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bs-Latn-B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Max Weber po nacionalnosti je Njemac, i ujedno jedan od najznačajnijih socijalnih mislilaca 20. stoljeća.</a:t>
            </a:r>
          </a:p>
          <a:p>
            <a:pPr algn="just"/>
            <a:r>
              <a:rPr lang="bs-Latn-B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Često se ističe kako su upravo njegova djela imala najviše utjecaja na razvoj sociologije i društvene misli uopće.</a:t>
            </a:r>
          </a:p>
          <a:p>
            <a:pPr algn="just"/>
            <a:r>
              <a:rPr lang="bs-Latn-B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Djela: „Protestantska etika i duh kapitalizma“, „Privreda i društvo“.</a:t>
            </a:r>
          </a:p>
        </p:txBody>
      </p:sp>
    </p:spTree>
    <p:extLst>
      <p:ext uri="{BB962C8B-B14F-4D97-AF65-F5344CB8AC3E}">
        <p14:creationId xmlns:p14="http://schemas.microsoft.com/office/powerpoint/2010/main" val="3509993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Max Weber</a:t>
            </a:r>
            <a:endParaRPr lang="hr-B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hr-B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 domenu nauke Max Weber je ponajviše poznat po svojoj koncepciji naučnog metoda. </a:t>
            </a:r>
          </a:p>
          <a:p>
            <a:pPr algn="just"/>
            <a:r>
              <a:rPr lang="hr-B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Isticao je potrebu poštivanja teorijske vrijednosti spoznaje, ali i tvorbu strogi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</a:t>
            </a:r>
            <a:r>
              <a:rPr lang="hr-B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pojmova i razlikovanja empirijskog znanja od vrijednosnih sudova.</a:t>
            </a:r>
          </a:p>
          <a:p>
            <a:pPr algn="just"/>
            <a:r>
              <a:rPr lang="hr-B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Njegov doprinos je razvoju metodologije naučnog saznavanja kroz pojmove razumijevanja i metodu idealnih tipova.</a:t>
            </a:r>
            <a:endParaRPr lang="hr-BA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38094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Max Weber</a:t>
            </a:r>
            <a:endParaRPr lang="hr-B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hr-B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Upotreba jasnih i preciznih pojmova pretpostavka je valjane naučne analize društvenih i kulturnih pojava i dostizanja konkretnog naučnog cilja.</a:t>
            </a:r>
          </a:p>
          <a:p>
            <a:pPr algn="just"/>
            <a:r>
              <a:rPr lang="hr-B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Naučna spoznaja kojoj Max Weber teži može biti osigurana samo pomoću empirijske nauke. Stoga je njegova metodologija iskustven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</a:t>
            </a:r>
            <a:r>
              <a:rPr lang="hr-B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spoznaj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</a:t>
            </a:r>
            <a:r>
              <a:rPr lang="hr-B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endParaRPr lang="hr-BA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50363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Max Weber - religija</a:t>
            </a:r>
            <a:endParaRPr lang="hr-B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hr-B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 svome kapitalnom djelu „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</a:t>
            </a:r>
            <a:r>
              <a:rPr lang="hr-B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rotestantska etika i duh kapitalizma”, Max Weber putem komparativne metode, analizirajući svjetske religije, primjenjuje svoj metod na kulturno povijesne činjenice.</a:t>
            </a:r>
          </a:p>
          <a:p>
            <a:pPr algn="just"/>
            <a:r>
              <a:rPr lang="hr-B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Ovdje daje uporednu studiju odnosa između religijske etike i društveno </a:t>
            </a:r>
            <a:r>
              <a:rPr lang="hr-H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</a:t>
            </a:r>
            <a:r>
              <a:rPr lang="hr-B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ekonomskih organizacija svih svjetskih monoteističkih religija.</a:t>
            </a:r>
            <a:endParaRPr lang="hr-BA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7857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Max Weber - društvo</a:t>
            </a:r>
            <a:endParaRPr lang="hr-B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hr-B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 djelu „Privreda i društvo”, Max Weber je dao konstrukciju društva zasnovanu na četiri tipa društvene aktivnosti:</a:t>
            </a:r>
          </a:p>
          <a:p>
            <a:pPr marL="0" indent="0" algn="just">
              <a:buNone/>
            </a:pPr>
            <a:r>
              <a:rPr lang="hr-B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1. tradicionalna aktivnost</a:t>
            </a:r>
          </a:p>
          <a:p>
            <a:pPr marL="0" indent="0" algn="just">
              <a:buNone/>
            </a:pPr>
            <a:r>
              <a:rPr lang="hr-B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2. svrhovita racionalnost</a:t>
            </a:r>
          </a:p>
          <a:p>
            <a:pPr marL="0" indent="0" algn="just">
              <a:buNone/>
            </a:pPr>
            <a:r>
              <a:rPr lang="hr-B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3. vrijednosna racionalnost</a:t>
            </a:r>
          </a:p>
          <a:p>
            <a:pPr marL="0" indent="0" algn="just">
              <a:buNone/>
            </a:pPr>
            <a:r>
              <a:rPr lang="hr-B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4. uspješna akcija.</a:t>
            </a:r>
            <a:endParaRPr lang="hr-BA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57119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Max Weber - vlast</a:t>
            </a:r>
            <a:endParaRPr lang="hr-B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hr-B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 domenu institucionalizacije vlasti, Max Weber razlikuje tri tipa vlasti:</a:t>
            </a:r>
          </a:p>
          <a:p>
            <a:pPr marL="0" indent="0" algn="just">
              <a:buNone/>
            </a:pPr>
            <a:r>
              <a:rPr lang="hr-B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1. racionalno - pravni gdje vlast funkcionira na osnovu zvanične dužnosti i datom pravnom kodeksu. Izvor legitimnosti nije u pojedincu, već autoritetu pravnog kodeksa dobivenog na osnovu obavljanja političke dužnosti.</a:t>
            </a:r>
            <a:endParaRPr lang="hr-BA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66765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Max Weber - vlast</a:t>
            </a:r>
            <a:endParaRPr lang="hr-B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hr-B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2. Tradicionalni tip vlasti je određen funkcioniranjem vlasti na osnovu položaja i statusa koji je utvrđen tradicijom. Vlast je utemeljena u tradicionalnom poretku koji je ozakonio preuzimanje vlasti, te na taj način je odredio i njen djelokrug.</a:t>
            </a:r>
          </a:p>
        </p:txBody>
      </p:sp>
    </p:spTree>
    <p:extLst>
      <p:ext uri="{BB962C8B-B14F-4D97-AF65-F5344CB8AC3E}">
        <p14:creationId xmlns:p14="http://schemas.microsoft.com/office/powerpoint/2010/main" val="18777356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Max Weber - vlast</a:t>
            </a:r>
            <a:endParaRPr lang="hr-B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hr-B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3. treći tip vlasti je karizmatski, koju Weber ne smatra postojećom rutinskom institucijom, već je uzeta kao obrazac u promjenama kretanja već </a:t>
            </a:r>
            <a:r>
              <a:rPr lang="hr-B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postojećih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dru</a:t>
            </a:r>
            <a:r>
              <a:rPr lang="hr-H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štava</a:t>
            </a:r>
            <a:r>
              <a:rPr lang="hr-B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hr-B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Legitimnost je ovdje odraz pojedinca i autoriteta koji on nastoji nametnuti članovima. Ne postoji jasna distinkcija privatnog i javnog.</a:t>
            </a:r>
            <a:endParaRPr lang="hr-BA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97602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113</TotalTime>
  <Words>448</Words>
  <Application>Microsoft Office PowerPoint</Application>
  <PresentationFormat>On-screen Show (4:3)</PresentationFormat>
  <Paragraphs>39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Sociologija sa sociologijom prava</vt:lpstr>
      <vt:lpstr>Uvod</vt:lpstr>
      <vt:lpstr>Max Weber</vt:lpstr>
      <vt:lpstr>Max Weber</vt:lpstr>
      <vt:lpstr>Max Weber - religija</vt:lpstr>
      <vt:lpstr>Max Weber - društvo</vt:lpstr>
      <vt:lpstr>Max Weber - vlast</vt:lpstr>
      <vt:lpstr>Max Weber - vlast</vt:lpstr>
      <vt:lpstr>Max Weber - vlast</vt:lpstr>
      <vt:lpstr>Zaključak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PFK8</dc:creator>
  <cp:lastModifiedBy>mensur</cp:lastModifiedBy>
  <cp:revision>29</cp:revision>
  <dcterms:created xsi:type="dcterms:W3CDTF">2017-03-02T12:00:53Z</dcterms:created>
  <dcterms:modified xsi:type="dcterms:W3CDTF">2019-11-22T09:39:07Z</dcterms:modified>
</cp:coreProperties>
</file>