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22.11.2019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sa sociologijom prava</a:t>
            </a:r>
            <a:endParaRPr lang="bs-Latn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lnSpcReduction="10000"/>
          </a:bodyPr>
          <a:lstStyle/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bs-Latn-BA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hr-BA" sz="28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BA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Prethodno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smo vidjeli doprinos Webera razvoju sociologije kao nauke u 20. stoljeću.</a:t>
            </a:r>
          </a:p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Razmotrili smo neke od njegovih glavnih ideja, poput vlasti i religije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Weber dijeli vlast u tri oblika: racionalni, tradicionalni i harizmatski.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49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bs-Latn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 po nacionalnosti je Njemac, i ujedno jedan od najznačajnijih socijalnih mislilaca 20. stoljeća.</a:t>
            </a:r>
          </a:p>
          <a:p>
            <a:pPr algn="just"/>
            <a:r>
              <a:rPr lang="bs-Latn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Često se ističe kako su upravo njegova djela imala najviše utjecaja na razvoj sociologije i društvene misli uopće.</a:t>
            </a:r>
          </a:p>
          <a:p>
            <a:pPr algn="just"/>
            <a:r>
              <a:rPr lang="bs-Latn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Djela: „Protestantska etika i duh kapitalizma“, „Privreda i društvo“.</a:t>
            </a: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domenu nauke Max Weber je ponajviše poznat po svojoj koncepciji naučnog metoda. </a:t>
            </a:r>
          </a:p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Isticao je potrebu poštivanja teorijske vrijednosti spoznaje, ali i tvorbu strogi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pojmova i razlikovanja empirijskog znanja od vrijednosnih sudova.</a:t>
            </a:r>
          </a:p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Njegov doprinos je razvoju metodologije naučnog saznavanja kroz pojmove razumijevanja i metodu idealnih tipova.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09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Upotreba jasnih i preciznih pojmova pretpostavka je valjane naučne analize društvenih i kulturnih pojava i dostizanja konkretnog naučnog cilja.</a:t>
            </a:r>
          </a:p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Naučna spoznaja kojoj Max Weber teži može biti osigurana samo pomoću empirijske nauke. Stoga je njegova metodologija iskustven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spoznaj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3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 - religija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svome kapitalnom djelu „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rotestantska etika i duh kapitalizma”, Max Weber putem komparativne metode, analizirajući svjetske religije, primjenjuje svoj metod na kulturno povijesne činjenice.</a:t>
            </a:r>
          </a:p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Ovdje daje uporednu studiju odnosa između religijske etike i društveno </a:t>
            </a:r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ekonomskih organizacija svih svjetskih monoteističkih religija.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 - društvo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djelu „Privreda i društvo”, Max Weber je dao konstrukciju društva zasnovanu na četiri tipa društvene aktivnosti:</a:t>
            </a:r>
          </a:p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tradicionalna aktivnost</a:t>
            </a:r>
          </a:p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svrhovita racionalnost</a:t>
            </a:r>
          </a:p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vrijednosna racionalnost</a:t>
            </a:r>
          </a:p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uspješna akcija.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1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 - vlast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domenu institucionalizacije vlasti, Max Weber razlikuje tri tipa vlasti:</a:t>
            </a:r>
          </a:p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racionalno - pravni gdje vlast funkcionira na osnovu zvanične dužnosti i datom pravnom kodeksu. Izvor legitimnosti nije u pojedincu, već autoritetu pravnog kodeksa dobivenog na osnovu obavljanja političke dužnosti.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676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 - vlast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Tradicionalni tip vlasti je određen funkcioniranjem vlasti na osnovu položaja i statusa koji je utvrđen tradicijom. Vlast je utemeljena u tradicionalnom poretku koji je ozakonio preuzimanje vlasti, te na taj način je odredio i njen djelokrug.</a:t>
            </a:r>
          </a:p>
        </p:txBody>
      </p:sp>
    </p:spTree>
    <p:extLst>
      <p:ext uri="{BB962C8B-B14F-4D97-AF65-F5344CB8AC3E}">
        <p14:creationId xmlns:p14="http://schemas.microsoft.com/office/powerpoint/2010/main" val="1877735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Weber - vlast</a:t>
            </a:r>
            <a:endParaRPr lang="hr-B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treći tip vlasti je karizmatski, koju Weber ne smatra postojećom rutinskom institucijom, već je uzeta kao obrazac u promjenama kretanja već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postojećih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dru</a:t>
            </a:r>
            <a:r>
              <a:rPr lang="hr-H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štava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Legitimnost je ovdje odraz pojedinca i autoriteta koji on nastoji nametnuti članovima. Ne postoji jasna distinkcija privatnog i javnog.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60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448</Words>
  <Application>Microsoft Office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Sociologija sa sociologijom prava</vt:lpstr>
      <vt:lpstr>Uvod</vt:lpstr>
      <vt:lpstr>Max Weber</vt:lpstr>
      <vt:lpstr>Max Weber</vt:lpstr>
      <vt:lpstr>Max Weber - religija</vt:lpstr>
      <vt:lpstr>Max Weber - društvo</vt:lpstr>
      <vt:lpstr>Max Weber - vlast</vt:lpstr>
      <vt:lpstr>Max Weber - vlast</vt:lpstr>
      <vt:lpstr>Max Weber - vlast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29</cp:revision>
  <dcterms:created xsi:type="dcterms:W3CDTF">2017-03-02T12:00:53Z</dcterms:created>
  <dcterms:modified xsi:type="dcterms:W3CDTF">2019-11-22T09:39:07Z</dcterms:modified>
</cp:coreProperties>
</file>