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2" r:id="rId13"/>
    <p:sldId id="266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7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9.12.2019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1988841"/>
            <a:ext cx="8496944" cy="1611610"/>
          </a:xfrm>
        </p:spPr>
        <p:txBody>
          <a:bodyPr>
            <a:normAutofit/>
          </a:bodyPr>
          <a:lstStyle/>
          <a:p>
            <a:r>
              <a:rPr lang="bs-Latn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Sociologija sa sociologijom prava</a:t>
            </a:r>
            <a:endParaRPr lang="bs-Latn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 lnSpcReduction="10000"/>
          </a:bodyPr>
          <a:lstStyle/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bs-Latn-BA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Prof. dr. Mensur Kustura</a:t>
            </a:r>
          </a:p>
          <a:p>
            <a:endParaRPr lang="bs-Latn-BA" b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endParaRPr lang="bs-Latn-BA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bs-Latn-BA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201</a:t>
            </a:r>
            <a:r>
              <a:rPr lang="en-US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9</a:t>
            </a:r>
            <a:r>
              <a:rPr lang="bs-Latn-BA" sz="2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/20</a:t>
            </a:r>
            <a:r>
              <a:rPr lang="en-US" sz="2400" b="1" smtClean="0">
                <a:solidFill>
                  <a:schemeClr val="tx1"/>
                </a:solidFill>
                <a:latin typeface="Cambria" panose="02040503050406030204" pitchFamily="18" charset="0"/>
              </a:rPr>
              <a:t>20</a:t>
            </a:r>
            <a:r>
              <a:rPr lang="bs-Latn-BA" sz="2400" b="1" smtClean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endParaRPr lang="bs-Latn-BA" sz="24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85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Potpravne pojave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Potpravne pojave su dale </a:t>
            </a:r>
            <a:r>
              <a:rPr lang="hr-B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uvod razmatrajući sam koncept pravnog pluralizma. Potpravne pojave uglavnom nemaju mjesto u globalnom društvu, već u dijelovima populacije, više ili manje raširenih grupa.</a:t>
            </a:r>
          </a:p>
          <a:p>
            <a:pPr algn="just"/>
            <a:r>
              <a:rPr lang="hr-B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Potpravno je u mnogim svojim manifestacijama u osnovi pravo </a:t>
            </a:r>
            <a:r>
              <a:rPr lang="hr-H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potkultura </a:t>
            </a:r>
            <a:r>
              <a:rPr lang="hr-B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 kao takav jedna potkultura. </a:t>
            </a:r>
          </a:p>
          <a:p>
            <a:pPr algn="just"/>
            <a:r>
              <a:rPr lang="hr-B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Kako je zatvoren u jednu usku i 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etničku </a:t>
            </a:r>
            <a:r>
              <a:rPr lang="hr-B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sredinu, potpravno je sustav normi i sudova koji 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 a priori nesposoban da ima tehniku i stručnjake.</a:t>
            </a:r>
            <a:endParaRPr lang="hr-B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9306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Folklorno pravo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vi-V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Iz folklora kao nauke o narodnim tradicijama proizašla je posebna grana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vi-V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pravni folklor  koji već ima svoje istraživače i svoju literaturu. Predmet mu je folklorno pravo: ostatak starog prava koje nadživljava u narodnoj sredini u stanju usmenih, lokalnih običaja bez mnogo sankcije osim </a:t>
            </a:r>
            <a:r>
              <a:rPr lang="vi-V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satirične.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To </a:t>
            </a:r>
            <a:r>
              <a:rPr lang="vi-V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nije istinsko pravo, već skup potpravnih </a:t>
            </a:r>
            <a:r>
              <a:rPr lang="vi-V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pojava.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Razlikujemo </a:t>
            </a:r>
            <a:r>
              <a:rPr lang="vi-V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opći i pravni folklor. Pravni folklor odražava pojave prava, dok opći predstavlja pojave običaja. </a:t>
            </a:r>
            <a:r>
              <a:rPr lang="vi-V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 </a:t>
            </a:r>
            <a:r>
              <a:rPr lang="vi-V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okviru folklornog prava nailazimo na nekoliko kategorija</a:t>
            </a:r>
            <a:r>
              <a:rPr lang="vi-V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  <a:endParaRPr lang="vi-VN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just"/>
            <a:r>
              <a:rPr lang="vi-V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problem datuma </a:t>
            </a:r>
            <a:r>
              <a:rPr lang="vi-VN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ne može se uzeti kao folklorno pravo svako sociološko nadživljavanje nekog starog, lošeg, ukinutog zakona. Pravi predmet pravnog folklora jeste ponovno pojavljivanje, u modrenim društvima, jednog vrlo arhaičnog prava.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23192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Folklorno pravo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vi-VN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2. problem sredine </a:t>
            </a:r>
            <a:r>
              <a:rPr lang="hr-H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vi-VN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prema definiciji folklorno pravo ima za sredinu, ne globalno shvaćeno društvo, već samo njegov </a:t>
            </a:r>
            <a:r>
              <a:rPr lang="hr-H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etnički</a:t>
            </a:r>
            <a:r>
              <a:rPr lang="vi-VN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vi-VN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dio. </a:t>
            </a:r>
            <a:r>
              <a:rPr lang="hr-H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Etničko </a:t>
            </a:r>
            <a:r>
              <a:rPr lang="vi-VN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 </a:t>
            </a:r>
            <a:r>
              <a:rPr lang="vi-VN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praksi znači da je građanski sloj isključen ili isključuje samoga sebe. Folklorno pravo je bolje očuvano na selu nego u gradu, i aktivnije je u mladosti nego u zrelijim godinama. </a:t>
            </a:r>
          </a:p>
          <a:p>
            <a:pPr algn="just"/>
            <a:r>
              <a:rPr lang="vi-VN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problem funkcije </a:t>
            </a:r>
            <a:r>
              <a:rPr lang="hr-H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</a:t>
            </a:r>
            <a:r>
              <a:rPr lang="vi-VN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vi-VN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isti običaj mogao je sukcesivno odgovoriti na više različitih funkcija te da je determiniran magijom, </a:t>
            </a:r>
            <a:r>
              <a:rPr lang="vi-VN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preživje</a:t>
            </a:r>
            <a:r>
              <a:rPr lang="hr-HR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l</a:t>
            </a:r>
            <a:r>
              <a:rPr lang="vi-VN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 </a:t>
            </a:r>
            <a:r>
              <a:rPr lang="vi-VN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zbog svoje korisnosti.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5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Pravna akulturacija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Riječ akulturacija koju je 1880. godine dao američki sociolog Powell, ušla je u rječnik njemačkih sociologa,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nije bila sasvim točna jer upućuje na to da je akulturacija prelazak  primitivnih društava u civilizaciju ad culturam.</a:t>
            </a:r>
          </a:p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Pod akulturacijom podrazumijevamo svako kalemljenje jedne kulture na drugu. Pojam kulturni kontakt koji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nekada koristio se može uspostaviti bez penetracije, odnosno ukoliko dvije kulture dolaze u kontakt jedna s drugom, a da se ne miješaju, nema još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akulturacije.</a:t>
            </a:r>
            <a:endParaRPr lang="hr-B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0703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Pravna akulturacija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Kako svaka kultura koristi pojam prava, lako se došlo do ideje o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formiranju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pojma pravne akulturacije,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odnosno da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 jedan pravni sistem može nakalemiti na drugi.</a:t>
            </a:r>
          </a:p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Danas, uporedno pravo pruža mogućnost da se akulturacija promatra in vivo, bilo da je riječ o zemljama u kojima se sukobljavaju dva pravna obrazovanja ili zemljama koje prihvaćaju strano zakonodavstvo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hr-B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8914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Pravna akulturacija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Pojave pravne akulturacije se ispoljavaju u jednoj psihološkoj klimi, a to je klima komunikacije, koja nije unaprijed data.</a:t>
            </a:r>
          </a:p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našim društvima se akulturacija često vrši preko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bliskih i spontanih kontakata, ili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 se neki dio stranog zakonodavstva prenese u domaće.</a:t>
            </a:r>
          </a:p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Sociološki  je najznačajnija globalna akulturacija, jer se u njoj zaista vrši mijenjanje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kultura.</a:t>
            </a:r>
            <a:endParaRPr lang="hr-B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71919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Zaključak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Iz predavanja smo mogli vidjeti snažan značaj pravnog sistema za pojedinca kao socijalno biće. Iako u manjem obliku od pravnih nauka, i sociologija je dala značajan doprinos proučavanju pravnog sistema u nešto užem smislu, obrađujući ujedno i termin pravne akulturacije.</a:t>
            </a:r>
            <a:endParaRPr lang="hr-B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869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Uvod</a:t>
            </a:r>
            <a:endParaRPr lang="bs-Latn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Pojam pravnog sistema, sociologija prava je preuzela od uporednog prava. Prema uporednom pravu, pravni sistem je porodica prava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(nacionalna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prava su brojna, ali se grupiraju u nekoliko sistema, kao što je sistem common law ili rimsko germanski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sistem). </a:t>
            </a:r>
            <a:endParaRPr lang="hr-B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 sociologiju prava pravni sistem ima nešto uže značenje, to je u principu neko nacionalno pravo, a ne grupacija nacionalnih prava, odnosno to je pravo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jednog globalnog društva.</a:t>
            </a:r>
            <a:endParaRPr lang="bs-Latn-B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99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Uvod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algn="just"/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današnjem predavanju stoga se bavimo određivanjem pojma pravnog sistema, njegove funkcije u društv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njegovog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utjecaja na pojedinca.</a:t>
            </a:r>
          </a:p>
          <a:p>
            <a:pPr algn="just"/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Poseban dio će biti posvećen definiranju pojma pravne akulturacije.</a:t>
            </a:r>
            <a:endParaRPr lang="hr-B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534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Pravni sistem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hr-B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 obzirom na to da je pravna pojava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segment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kojim se bavi pravna sociologija, ona vidi pravni sistem kao skup ovih pojava - pravnih pojava. Sve pojave prava koje se nalaze u istom prostoru i vremenu društva su međusobno povezane odnosima solidarnosti koji označavaju sistem. Prema tome, pravni sistem je polje određeno istovremeno </a:t>
            </a:r>
            <a:r>
              <a:rPr lang="hr-B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prostorno i vremenski u kojemu se rađaju pojave prava.</a:t>
            </a:r>
          </a:p>
          <a:p>
            <a:pPr algn="just"/>
            <a:r>
              <a:rPr lang="hr-BA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Kao što govorimo o društvenom prostoru, možemo govoriti i o pravnom prostoru.</a:t>
            </a:r>
          </a:p>
        </p:txBody>
      </p:sp>
    </p:spTree>
    <p:extLst>
      <p:ext uri="{BB962C8B-B14F-4D97-AF65-F5344CB8AC3E}">
        <p14:creationId xmlns:p14="http://schemas.microsoft.com/office/powerpoint/2010/main" val="3599028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Pravni sistem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Prema hipotezi pravnog pluralizma, pretpostavlja se da se više pravnih sustava može naslagati na jednom mjestu, što znači da nijedan dosadašnji pravni sistem nema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teoriju koja bi bila njegova vlastita.</a:t>
            </a:r>
          </a:p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Pravni prostor je u biti jedna psihološka konstrukcija, obilježena mrežom pravnih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odnosa.</a:t>
            </a:r>
            <a:endParaRPr lang="hr-B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5527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Pravni sistem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Pravni prostor ima kao svoje prostorno polje cjelinu društva, dok se izvan prostiru drugi pravni sistemi.</a:t>
            </a:r>
          </a:p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Pravna sociologija pristupa pak s jednog drugog gledišta, a to je da je pravo suštinski složeno i heterogeno. U istom društvenom prostoru može koegzistirati više više pravnih sistema uglavnom etatističkih, ali i neki drugih koji u neovisni od njega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(hipoteza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pravnog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pluralizma).</a:t>
            </a:r>
            <a:endParaRPr lang="hr-B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937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Pravni sistem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Kada govorimo o pravnom pluralizmu treba istaknuti da ne postoji jedan pravni pluralizam, već pojave pluralizma, koje se klasificiraju na slijedeći način:</a:t>
            </a:r>
          </a:p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 Pojave konkurencije i pojave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ratne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sprege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 prve pojave misle teoretičari pluralizma koji sadašnjem pravu suprotstavljaju ostala suvremena prava.</a:t>
            </a:r>
          </a:p>
          <a:p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685463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Pravni sistem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Kolektivne i individualne pojave </a:t>
            </a: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ovdje se na pluralizma gleda kao na posebnu grupaciju prava koje je različito od državnog prava. U individualnom smislu pluralizma se vidi kao pojedinac koji je izložen osjećaju da </a:t>
            </a:r>
            <a:r>
              <a:rPr lang="hr-B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kumulativno pripadaju dvama različitim poretcima.</a:t>
            </a:r>
            <a:endParaRPr lang="hr-B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17308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B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Pravni sistem</a:t>
            </a:r>
            <a:endParaRPr lang="hr-B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hr-BA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Kategorične pojave i difuzne pojave </a:t>
            </a:r>
            <a:r>
              <a:rPr lang="hr-BA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r-BA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pluralizam može biti nazvan kategorički kada pravni poredak koegzistirajući s državnim pravom, formira jednu kategoriju koja nosi nesumnjivo odrednice pozitivnog prava. Kada se pozitivizam teže poziva na precizne dispozicije govorimo o difuznim pojavama. </a:t>
            </a:r>
            <a:r>
              <a:rPr lang="hr-BA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Možemo </a:t>
            </a:r>
            <a:r>
              <a:rPr lang="hr-BA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reči da je prednost pluralizma korisnost kritičke teorije u odnosu na suviše unitarno pravo.</a:t>
            </a:r>
          </a:p>
          <a:p>
            <a:pPr algn="just"/>
            <a:r>
              <a:rPr lang="hr-BA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Istinski pravni pluralizam nalazimo kod promatrača pravnog pravila na presudu. Mnoštvo sudaca unutar jednog pravnog sustava je u mogućnosti da prouzroči pojave </a:t>
            </a:r>
            <a:r>
              <a:rPr lang="hr-BA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pravnog pluralizma.</a:t>
            </a:r>
            <a:endParaRPr lang="hr-BA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411063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1059</Words>
  <Application>Microsoft Office PowerPoint</Application>
  <PresentationFormat>On-screen Show (4:3)</PresentationFormat>
  <Paragraphs>52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Sociologija sa sociologijom prava</vt:lpstr>
      <vt:lpstr>Uvod</vt:lpstr>
      <vt:lpstr>Uvod</vt:lpstr>
      <vt:lpstr>Pravni sistem</vt:lpstr>
      <vt:lpstr>Pravni sistem</vt:lpstr>
      <vt:lpstr>Pravni sistem</vt:lpstr>
      <vt:lpstr>Pravni sistem</vt:lpstr>
      <vt:lpstr>Pravni sistem</vt:lpstr>
      <vt:lpstr>Pravni sistem</vt:lpstr>
      <vt:lpstr>Potpravne pojave</vt:lpstr>
      <vt:lpstr>Folklorno pravo</vt:lpstr>
      <vt:lpstr>Folklorno pravo</vt:lpstr>
      <vt:lpstr>Pravna akulturacija</vt:lpstr>
      <vt:lpstr>Pravna akulturacija</vt:lpstr>
      <vt:lpstr>Pravna akulturacija</vt:lpstr>
      <vt:lpstr>Zaključak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PFK8</dc:creator>
  <cp:lastModifiedBy>mensur</cp:lastModifiedBy>
  <cp:revision>29</cp:revision>
  <dcterms:created xsi:type="dcterms:W3CDTF">2017-03-02T12:00:53Z</dcterms:created>
  <dcterms:modified xsi:type="dcterms:W3CDTF">2019-12-09T09:53:40Z</dcterms:modified>
</cp:coreProperties>
</file>