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29.11.2019.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INPUT – OUTPUT ANALIZA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RAZVIJENOJ PRIVREDI USPOSTAVLJAJU SE </a:t>
            </a:r>
            <a:r>
              <a:rPr lang="hr-HR" b="1" u="sng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BROJNE REPRODUKCIJSKE VEZE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IZMEĐU RAZLIČITIH GRANA PROIZVODNJE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Izvjesna privredna grana dijelom se rezultata koristi za potrebe vlastite reprodukcije, dok preostali dio razmjenjuje sa drugim granama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INTENZITET MEĐUOVISNOSTI POJEDINIH GRANA </a:t>
            </a:r>
            <a:r>
              <a:rPr lang="hr-HR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JE SPECIFIČAN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TE ODRAŽAVA TEHNOLOŠKE OSOBITOSTI SVAKE VRSTE PRODUKCIJE</a:t>
            </a:r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INPUT – OUTPUT ANALIZA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hr-HR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Koeficijent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izražava ovisnost proizvodnje u područje br.1 od rezultata stvorenih u području br.2</a:t>
            </a: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Budući da se područje br.1 u vlastitoj proizvodnji koristi rezultatima područja br.2, razmjeri te saradnje su kvantificirani</a:t>
            </a: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STEPEN MEĐUOVISNOSTI U OVOM PRIMJERU IZRAŽEN JE KOEFICIJENTOM X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OČITAVANJEM VRIJEDNOSTI POJEDINIH KOEFICIJENATA MOGUĆE JE UTVRDITI STEPEN MEĐUOVISNOSTI PROMATRANE RELACIJE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EKONOMETRIJSKI  MODELI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EKONOMIJA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NIJE EGZAKTNA ZNANOST, ALI ZAHVALJUJUĆI VELIKOM NAPRETKU U PRIMJENI MATEMATIČKIH METODA EKONOMSKE ANALIZE MOGUĆE JE, UNATOČ RASTUĆOJ SLOŽENOSTI I GLOBALIZIRANOJ MEĐUZAVISNOSTI PRIVREDNIH AKTIVNOSTI, SA ZNATNOM VJEROJATNOŠĆU PREDVIĐATI KARAKTERISTIKE I TENDENCIJE EKONOMSKIH KRETANJA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EKONOMETRIJSKI  MODELI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CILJ KONSTRUIRANJA MAKROEKONOMSKIH EKONOMETRIJSKIH MODELA 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SIMULACIJA PRIVREDNOG SISTEMA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 MOGUĆNOŠĆU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3200" b="1" dirty="0" smtClean="0">
                <a:latin typeface="Times New Roman" pitchFamily="18" charset="0"/>
                <a:cs typeface="Times New Roman" pitchFamily="18" charset="0"/>
              </a:rPr>
              <a:t>PREDVIĐANJA PONAŠANJA POJEDINIH PRIVREDNIH SEKTORA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3200" b="1" dirty="0" smtClean="0">
                <a:latin typeface="Times New Roman" pitchFamily="18" charset="0"/>
                <a:cs typeface="Times New Roman" pitchFamily="18" charset="0"/>
              </a:rPr>
              <a:t>MJERENJA EFEKATA PRIVREDNIH ODLUKA NA UKUPNE REZULTATE PRIVREĐIVANJA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9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PREZENTIRATI OPĆU TEORIJU PROIZVODNJE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Objasniti umanjenu, jednostavnu (prostu) i proširenu </a:t>
            </a: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reprodukciju</a:t>
            </a:r>
            <a:endParaRPr lang="en-US" b="1" u="sng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hr-HR" b="1" u="sng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Prezentirati osnove </a:t>
            </a: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input – output analiza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ekonometrijskih modela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OPĆA TEORIJA PROIZVODNJE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PROIZVODNJA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SE PRIKAZUJE KAO PROCES U KOJEM SE KOMBINACIJOM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POTREBNIH FAKTORA OSTVARUJE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CILJ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PROIZVODNJA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SE PRIKAZUJE KAO PROCES U KOJEM SE KOMBINACIJOM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POTREBNIH FAKTORA OSTVARUJE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CILJ</a:t>
            </a:r>
          </a:p>
          <a:p>
            <a:pPr>
              <a:buNone/>
            </a:pPr>
            <a:endParaRPr lang="hr-HR" b="1" dirty="0" smtClean="0">
              <a:solidFill>
                <a:schemeClr val="hlink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PROIZVODNA FUNKCIJA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PROIZVODNJA (P)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JE FUNKCIJA UTROŠENE KOLIČINE RADA (L) I KAPITALA (K), ili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			P = f (K, L)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PROIZVODNJA (P)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se može opisati kao proces u kojem sudjeluje veći broj faktora (faktori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x, y, z...)</a:t>
            </a: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 tom slučaju</a:t>
            </a:r>
          </a:p>
          <a:p>
            <a:pPr algn="just">
              <a:buNone/>
              <a:defRPr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 = f (x, y, z...)</a:t>
            </a:r>
          </a:p>
          <a:p>
            <a:pPr algn="just">
              <a:buNone/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što znači da je PROIZVODNJA (P) funkcija upotrijebljenih proizvodnih činitelja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(x, y, z...)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REPRODUKCIJA I NJEZINE OSNOVNE ZAKONITOSTI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REPRODUCIRANJEM  MATERIJALNIH UVJETA ŽIVOTA LJUDI REPRODUCIRAJU SE I DRUŠTVENI ODNOSI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KARAKTEROISTIČNI ZA ODREĐENU EKONOMSKU FORMACIJU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LJUDI U PROCESU REPRODUKCIJE NE DJELUJU IZOLIRANO NEGO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MEĐUSOBNO SARAĐUJU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I USPOSTAVLJAJU BROJNE OBLIKE MEĐUSOBNIH ODNOSA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hr-HR" sz="1900" b="1" i="1" dirty="0" smtClean="0">
                <a:latin typeface="Arial" charset="0"/>
              </a:rPr>
              <a:t>REPRODUKCIJA MATERIJALNIH DOBARA</a:t>
            </a:r>
          </a:p>
          <a:p>
            <a:pPr algn="ctr">
              <a:lnSpc>
                <a:spcPct val="80000"/>
              </a:lnSpc>
              <a:buNone/>
            </a:pPr>
            <a:r>
              <a:rPr lang="hr-HR" sz="1900" b="1" i="1" dirty="0" smtClean="0">
                <a:latin typeface="Arial" charset="0"/>
              </a:rPr>
              <a:t>I</a:t>
            </a:r>
            <a:r>
              <a:rPr lang="en-US" sz="1900" b="1" i="1" dirty="0" smtClean="0">
                <a:latin typeface="Arial" charset="0"/>
              </a:rPr>
              <a:t> </a:t>
            </a:r>
            <a:r>
              <a:rPr lang="hr-HR" sz="1900" b="1" i="1" dirty="0" smtClean="0">
                <a:latin typeface="Arial" charset="0"/>
              </a:rPr>
              <a:t>REPRODUKCIJA DRUŠTVENIH ODNOSA</a:t>
            </a:r>
            <a:r>
              <a:rPr lang="en-US" sz="1900" b="1" i="1" dirty="0" smtClean="0">
                <a:latin typeface="Arial" charset="0"/>
              </a:rPr>
              <a:t> </a:t>
            </a:r>
            <a:r>
              <a:rPr lang="hr-HR" sz="1900" b="1" i="1" dirty="0" smtClean="0">
                <a:latin typeface="Arial" charset="0"/>
              </a:rPr>
              <a:t>ČINE</a:t>
            </a:r>
            <a:r>
              <a:rPr lang="hr-HR" sz="1900" i="1" dirty="0" smtClean="0">
                <a:latin typeface="Arial" charset="0"/>
              </a:rPr>
              <a:t> </a:t>
            </a:r>
            <a:r>
              <a:rPr lang="hr-HR" sz="1900" b="1" i="1" u="sng" dirty="0" smtClean="0">
                <a:latin typeface="Arial" charset="0"/>
              </a:rPr>
              <a:t>NERAZDVOJNU CJELINU</a:t>
            </a:r>
          </a:p>
          <a:p>
            <a:pPr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REPRODUKCIJA I NJEZINE OSNOVNE ZAKONITOSTI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DRUŠTVENA REPRODUKCIJA ODVIJA SE U TRI MOGUĆA OBLIKA, KAO:</a:t>
            </a: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1. UMANJENA REPRODUKCIJA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2. JEDNOSTAVNA REPRODUKCIJA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3. PROŠIRENA REPRODUKCIJA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288</TotalTime>
  <Words>595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PRAVNI FAKULTET  EKONOMSKE OSNOVE DRŽAVE I PRAVA Jašarević, Faruk &amp; Zlatan Jašarević (2010). POLITIČKA EKONOMIJA. Sarajevo: Interlinea. </vt:lpstr>
      <vt:lpstr> VJEŽBE 9</vt:lpstr>
      <vt:lpstr>VJEŽBE 9</vt:lpstr>
      <vt:lpstr>FAZE EKONOMSKOG PROCESA</vt:lpstr>
      <vt:lpstr>CILJEVI IZLAGANJA</vt:lpstr>
      <vt:lpstr>OPĆA TEORIJA PROIZVODNJE</vt:lpstr>
      <vt:lpstr>PROIZVODNA FUNKCIJA</vt:lpstr>
      <vt:lpstr>REPRODUKCIJA I NJEZINE OSNOVNE ZAKONITOSTI</vt:lpstr>
      <vt:lpstr>REPRODUKCIJA I NJEZINE OSNOVNE ZAKONITOSTI</vt:lpstr>
      <vt:lpstr>INPUT – OUTPUT ANALIZA</vt:lpstr>
      <vt:lpstr>INPUT – OUTPUT ANALIZA</vt:lpstr>
      <vt:lpstr>EKONOMETRIJSKI  MODELI</vt:lpstr>
      <vt:lpstr>EKONOMETRIJSKI  MODELI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73</cp:revision>
  <dcterms:created xsi:type="dcterms:W3CDTF">2018-10-08T16:50:54Z</dcterms:created>
  <dcterms:modified xsi:type="dcterms:W3CDTF">2019-11-29T09:35:36Z</dcterms:modified>
</cp:coreProperties>
</file>