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22.11.2019.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TRŽIŠNA RAVNOTEŽA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hr-HR" sz="3000" b="1" dirty="0" smtClean="0">
                <a:latin typeface="Times New Roman" pitchFamily="18" charset="0"/>
                <a:cs typeface="Times New Roman" pitchFamily="18" charset="0"/>
              </a:rPr>
              <a:t>CIJENE PROIZVODA FORMIRANE NA ODREĐENOJ RAZINI ISTODOBNO DJELUJU</a:t>
            </a:r>
            <a:r>
              <a:rPr lang="hr-H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000" b="1" dirty="0" smtClean="0">
                <a:latin typeface="Times New Roman" pitchFamily="18" charset="0"/>
                <a:cs typeface="Times New Roman" pitchFamily="18" charset="0"/>
              </a:rPr>
              <a:t>I NA: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PONUDU</a:t>
            </a:r>
          </a:p>
          <a:p>
            <a:pPr lvl="1" algn="just">
              <a:buNone/>
            </a:pPr>
            <a:r>
              <a:rPr lang="hr-H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POTRAŽNJU</a:t>
            </a:r>
            <a:endParaRPr lang="en-US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en-US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VISOKA RAZINA CIJENA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SINHRONO UTJEČE NA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POTRAŽNJE</a:t>
            </a:r>
          </a:p>
          <a:p>
            <a:pPr lvl="1">
              <a:buNone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POVEĆANJE PONUDE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NISKA RAZINA CIJENA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POTIČE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POTRAŽNJE</a:t>
            </a:r>
          </a:p>
          <a:p>
            <a:pPr lvl="1">
              <a:buNone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PONUDE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hr-HR" sz="3200" b="1" dirty="0" smtClean="0">
              <a:latin typeface="Arial" charset="0"/>
            </a:endParaRPr>
          </a:p>
          <a:p>
            <a:pPr lvl="1" algn="just">
              <a:buNone/>
            </a:pPr>
            <a:endParaRPr lang="hr-HR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8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BJASNITI ULOGU RAZMJENE U EKONOMSKOM PROCESU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hr-H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DEFINIRATI OSNOVNA OBILJEŽJA  TRŽIŠNOG MEHANIZMA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ULOGA RAZMJENE U EKONOMSKOM PROCESU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 fontScale="925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UVJETIMA POSREDNO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ZADOVOLJAVANJA POTREBA LJUDI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RAZMJENA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NUŽNA SPONA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IZMEĐU PROIZVODNJE I POTROŠNJE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VLASTITE POTREBE POJEDINAC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ZADOVOLJAVA </a:t>
            </a:r>
            <a:r>
              <a:rPr lang="hr-H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TROŠEĆI</a:t>
            </a: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PROIZVODE DRUGIH LJUDI</a:t>
            </a:r>
          </a:p>
          <a:p>
            <a:pPr lvl="1" algn="just">
              <a:buNone/>
            </a:pP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PRIBAVLJA IH</a:t>
            </a: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RAZMJENOM MATERIJALNIH DOBARA I USLUGA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TRŽIŠNI MEHANIZAM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RAZMJENA SE ODVIJA UZ POMOĆ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 TRŽIŠNOG MEHANIZMA</a:t>
            </a: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TRŽIŠNI MEHANIZAM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ORGANIZACIJSKI OBLIK SARADNJE LJUDI UPUĆENIH NA MEĐUSOBNU SARADNJU ZBOG PODRUŠTVLJENJA EKONOMSKOG PROCESA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Razmjenjujući dobra i usluge </a:t>
            </a: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posredstvom novca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, ljudi sudjeluju u distribuciji rezultata rada kako bi svako</a:t>
            </a:r>
            <a:r>
              <a:rPr lang="hr-HR" b="1" cap="all" dirty="0" smtClean="0">
                <a:latin typeface="Arial" charset="0"/>
              </a:rPr>
              <a:t> razmjerno svojem kvantitativnom udjelu raspolagao konkretnim upotrebnim vrijednostima prikladnim individualiziranim potrebama koje će se </a:t>
            </a:r>
            <a:r>
              <a:rPr lang="hr-HR" b="1" u="sng" cap="all" dirty="0" smtClean="0">
                <a:latin typeface="Arial" charset="0"/>
              </a:rPr>
              <a:t>zadovoljiti potrošnjom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TRŽIŠTE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TRŽIŠTE</a:t>
            </a:r>
          </a:p>
          <a:p>
            <a:pPr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SE DEFINIRA KAO UKUPNOST ODNOSA PONUDE I POTRAŽNJE NEKOG EKONOMSKOG PROSTORA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Arial" charset="0"/>
              </a:rPr>
              <a:t>ZAKON RAZMJERNOSTI</a:t>
            </a:r>
            <a:r>
              <a:rPr lang="hr-HR" dirty="0" smtClean="0">
                <a:latin typeface="Arial" charset="0"/>
              </a:rPr>
              <a:t> </a:t>
            </a:r>
            <a:r>
              <a:rPr lang="hr-HR" b="1" dirty="0" smtClean="0">
                <a:latin typeface="Arial" charset="0"/>
              </a:rPr>
              <a:t>UTVRĐUJE PROPORCIJE</a:t>
            </a:r>
            <a:r>
              <a:rPr lang="hr-HR" dirty="0" smtClean="0">
                <a:latin typeface="Arial" charset="0"/>
              </a:rPr>
              <a:t> </a:t>
            </a:r>
            <a:r>
              <a:rPr lang="hr-HR" b="1" dirty="0" smtClean="0">
                <a:latin typeface="Arial" charset="0"/>
              </a:rPr>
              <a:t>UPOTREBE PROIZVEDENOG POTENCIJALA DRUŠTVA</a:t>
            </a: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ZAKON PONUDE I POTRAŽNJE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POSTOJE</a:t>
            </a:r>
          </a:p>
          <a:p>
            <a:pPr lvl="1" algn="just"/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FINALNA POTROŠNJA</a:t>
            </a:r>
          </a:p>
          <a:p>
            <a:pPr lvl="1" algn="just">
              <a:buNone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 algn="just"/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REPRODUKCIJSKA POTROŠNJA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TRŽIŠTE USPOSTAVLJA KONTAKT IZMEĐU KUPACA I PRODAVACA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cap="all" dirty="0" smtClean="0">
                <a:latin typeface="Arial" charset="0"/>
              </a:rPr>
              <a:t>KUPCI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Arial" charset="0"/>
              </a:rPr>
              <a:t>odabiru željene produkte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Arial" charset="0"/>
              </a:rPr>
              <a:t>sklapaju s prodavcima sporazum o predmetu i cijeni kupoprodaje</a:t>
            </a:r>
          </a:p>
          <a:p>
            <a:pPr lvl="1" algn="just">
              <a:buNone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Arial" charset="0"/>
              </a:rPr>
              <a:t>	I NA TAJ NAČIN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b="1" cap="all" dirty="0" smtClean="0">
                <a:solidFill>
                  <a:schemeClr val="tx1"/>
                </a:solidFill>
                <a:latin typeface="Arial" charset="0"/>
              </a:rPr>
              <a:t>pribavljaju dobra nužna za vlastitu potrošnju</a:t>
            </a:r>
            <a:endParaRPr lang="en-US" b="1" cap="all" dirty="0" smtClean="0">
              <a:solidFill>
                <a:schemeClr val="tx1"/>
              </a:solidFill>
              <a:latin typeface="Arial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endParaRPr lang="en-US" b="1" cap="all" dirty="0" smtClean="0">
              <a:solidFill>
                <a:schemeClr val="tx1"/>
              </a:solidFill>
              <a:latin typeface="Arial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PRODAVCI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KUPOPRODAJNIM ČINOM STJEČU NOVAC NUŽAN ZA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NASTAVAK PRIVREĐIVANJA</a:t>
            </a:r>
          </a:p>
          <a:p>
            <a:pPr lvl="1" algn="just">
              <a:buNone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PRIBAVLJANJE PROIZVODA POTREBNIH ZA VLASTITU POTROŠNJU</a:t>
            </a:r>
            <a:endParaRPr lang="en-US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buNone/>
            </a:pPr>
            <a:r>
              <a:rPr lang="hr-HR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TRŽIŠTE USPOSTAVLJA KONTAKT IZMEĐU KUPACA I PRODAVACA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266</TotalTime>
  <Words>424</Words>
  <Application>Microsoft Office PowerPoint</Application>
  <PresentationFormat>On-screen Show (4:3)</PresentationFormat>
  <Paragraphs>107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 EKONOMSKE OSNOVE DRŽAVE I PRAVA Jašarević, Faruk &amp; Zlatan Jašarević (2010). POLITIČKA EKONOMIJA. Sarajevo: Interlinea. </vt:lpstr>
      <vt:lpstr> VJEŽBE 8</vt:lpstr>
      <vt:lpstr>VJEŽBE 8</vt:lpstr>
      <vt:lpstr>FAZE EKONOMSKOG PROCESA</vt:lpstr>
      <vt:lpstr>CILJEVI IZLAGANJA</vt:lpstr>
      <vt:lpstr>ULOGA RAZMJENE U EKONOMSKOM PROCESU</vt:lpstr>
      <vt:lpstr>TRŽIŠNI MEHANIZAM</vt:lpstr>
      <vt:lpstr>TRŽIŠTE</vt:lpstr>
      <vt:lpstr>ZAKON PONUDE I POTRAŽNJE</vt:lpstr>
      <vt:lpstr>TRŽIŠNA RAVNOTEŽA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67</cp:revision>
  <dcterms:created xsi:type="dcterms:W3CDTF">2018-10-08T16:50:54Z</dcterms:created>
  <dcterms:modified xsi:type="dcterms:W3CDTF">2019-11-22T07:19:39Z</dcterms:modified>
</cp:coreProperties>
</file>