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5D178-8374-47AC-BD2E-6E7C6ADCCF4D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1774A-1E31-4559-AB11-0E3007386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968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61774A-1E31-4559-AB11-0E30073865E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20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76758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28985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819044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53090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99128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23347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70834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445316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859534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563606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469072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 t="-21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276420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1988841"/>
            <a:ext cx="8496944" cy="1611610"/>
          </a:xfrm>
        </p:spPr>
        <p:txBody>
          <a:bodyPr>
            <a:normAutofit fontScale="90000"/>
          </a:bodyPr>
          <a:lstStyle/>
          <a:p>
            <a:r>
              <a:rPr lang="bs-Latn-B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Sociologija sa sociologijom prava</a:t>
            </a:r>
            <a:r>
              <a:rPr lang="en-US" b="1" dirty="0" smtClean="0">
                <a:latin typeface="Cambria" panose="02040503050406030204" pitchFamily="18" charset="0"/>
              </a:rPr>
              <a:t/>
            </a:r>
            <a:br>
              <a:rPr lang="en-US" b="1" dirty="0" smtClean="0">
                <a:latin typeface="Cambria" panose="02040503050406030204" pitchFamily="18" charset="0"/>
              </a:rPr>
            </a:br>
            <a:endParaRPr lang="bs-Latn-BA" b="1" dirty="0">
              <a:latin typeface="Cambria" panose="02040503050406030204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400800" cy="3240360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Prof. dr. Mensur Kustura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bs-Latn-BA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endParaRPr lang="bs-Latn-BA" b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r>
              <a:rPr lang="bs-Latn-BA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201</a:t>
            </a:r>
            <a:r>
              <a:rPr lang="en-US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9.</a:t>
            </a:r>
            <a:r>
              <a:rPr lang="bs-Latn-BA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/20</a:t>
            </a:r>
            <a:r>
              <a:rPr lang="en-US" sz="2400" b="1" smtClean="0">
                <a:solidFill>
                  <a:schemeClr val="tx1"/>
                </a:solidFill>
                <a:latin typeface="Cambria" panose="02040503050406030204" pitchFamily="18" charset="0"/>
              </a:rPr>
              <a:t>20</a:t>
            </a:r>
            <a:r>
              <a:rPr lang="bs-Latn-BA" sz="2400" b="1" smtClean="0">
                <a:solidFill>
                  <a:schemeClr val="tx1"/>
                </a:solidFill>
                <a:latin typeface="Cambria" panose="02040503050406030204" pitchFamily="18" charset="0"/>
              </a:rPr>
              <a:t>.</a:t>
            </a:r>
            <a:endParaRPr lang="bs-Latn-BA" sz="24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85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Odnos sociologije sa filozofijom prava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Prvobitno filozofija prava je obuhvaćala sve discipline, da bi potom dopustila izdvajanje psihologije, sociologije i drugih nauka. Ono što je filozofija sadržala jeste rasprava o individualnim pravima i dužnostima, osnovu pravde te prirodno pravo. Time je pravna sociologija dobila svoju autonomiju.</a:t>
            </a:r>
            <a:endParaRPr lang="hr-BA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362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Pravna sociologija, povijset prava, uporedno pravo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Povijesničari i komparativisti prava poručavaju samo one pravne sustave čiji dio nisu odnosno u čijem poretku ne učestvuju. </a:t>
            </a:r>
          </a:p>
          <a:p>
            <a:pPr algn="just"/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Sociologija svojim istraživanjima obuhvaća prava iz prošlosti i strana prava kako bi od njih napravila što duži pravni niz. </a:t>
            </a:r>
          </a:p>
          <a:p>
            <a:pPr algn="just"/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U tom procesu mijenja neke zadane ciljeve povijesti prava kao i uporedno pravo.</a:t>
            </a:r>
            <a:endParaRPr lang="hr-BA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446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</a:t>
            </a:r>
            <a:r>
              <a:rPr lang="hr-H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aključak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Sociologiju prava razmatramo kao disciplinu koja se ograničila samo na ono što pravo u svojoj cjelini jeste, pravne institucije i pravila, dok je s druge strane pravna sociologija bazirana na sve pojave i procese koji na bilo koji način u sebi sadrže elemenat 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koristi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sociologija prava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svojim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istraživanjima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povijesna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komparativna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uporedna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metoda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ispitivanje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 analiza sadržaja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783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Uvod</a:t>
            </a:r>
            <a:endParaRPr lang="bs-Latn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bs-Latn-BA" sz="3600" dirty="0" smtClean="0">
                <a:latin typeface="Times New Roman" pitchFamily="18" charset="0"/>
                <a:cs typeface="Times New Roman" pitchFamily="18" charset="0"/>
              </a:rPr>
              <a:t>Nakon 20. stoljeća primjetno je javljanje više socioloških disciplina koje se bave pojedinim aspektima društvenog života, aktivnosti pojedinaca i njihova djelovanja. Upravo takva disciplina je i sociologija prava.</a:t>
            </a:r>
          </a:p>
          <a:p>
            <a:pPr algn="just"/>
            <a:r>
              <a:rPr lang="bs-Latn-BA" sz="3600" dirty="0" smtClean="0">
                <a:latin typeface="Times New Roman" pitchFamily="18" charset="0"/>
                <a:cs typeface="Times New Roman" pitchFamily="18" charset="0"/>
              </a:rPr>
              <a:t>Prezentacija sadrži izlaganje o terminu sociologije prava i njenom razgraničavanju od pravne sociologije.</a:t>
            </a:r>
          </a:p>
        </p:txBody>
      </p:sp>
    </p:spTree>
    <p:extLst>
      <p:ext uri="{BB962C8B-B14F-4D97-AF65-F5344CB8AC3E}">
        <p14:creationId xmlns:p14="http://schemas.microsoft.com/office/powerpoint/2010/main" val="350999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Uvod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BA" dirty="0" smtClean="0">
                <a:latin typeface="Times New Roman" pitchFamily="18" charset="0"/>
                <a:cs typeface="Times New Roman" pitchFamily="18" charset="0"/>
              </a:rPr>
              <a:t>Ovo razmatranje proizilazi iz činjenice da se terminu pravna sociologija daje veće značenje od sociologije prava.</a:t>
            </a:r>
          </a:p>
          <a:p>
            <a:pPr algn="just"/>
            <a:r>
              <a:rPr lang="hr-BA" dirty="0" smtClean="0">
                <a:latin typeface="Times New Roman" pitchFamily="18" charset="0"/>
                <a:cs typeface="Times New Roman" pitchFamily="18" charset="0"/>
              </a:rPr>
              <a:t>Pored analize ovog odnosa, navest ćemo i neke od karakteristika u povezanosti između sociologije prava i drugih nauka (filozofija prava, dogmatsko pravo, uporedno pravo, istorija prava etc.).</a:t>
            </a:r>
            <a:endParaRPr lang="hr-B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9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Sociologija prava ili pravna sociologija? 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Sociologiju prava razmatramo kao disciplinu koja se ograničila samo na ono što pravo u svojoj cjelini jeste, pravne institucije i pravila, dok je s druge strane pravna sociologija bazirana na sve pojave i procese koji na bilo koji način u sebi sad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že elemenat prava.</a:t>
            </a:r>
            <a:endParaRPr lang="hr-BA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113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Sociologija prava ili pravna sociologija?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Sciologija prava ili pravna sociologija može se odrediti kao grana opće sociologije, koja za predmet svoga proučavanja ima vrstu društvenih pojava odnosno pravne pojave ili pojave prava.</a:t>
            </a:r>
            <a:endParaRPr lang="hr-BA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850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Odnos pravne sa općom sociologijom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Pravna sociologija je svakako neovisna nauka koja razmatra kao što smo naveli neke od društvenih aspekata, u ovom slučaju pravo.</a:t>
            </a:r>
          </a:p>
          <a:p>
            <a:pPr algn="just"/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Metode koje koristi u svojim istraživanjima su povijesna, komparativna ili uporedna metoda, ispitivanje i sl. Dakle to su metode koje zapravo koristi i sociologija prava. Tako da su i pojmovi, pojmovi opće sociologije na koje je stavljen pravni naglasak.</a:t>
            </a:r>
            <a:endParaRPr lang="hr-BA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119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Sociologija i dogmatsko pravo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Na dogmatsko pravo se gledao kao na ono koje se tradicionalno predaje na fakultetima, primjenjuje u sudskoj praksi, te stoga ponekad pruzima prevagu nad sociologijom prava kada se govori o društvenoj koristi.</a:t>
            </a:r>
            <a:endParaRPr lang="hr-BA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895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Sociologija i dogmatsko pravo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Dogmatsko pravo proučava pravne elemente same za sebe, dok sociolgija nastoji otkriti društvene učinke tih pravnih elemenata, posljedice koje su izazvali ili društvene posljedice koje ona proizvodi. </a:t>
            </a:r>
          </a:p>
          <a:p>
            <a:pPr algn="just"/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Dogmatičar analizira pravo kao skup normativnih činjenica koje nas obavezuju, prinuđuju, dok sociologija prava pak u njima vidi samo pojave bez vlasti.</a:t>
            </a:r>
          </a:p>
        </p:txBody>
      </p:sp>
    </p:spTree>
    <p:extLst>
      <p:ext uri="{BB962C8B-B14F-4D97-AF65-F5344CB8AC3E}">
        <p14:creationId xmlns:p14="http://schemas.microsoft.com/office/powerpoint/2010/main" val="345674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Sociologija i dogmatsko pravo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Razlika između dogmatskog prava i sociologije nije u predmetu, već u načinu na koji svatko od njih promatra pravo. Dogmatičar pravo promatra iznutra u njegovoj suštini, dok sociologija prava to radi izvana, vidi ga kao pojavnost, a ne kao ono što pravo može biti za sebe.</a:t>
            </a:r>
            <a:endParaRPr lang="hr-BA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179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614</Words>
  <Application>Microsoft Office PowerPoint</Application>
  <PresentationFormat>On-screen Show (4:3)</PresentationFormat>
  <Paragraphs>36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Sociologija sa sociologijom prava </vt:lpstr>
      <vt:lpstr>Uvod</vt:lpstr>
      <vt:lpstr>Uvod</vt:lpstr>
      <vt:lpstr>Sociologija prava ili pravna sociologija? </vt:lpstr>
      <vt:lpstr>Sociologija prava ili pravna sociologija?</vt:lpstr>
      <vt:lpstr>Odnos pravne sa općom sociologijom</vt:lpstr>
      <vt:lpstr>Sociologija i dogmatsko pravo</vt:lpstr>
      <vt:lpstr>Sociologija i dogmatsko pravo</vt:lpstr>
      <vt:lpstr>Sociologija i dogmatsko pravo</vt:lpstr>
      <vt:lpstr>Odnos sociologije sa filozofijom prava</vt:lpstr>
      <vt:lpstr>Pravna sociologija, povijset prava, uporedno pravo</vt:lpstr>
      <vt:lpstr>Zaključak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PFK8</dc:creator>
  <cp:lastModifiedBy>mensur</cp:lastModifiedBy>
  <cp:revision>19</cp:revision>
  <dcterms:created xsi:type="dcterms:W3CDTF">2017-03-02T12:00:53Z</dcterms:created>
  <dcterms:modified xsi:type="dcterms:W3CDTF">2019-10-18T06:39:02Z</dcterms:modified>
</cp:coreProperties>
</file>