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76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767583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28985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819044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530900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099128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023347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70834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445316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859534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563606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469072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5000"/>
            <a:lum/>
          </a:blip>
          <a:srcRect/>
          <a:stretch>
            <a:fillRect t="-21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276420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23528" y="1988841"/>
            <a:ext cx="8496944" cy="1611610"/>
          </a:xfrm>
        </p:spPr>
        <p:txBody>
          <a:bodyPr>
            <a:normAutofit/>
          </a:bodyPr>
          <a:lstStyle/>
          <a:p>
            <a:r>
              <a:rPr lang="bs-Latn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Sociologija društvenih i pravnih nauka</a:t>
            </a:r>
            <a:endParaRPr lang="bs-Latn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356992"/>
            <a:ext cx="6400800" cy="3240360"/>
          </a:xfrm>
        </p:spPr>
        <p:txBody>
          <a:bodyPr>
            <a:normAutofit fontScale="92500" lnSpcReduction="20000"/>
          </a:bodyPr>
          <a:lstStyle/>
          <a:p>
            <a:endParaRPr lang="bs-Latn-BA" b="1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endParaRPr lang="bs-Latn-BA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bs-Latn-B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Prof. dr. Mensur Kustura</a:t>
            </a:r>
          </a:p>
          <a:p>
            <a:endParaRPr lang="bs-Latn-BA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endParaRPr lang="bs-Latn-BA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endParaRPr lang="bs-Latn-BA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r>
              <a:rPr lang="bs-Latn-BA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201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9</a:t>
            </a:r>
            <a:r>
              <a:rPr lang="bs-Latn-BA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./20</a:t>
            </a:r>
            <a:r>
              <a:rPr lang="en-US" sz="2400" b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20</a:t>
            </a:r>
            <a:r>
              <a:rPr lang="bs-Latn-BA" sz="2400" b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.</a:t>
            </a:r>
            <a:endParaRPr lang="bs-Latn-BA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85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Sociologizam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Društvene činjenice dijele se na dvije grupe: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normalne društvene činjenice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(koje 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 prisutne u danoj društvenoj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sredini)</a:t>
            </a:r>
            <a:endParaRPr lang="hr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patološke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(nemaju 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prethodno obilježje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prisutnosti).</a:t>
            </a:r>
            <a:endParaRPr lang="hr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Kako je društvene činjenice tretirao kao stvari, pojam stvari je klasificirao u četiri značenja: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kao entitet sa određenim karakteristikama neovisnim od ljudskog ponašanja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kao entitet koji se jedino može saznati a posteriori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kao entitet čije je postojanje neovisno od ljudske volje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kao entitet koji se može saznati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samo izvanjskim faktorima.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2630891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Samoubojstvo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Durkheimova analiza koncepta samoubojstva predstavlja klasični sociološki rad koji istražuje odnos između pojedinca i društva. Iako pojedinci sebe vide kao osobe koje imaju slobodu volje i izbora, njihova ponašanja često su društveno određena u uobličena. Ova analiza pokazuje da se čin samoubojstva upravno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nalazi pod utjecajem društvenosti.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493460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Samoubojstvo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 Durkheima samoubojstvo je društvena činjenica koja se može objasniti samo drugim društvenim činjenicama, i predstavlja više od skupa pojedinačnih činova, to je fenomen koji ima karakter obrasca.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Analizirajući izvještaje o samoubojstvu u Francuskoj, Durkheim otkriva da su određene kategorije ljudi sklonije samoubojstvu nego druge. 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30062819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Samoubojstvo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Tako ističe da je više slučajeva samoubojstva među muškarcima u odnosu na žene, među protestantima u odnosu na katolike i Židove, među bogatima u odnosu na siromašne i među neudatim / neoženjenim u odnosu na one koji su u braku.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Također, je zapazio da stopa samoubojstva opada u periodima rata, a raste u vremenu velikih ekonomskih nestabilnosti.</a:t>
            </a:r>
          </a:p>
          <a:p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38639478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Samoubojstvo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Naveo je četiri tipa samoubojstva: 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Anemično samoubojstvo dolazi u periodu kriza ili blagostanja kada se narušava normativna struktura, a koja rezultira tjeskobom, rezignacijom, psihozom, pa ljudi naprosto ne vide razlog za daljnje življenje.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Egoistično samoubojstvo koje susrećemo onda kada je ljudima onemogućeno upravljanje svojom sudbinom, kada ne postoje životni razlozi, kada su socijalne i moralne norme upitne. Sredina ili nema osjećaj za pomoći ili ima distancu, a akter čina u svojoj odlučnosti drži kako je to jedini način oduzimanja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života, da okonča svoje patnje.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1359119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Samoubojstvo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Altruistično 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samoubojstvo dolazi u onim sredinama u kojima društvo drži pojedinca ovisnim od cjeline. 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Fatalističko samoubojstvo dolazi u onim situacijama kada čovjek sebi nameće previše pravila, stoga samoubojstvo vidi kao jedinu mogućnost izlaza iz nastale situacije i rješenje svojih problema. Durkheim je smatrao da se ovaj tip samoubojstva najviše manifestira kod mladih neudatih žena, a koje žive u društvenoj sredini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koja im nameće takve norme.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27622296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Sociologija religije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svome djelu Elementarni oblici religijskog života Durkheim religiju određuje kao potpuno društvenu stvar. Ovdje su sadržana dva elementa: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religijske ideje i prakse ukazuju na društvene grupe ili je simboliziraju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udruživanje je izvor religijskog iskustva.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svojim istraživanjima Durkheim je promatrao australijsko  pleme Aruntasa i njihov odnos prema religijskom životu odnosno vjerovanju u totem. 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10166837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Sociologija religije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Totem je kod Durkheima shvaćen kao simbol ili klan sa kojim je totem povezan ili potpuno identificiran. 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Religiju kod spomenutog plemena Durkheim objašnjava u dvije faze: prvu fazu određuje sekularni život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(razasutost plemena), 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dok je druga faza religijska iz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razloga zadržavanja plemena na jednom mjestu.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35215001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Politićka orjentacija</a:t>
            </a:r>
            <a:endParaRPr lang="hr-BA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Durkheimova politička opredijeljenost javlja se u trenutku obnove Francuske od francusko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pruskog rata, kada društvene grupe počinje identificirati sa nacijom.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Ovaj period političkog izgrađivanja podijelio je u dvije faze ili dva smjera: prvi koji su zagovarali povratak katoličanstvu, monarhiji i tradicionalnom društvenom poretku i drugi koji je isticao da se nacija može izgraditi isključivo u sekularnom društvu. Zagovarao je drugo stajalište kao pravni naučni racionalista. 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Isticao je individualizam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politici.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3870697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Zaključak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 Durkheimove sociološke škole proizašao je niz istaknutih sociologa, što govori o intelektualnoj snazi iste. Među najistaknutijim predstavnicima njegove sociološke škole svakako su slijedeći sociolozi: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Marsel Mos, koji se uglavnom bavio odnosom sociologije i psihologije, naglašavajući da je sociologija samostalna naučna disciplina koja razvijajući kolektivne predstave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daje poseban doprinos razvoju psihologije.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2009347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Sociologizam Emila Durkheima - uvod</a:t>
            </a:r>
            <a:endParaRPr lang="bs-Latn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hr-B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Durkheim je francuski sociolog rođen u obitelji pobožnih francuskih Židova i predavač na Sorboni, ujedno je bio i osnivač časopisa „ Sociološki godišnjak „. </a:t>
            </a:r>
          </a:p>
          <a:p>
            <a:pPr algn="just"/>
            <a:r>
              <a:rPr lang="hr-B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je najznačajnija osoba francuske sociologije 19. i 20. stoljeća</a:t>
            </a:r>
          </a:p>
          <a:p>
            <a:pPr algn="just"/>
            <a:r>
              <a:rPr lang="hr-B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Značajna djela: O podjeli društvenog rada,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B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Elementarne forme religijskog života, </a:t>
            </a:r>
            <a:r>
              <a:rPr lang="hr-BA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Samoubojstvo</a:t>
            </a:r>
            <a:r>
              <a:rPr lang="hr-BA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bs-Latn-BA" sz="3900" dirty="0" smtClean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99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Zaključak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Žorž Davi, svojim radom u ovoj školi dao je značajan doprinos sociološkom gledištu u psihologiji, ističući Durkheimove postavke da se moralna obveza prvo doživljava kao unutarnja društvena odrednica, pa se prema tome moralna i društvena osjećanja ne mogu odvojiti. Njegovo djelo Zakletva vjernosti predstavlja klasiku sociologije prava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r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486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Sociologizam Emila Durkheima - uvod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Doprinijeo je mnogo razvoju sistematske pravne sociologije, proučavajući odnos tipova prava sa oblicima društvenosti i diferencijalne pravne sociologije sveobuhvatnih društava. 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Durkheimov sociološki postulat  - „ Tretirati sociološke činjenice kao stvarne : „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 osnovne grupe činjenica koje on tematizira su: pravni kodeksi, društvene statike i vjerske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dogme.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339902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Sociologizam Emila Durkheima - uvod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r-BA" dirty="0" smtClean="0">
                <a:latin typeface="Times New Roman" pitchFamily="18" charset="0"/>
                <a:cs typeface="Times New Roman" pitchFamily="18" charset="0"/>
              </a:rPr>
              <a:t>Prezentacija sadži nekoliko osnovnih teza Durkheimovog djelovanja kao sociologa: pojam društva - tipovi, fenomen samoubojstva, određenje religije k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hr-BA" dirty="0" smtClean="0">
                <a:latin typeface="Times New Roman" pitchFamily="18" charset="0"/>
                <a:cs typeface="Times New Roman" pitchFamily="18" charset="0"/>
              </a:rPr>
              <a:t> i političku nastrojenost.</a:t>
            </a:r>
          </a:p>
        </p:txBody>
      </p:sp>
    </p:spTree>
    <p:extLst>
      <p:ext uri="{BB962C8B-B14F-4D97-AF65-F5344CB8AC3E}">
        <p14:creationId xmlns:p14="http://schemas.microsoft.com/office/powerpoint/2010/main" val="2666234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BA" sz="3600" b="1" dirty="0" smtClean="0">
                <a:latin typeface="Times New Roman" pitchFamily="18" charset="0"/>
                <a:cs typeface="Times New Roman" pitchFamily="18" charset="0"/>
              </a:rPr>
              <a:t>Društvo</a:t>
            </a:r>
            <a:br>
              <a:rPr lang="hr-BA" sz="3600" b="1" dirty="0" smtClean="0">
                <a:latin typeface="Times New Roman" pitchFamily="18" charset="0"/>
                <a:cs typeface="Times New Roman" pitchFamily="18" charset="0"/>
              </a:rPr>
            </a:br>
            <a:endParaRPr lang="hr-BA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Bitan aspekt promjene od primitivnih do civiliziranih oblika postojanja društva sadržan je u podjeli rada ili specijalizaciji. Prema njemu glavna razlika između primitivnih i civiliziranih društava je u tipu moralne ili društvene solidarnosti.</a:t>
            </a:r>
          </a:p>
          <a:p>
            <a:pPr algn="just"/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Primitivna društva – podjela rada je u začetku, pojedinci su homogeni, prisutna je mehanička solidarnost, moralna i zakonska odgovornost je kolektivnog karaktera sa nasljednom crtom, dok je relativno mali dio društvenog života reguliran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društvenim ugovorom.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642180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Društvo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Civilizirana društva – razvijena podjela rada gdje pojedinci imaju različite uloge i funkciju, povezani organskom solidarnošću, izražen individualizam, povećana stopa samoubojstava za razliku od primitivnih društava.</a:t>
            </a:r>
          </a:p>
          <a:p>
            <a:pPr algn="just"/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Također, treba istaknuti i značaj koji je pridavao religijskim formama života, što je istaknuo i u svome djelu Elementarne forme religijskog života, proučavajući plemski način života i njihovu posvećenost totemu. </a:t>
            </a:r>
          </a:p>
          <a:p>
            <a:pPr algn="just"/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 se govori o njegovom političkom određenju, zagovarao je sekularnu političku doktrinu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suprostavljenu tradicionalno – monarhističkom stajalištu.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37510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Sociologizam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Sociologizam kao sociološka teorija uzima za svoj predmet pozitivističku metodologiju i stav prema kojemu je društvo u kauzalnom odnosu prema pojedincima, pojedinačnim društvenim pojavama i kulturi.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Pojam pojedinac, čovjek, individua ne utvrđuje društvenu pojavnost, već društveno zbivanje oblikuje pojedinca, čovjeka, njegove vrijednosti pri čemu usmjerava i njegovo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djelovanje.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821404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Sociologizam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Posebnost njegova rada čine društvene činjenice. Durkheim u svome metodološkom pristupu društvenim činjenicama, smatra stvari, odnosno društvene činjenice su stvari, tj. Stvari su društvene datosti i kao takve svojim osobnostima su neovisne od čovjekova promatranja.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Može se zaključiti kako su činjenice ono što se iskustvom događa ili postoji. Njegov moto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:„ 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SMATRAJ DRUŠTVENE ČINJENICE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STVARIMA„ 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ima svoje utemeljenje u spoznaji kako su vjerovanja, običaji i društvene institucije stvari isto kao i predmeti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događaji u prirodnom svijetu.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2029295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Sociologizam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osnovu njegovog razmatranja, društvene činjenice možemo kategorizirati na slijedeći način:</a:t>
            </a:r>
          </a:p>
          <a:p>
            <a:pPr algn="just"/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zbirka pravnih pravila i zakona </a:t>
            </a:r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(pravni kodeksi)</a:t>
            </a:r>
            <a:endParaRPr lang="hr-B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masovne društvene pojave </a:t>
            </a:r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(društvena statistika)</a:t>
            </a:r>
            <a:endParaRPr lang="hr-B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religijske dogme </a:t>
            </a:r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(vjerske dogme).</a:t>
            </a:r>
            <a:endParaRPr lang="hr-B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Upravo na gore navedenoj podjeli nastala su njegova kapitalna djela: O podjeli društvenog rada, </a:t>
            </a:r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Samoubojstvo, Osnovni oblici vjerskog života.</a:t>
            </a:r>
            <a:endParaRPr lang="hr-BA" sz="2800" dirty="0"/>
          </a:p>
        </p:txBody>
      </p:sp>
    </p:spTree>
    <p:extLst>
      <p:ext uri="{BB962C8B-B14F-4D97-AF65-F5344CB8AC3E}">
        <p14:creationId xmlns:p14="http://schemas.microsoft.com/office/powerpoint/2010/main" val="2673674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</TotalTime>
  <Words>1274</Words>
  <Application>Microsoft Office PowerPoint</Application>
  <PresentationFormat>On-screen Show (4:3)</PresentationFormat>
  <Paragraphs>78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Sociologija društvenih i pravnih nauka</vt:lpstr>
      <vt:lpstr>Sociologizam Emila Durkheima - uvod</vt:lpstr>
      <vt:lpstr>Sociologizam Emila Durkheima - uvod</vt:lpstr>
      <vt:lpstr>Sociologizam Emila Durkheima - uvod</vt:lpstr>
      <vt:lpstr>Društvo </vt:lpstr>
      <vt:lpstr>Društvo</vt:lpstr>
      <vt:lpstr>Sociologizam</vt:lpstr>
      <vt:lpstr>Sociologizam</vt:lpstr>
      <vt:lpstr>Sociologizam</vt:lpstr>
      <vt:lpstr>Sociologizam</vt:lpstr>
      <vt:lpstr>Samoubojstvo</vt:lpstr>
      <vt:lpstr>Samoubojstvo</vt:lpstr>
      <vt:lpstr>Samoubojstvo</vt:lpstr>
      <vt:lpstr>Samoubojstvo</vt:lpstr>
      <vt:lpstr>Samoubojstvo</vt:lpstr>
      <vt:lpstr>Sociologija religije</vt:lpstr>
      <vt:lpstr>Sociologija religije</vt:lpstr>
      <vt:lpstr>Politićka orjentacija</vt:lpstr>
      <vt:lpstr>Zaključak</vt:lpstr>
      <vt:lpstr>Zaključak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PFK8</dc:creator>
  <cp:lastModifiedBy>mensur</cp:lastModifiedBy>
  <cp:revision>18</cp:revision>
  <dcterms:created xsi:type="dcterms:W3CDTF">2017-03-02T12:00:53Z</dcterms:created>
  <dcterms:modified xsi:type="dcterms:W3CDTF">2019-10-18T06:37:48Z</dcterms:modified>
</cp:coreProperties>
</file>