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19.10.2019.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3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PROIZVODNJI SE MATERIJALNA DOBRA STVARAJU PROCESOM SJEDINJAVANJA POTREBNIH PROIZVODNIH FAKTORA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PROIZVODNJA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SVRSISHODAN PROCES PRISVAJANJA, PREOBLIKOVANJA I KOMBINIRANJA DIJELOVA PRIRODE S TEMELJNOM ZADAĆOM MATERIJALIZACIJE RAZLIČITIH UPOTREBNIH SVOJSTAVA KOJA ĆE ZADOVOLJITI NEKU POTREBU</a:t>
            </a:r>
          </a:p>
          <a:p>
            <a:endParaRPr lang="hr-HR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RASPODJELA JE FAZA EKONOMSKOG PROCESA KARAKTERISTIČNA ZA SVAKI OBLIK DRUŠTVENE ORGANIZACIJE PRIVREĐIVANJA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TAKO DA SU OBLICI RASPODJELE SPECIFIČNI U RAZLIČITIM POVIJESNIM ETAPAMA, ALI U BITI NEIZMIJENJENI, JER SE SVODE NA DIOBU REZULTATA STVORENIH PROIZVODNJOM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RAZMJENA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U EKONOMSKOM PROCESU POVIJESNI OBLIK RASPODJELJIVANJA UČINAKA DRUŠTVENE REPRODUKCIJE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ULOGA RAZMJENE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EKONOMSKOM PROCESU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JE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DA KVANTITATIVNO UTVRĐENE UDJELE SUDIONIKA RASPODJELE PRETVORI U KVALITATIVNI OBLIK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POSLJEDNJA FAZA EKONOMSKOG PROCESA</a:t>
            </a: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INDIVIDUALNI ČIN ZADOVOLJAVANJA RAZNOVRSNIH POTREBA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Ljudi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LJUDI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troše,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upotrebljavaju, uništavaju potrošna dobra u svrhu zadovoljavanja 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SVOJIH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raznovrsnih potreba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47</TotalTime>
  <Words>441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 EKONOMSKE OSNOVE DRŽAVE I PRAVA Jašarević, Faruk &amp; Zlatan Jašarević (2010). POLITIČKA EKONOMIJA. Sarajevo: Interlinea. </vt:lpstr>
      <vt:lpstr> VJEŽBE 3 </vt:lpstr>
      <vt:lpstr>VJEŽBE 3</vt:lpstr>
      <vt:lpstr>FAZE EKONOMSKOG PROCESA</vt:lpstr>
      <vt:lpstr>FAZE EKONOMSKOG PROCESA</vt:lpstr>
      <vt:lpstr>FAZE EKONOMSKOG PROCESA</vt:lpstr>
      <vt:lpstr>FAZE EKONOMSKOG PROCESA</vt:lpstr>
      <vt:lpstr>FAZE EKONOMSKOG PROCESA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17</cp:revision>
  <dcterms:created xsi:type="dcterms:W3CDTF">2018-10-08T16:50:54Z</dcterms:created>
  <dcterms:modified xsi:type="dcterms:W3CDTF">2019-10-19T07:18:26Z</dcterms:modified>
</cp:coreProperties>
</file>