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13.10.2019.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2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1.</a:t>
            </a:r>
            <a:r>
              <a:rPr lang="hr-HR" b="1" dirty="0" smtClean="0"/>
              <a:t>PRISTUPI IZLAGANJU TEMELJNIH TEORIJSKIH ZNANJA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2.</a:t>
            </a:r>
            <a:r>
              <a:rPr lang="hr-HR" b="1" dirty="0" smtClean="0"/>
              <a:t>GLAVNI TOKOVI EKONOMSKE MISLI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endParaRPr lang="en-US" dirty="0" smtClean="0"/>
          </a:p>
          <a:p>
            <a:pPr lvl="0"/>
            <a:r>
              <a:rPr lang="hr-HR" dirty="0" smtClean="0"/>
              <a:t>RANA EKONOMSKA MISAO</a:t>
            </a:r>
            <a:endParaRPr lang="en-US" dirty="0" smtClean="0"/>
          </a:p>
          <a:p>
            <a:pPr lvl="0"/>
            <a:r>
              <a:rPr lang="hr-HR" dirty="0" smtClean="0"/>
              <a:t>ANTIČKA EKONOMSKA MISAO</a:t>
            </a:r>
            <a:endParaRPr lang="en-US" dirty="0" smtClean="0"/>
          </a:p>
          <a:p>
            <a:pPr lvl="0"/>
            <a:r>
              <a:rPr lang="hr-HR" dirty="0" smtClean="0"/>
              <a:t>EKONOMSKA MISAO SREDNJEG VIJEKA</a:t>
            </a:r>
            <a:endParaRPr lang="en-US" dirty="0" smtClean="0"/>
          </a:p>
          <a:p>
            <a:pPr lvl="0"/>
            <a:r>
              <a:rPr lang="hr-HR" dirty="0" smtClean="0"/>
              <a:t>EKONOMSKE DOKTRINE NOVOG VIJEKA</a:t>
            </a:r>
            <a:endParaRPr lang="en-US" dirty="0" smtClean="0"/>
          </a:p>
          <a:p>
            <a:pPr lvl="0"/>
            <a:r>
              <a:rPr lang="hr-HR" dirty="0" smtClean="0"/>
              <a:t>MERKANTILIZAM</a:t>
            </a:r>
            <a:endParaRPr lang="en-US" dirty="0" smtClean="0"/>
          </a:p>
          <a:p>
            <a:pPr lvl="0"/>
            <a:r>
              <a:rPr lang="hr-HR" dirty="0" smtClean="0"/>
              <a:t>FIZIOKRATIZAM</a:t>
            </a:r>
            <a:endParaRPr lang="en-US" dirty="0" smtClean="0"/>
          </a:p>
          <a:p>
            <a:pPr lvl="0"/>
            <a:r>
              <a:rPr lang="hr-HR" dirty="0" smtClean="0"/>
              <a:t>KLASIČNA LIBERALNA ŠKOLA</a:t>
            </a:r>
            <a:endParaRPr lang="en-US" dirty="0" smtClean="0"/>
          </a:p>
          <a:p>
            <a:pPr lvl="0"/>
            <a:r>
              <a:rPr lang="hr-HR" dirty="0" smtClean="0"/>
              <a:t>UTOPIJSKI SOCIJALIZAM</a:t>
            </a:r>
            <a:endParaRPr lang="en-US" dirty="0" smtClean="0"/>
          </a:p>
          <a:p>
            <a:pPr lvl="0"/>
            <a:r>
              <a:rPr lang="hr-HR" dirty="0" smtClean="0"/>
              <a:t>MARKSISTIČKA EKONOMSKA ŠKOLA </a:t>
            </a:r>
            <a:endParaRPr lang="en-US" dirty="0" smtClean="0"/>
          </a:p>
          <a:p>
            <a:pPr lvl="0"/>
            <a:r>
              <a:rPr lang="hr-HR" dirty="0" smtClean="0"/>
              <a:t>NJEMAČKA HISTORIJSKA ŠKOLA</a:t>
            </a:r>
            <a:endParaRPr lang="en-US" dirty="0" smtClean="0"/>
          </a:p>
          <a:p>
            <a:pPr lvl="0"/>
            <a:r>
              <a:rPr lang="hr-HR" dirty="0" smtClean="0"/>
              <a:t>KEJNESIJANSKA ŠKOLA</a:t>
            </a:r>
            <a:endParaRPr lang="en-US" dirty="0" smtClean="0"/>
          </a:p>
          <a:p>
            <a:pPr lvl="0"/>
            <a:r>
              <a:rPr lang="hr-HR" dirty="0" smtClean="0"/>
              <a:t>NEORIKARDIJANSKA EKONOMIJA</a:t>
            </a:r>
            <a:endParaRPr lang="en-US" dirty="0" smtClean="0"/>
          </a:p>
          <a:p>
            <a:r>
              <a:rPr lang="hr-HR" dirty="0" smtClean="0"/>
              <a:t>INSTITUCIONALIZAM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</TotalTime>
  <Words>326</Words>
  <Application>Microsoft Office PowerPoint</Application>
  <PresentationFormat>On-screen Show (4:3)</PresentationFormat>
  <Paragraphs>53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PRAVNI FAKULTET  EKONOMSKE OSNOVE DRŽAVE I PRAVA Jašarević, Faruk &amp; Zlatan Jašarević (2010). POLITIČKA EKONOMIJA. Sarajevo: Interlinea. </vt:lpstr>
      <vt:lpstr> VJEŽBE 2 </vt:lpstr>
      <vt:lpstr>VJEŽBE 2</vt:lpstr>
      <vt:lpstr>1.PRISTUPI IZLAGANJU TEMELJNIH TEORIJSKIH ZNANJA  2.GLAVNI TOKOVI EKONOMSKE MISLI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10</cp:revision>
  <dcterms:created xsi:type="dcterms:W3CDTF">2018-10-08T16:50:54Z</dcterms:created>
  <dcterms:modified xsi:type="dcterms:W3CDTF">2019-10-13T05:14:38Z</dcterms:modified>
</cp:coreProperties>
</file>