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23.9.2019.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527623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04324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7390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3152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9/23/2019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aruk.jasarevic@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aris.kozlo@pfk.edu.ba" TargetMode="External"/><Relationship Id="rId4" Type="http://schemas.openxmlformats.org/officeDocument/2006/relationships/hyperlink" Target="mailto:ermin.kuka@pfk.edu.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autori-prof.dr. Jašarević F. &amp;  Z. Jašarević, izdanje POLITIČKA EKONOMIJA  Sarajevo 2010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 lnSpcReduction="10000"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Doc.dr. Ermin Kuka</a:t>
            </a: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studentima pruži osnovna znanja o ekonomskim osnovama države i prava,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Teorijskim osnovama nastanka i razvoja ekonomije kao nauke,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Upoznavanje sa funkcionisanjem privrednog sektora i regulatornom ulogom države,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Praćenje</a:t>
            </a: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globalizacijskih tokova i njihov uticaj na ekonomiju i državu,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poznavanja sa temeljnim odrednicama društveno-ekonomskih odnosa i njihovih mehanizama u funkcionisanju države i prava </a:t>
            </a:r>
          </a:p>
          <a:p>
            <a:pPr marL="109728" indent="0">
              <a:buNone/>
            </a:pPr>
            <a:endParaRPr lang="bs-Latn-B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ekonomskim terminima, pojavama i zakonitostima“</a:t>
            </a:r>
            <a:endParaRPr lang="bs-Latn-B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Ekonomske osnove države i prava: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Polazna znanja u razumijevanju odnosa prava i ekonomije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Zakonitosti tokova društvene reprodukcije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Efikasnost nacionalne ekonomije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Anatomija tržišnog sistema, regulatorna uloga države u privredno-pravnom sistemu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Međudržavni ekonomski odnosi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Politika raspodjele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Uticaj države na ekonomski razvoj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Globalizacijski tokovi i ekonomski razvoj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Međunarodna trgovina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/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Aktivnosti………………………….…………...0-10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rad/drugi oblici aktivnosti…………...0-5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Parcijalni test…..............…..………...…...….…0-25 bodova</a:t>
            </a:r>
            <a:endParaRPr lang="hr-H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Završni ispit-esejska pitanja……………..…......0-60 bodova</a:t>
            </a: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pPr marL="109728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Ukoliko student nije dostavio indeks iz opravdanog razloga, dužan je obavijestiti predmetnog asistenta.</a:t>
            </a:r>
          </a:p>
        </p:txBody>
      </p:sp>
    </p:spTree>
    <p:extLst>
      <p:ext uri="{BB962C8B-B14F-4D97-AF65-F5344CB8AC3E}">
        <p14:creationId xmlns:p14="http://schemas.microsoft.com/office/powerpoint/2010/main" xmlns="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Faruk Jašarević</a:t>
            </a: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faruk.jasarevic@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pfk.edu.ba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Font typeface="Arial" pitchFamily="34" charset="0"/>
              <a:buChar char="•"/>
            </a:pP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Doc.dr.Ermin Kuka</a:t>
            </a:r>
          </a:p>
          <a:p>
            <a:pPr marL="109728" indent="0">
              <a:buNone/>
            </a:pPr>
            <a:r>
              <a:rPr lang="hr-HR" sz="2400" b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-  ermin.kuka@pfk.edu.ba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FontTx/>
              <a:buChar char="-"/>
            </a:pP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Kozlo MA.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1390</TotalTime>
  <Words>367</Words>
  <Application>Microsoft Office PowerPoint</Application>
  <PresentationFormat>On-screen Show (4:3)</PresentationFormat>
  <Paragraphs>79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 PRAVNI FAKULTET  EKONOMSKE OSNOVE DRŽAVE I PRAVA autori-prof.dr. Jašarević F. &amp;  Z. Jašarević, izdanje POLITIČKA EKONOMIJA  Sarajevo 2010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149</cp:revision>
  <dcterms:created xsi:type="dcterms:W3CDTF">2016-02-04T23:36:05Z</dcterms:created>
  <dcterms:modified xsi:type="dcterms:W3CDTF">2019-09-23T09:07:11Z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