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51"/>
  </p:notesMasterIdLst>
  <p:sldIdLst>
    <p:sldId id="304" r:id="rId3"/>
    <p:sldId id="260" r:id="rId4"/>
    <p:sldId id="257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5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77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D195F4-2351-4949-A406-BB5F82470709}" type="doc">
      <dgm:prSet loTypeId="urn:microsoft.com/office/officeart/2005/8/layout/bProcess4" loCatId="process" qsTypeId="urn:microsoft.com/office/officeart/2005/8/quickstyle/simple1#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659E6580-528C-415F-A056-3A9FFDF0AC40}">
      <dgm:prSet phldrT="[Teks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bs-Latn-BA" sz="2000" u="sng" dirty="0" smtClean="0"/>
            <a:t>KONZORCIJUM</a:t>
          </a:r>
          <a:endParaRPr lang="en-US" sz="2000" u="sng" dirty="0"/>
        </a:p>
      </dgm:t>
    </dgm:pt>
    <dgm:pt modelId="{B1DF3977-422C-45F6-B73E-BD38E20E76B5}" type="parTrans" cxnId="{31C682AB-AB88-43BB-9B2B-335057D23CC3}">
      <dgm:prSet/>
      <dgm:spPr/>
      <dgm:t>
        <a:bodyPr/>
        <a:lstStyle/>
        <a:p>
          <a:endParaRPr lang="en-US"/>
        </a:p>
      </dgm:t>
    </dgm:pt>
    <dgm:pt modelId="{64122E49-AB13-4AC5-9AD8-1E5EB2689F1F}" type="sibTrans" cxnId="{31C682AB-AB88-43BB-9B2B-335057D23CC3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8A859BA1-1D6F-4CFB-BF2A-AA3EDAFF4D52}">
      <dgm:prSet phldrT="[Tekst]"/>
      <dgm:spPr/>
      <dgm:t>
        <a:bodyPr/>
        <a:lstStyle/>
        <a:p>
          <a:r>
            <a:rPr lang="bs-Latn-BA" dirty="0" smtClean="0"/>
            <a:t>- Čini ga više braće sa svojim užim obiteljima (ženama i potomstvom).</a:t>
          </a:r>
          <a:endParaRPr lang="en-US" dirty="0"/>
        </a:p>
      </dgm:t>
    </dgm:pt>
    <dgm:pt modelId="{A4F31BDF-2B34-4D50-BD2E-132747598F58}" type="parTrans" cxnId="{028C52FF-31B3-4B09-BB76-3AC57E3875DE}">
      <dgm:prSet/>
      <dgm:spPr/>
      <dgm:t>
        <a:bodyPr/>
        <a:lstStyle/>
        <a:p>
          <a:endParaRPr lang="en-US"/>
        </a:p>
      </dgm:t>
    </dgm:pt>
    <dgm:pt modelId="{48A38230-B032-45C6-83A5-B58087B27FBA}" type="sibTrans" cxnId="{028C52FF-31B3-4B09-BB76-3AC57E3875DE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C3017335-A7F6-4D4E-8B8D-466F18D42043}">
      <dgm:prSet phldrT="[Tekst]"/>
      <dgm:spPr/>
      <dgm:t>
        <a:bodyPr/>
        <a:lstStyle/>
        <a:p>
          <a:r>
            <a:rPr lang="bs-Latn-BA" dirty="0" smtClean="0"/>
            <a:t>To je zajednica imovine, života i rada, na čijem je čelu jedan od odraslih muškaraca.</a:t>
          </a:r>
          <a:endParaRPr lang="en-US" dirty="0"/>
        </a:p>
      </dgm:t>
    </dgm:pt>
    <dgm:pt modelId="{57BB4F6E-6CF5-48B4-A733-806EEFDE61EB}" type="parTrans" cxnId="{5D6B8CA6-1356-4DA1-8587-D7C1A78CECA4}">
      <dgm:prSet/>
      <dgm:spPr/>
      <dgm:t>
        <a:bodyPr/>
        <a:lstStyle/>
        <a:p>
          <a:endParaRPr lang="en-US"/>
        </a:p>
      </dgm:t>
    </dgm:pt>
    <dgm:pt modelId="{175AAD75-A676-42D2-8A6C-7B7DEE6C7C58}" type="sibTrans" cxnId="{5D6B8CA6-1356-4DA1-8587-D7C1A78CECA4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9A461B9D-4271-4EC1-95E8-411B4970AC32}">
      <dgm:prSet phldrT="[Tekst]"/>
      <dgm:spPr/>
      <dgm:t>
        <a:bodyPr/>
        <a:lstStyle/>
        <a:p>
          <a:r>
            <a:rPr lang="bs-Latn-BA" dirty="0" smtClean="0"/>
            <a:t>Vlasništvo u konzorciju je kolektivno.</a:t>
          </a:r>
          <a:endParaRPr lang="en-US" dirty="0"/>
        </a:p>
      </dgm:t>
    </dgm:pt>
    <dgm:pt modelId="{84CC858C-ADFC-451D-9CDA-7680B988EAB0}" type="parTrans" cxnId="{6317B988-3952-48C3-89A2-00E3E5DD5557}">
      <dgm:prSet/>
      <dgm:spPr/>
      <dgm:t>
        <a:bodyPr/>
        <a:lstStyle/>
        <a:p>
          <a:endParaRPr lang="en-US"/>
        </a:p>
      </dgm:t>
    </dgm:pt>
    <dgm:pt modelId="{CBE4A77D-C621-437C-8BB7-8FF6200FA0EB}" type="sibTrans" cxnId="{6317B988-3952-48C3-89A2-00E3E5DD5557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98CD87A8-99A6-4D55-84BB-55037F3DECE1}">
      <dgm:prSet phldrT="[Tekst]"/>
      <dgm:spPr/>
      <dgm:t>
        <a:bodyPr/>
        <a:lstStyle/>
        <a:p>
          <a:r>
            <a:rPr lang="bs-Latn-BA" dirty="0" smtClean="0"/>
            <a:t>Šef konzorcija nije imao samostalno pravo raspolaganja imovinom.</a:t>
          </a:r>
          <a:endParaRPr lang="en-US" dirty="0"/>
        </a:p>
      </dgm:t>
    </dgm:pt>
    <dgm:pt modelId="{FA10E5A5-D65F-4ECE-8D55-0BBBB4D409B6}" type="parTrans" cxnId="{41344607-F1D9-4ABF-A8FA-8542C9787083}">
      <dgm:prSet/>
      <dgm:spPr/>
      <dgm:t>
        <a:bodyPr/>
        <a:lstStyle/>
        <a:p>
          <a:endParaRPr lang="en-US"/>
        </a:p>
      </dgm:t>
    </dgm:pt>
    <dgm:pt modelId="{1750E479-B3DD-480D-A48B-624A75FDE263}" type="sibTrans" cxnId="{41344607-F1D9-4ABF-A8FA-8542C9787083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24725FEE-D0CE-4C9C-84CF-BAD3B8B8381B}">
      <dgm:prSet phldrT="[Tekst]"/>
      <dgm:spPr/>
      <dgm:t>
        <a:bodyPr/>
        <a:lstStyle/>
        <a:p>
          <a:r>
            <a:rPr lang="bs-Latn-BA" dirty="0" smtClean="0"/>
            <a:t>Konzorcij se raspadao i gasio ako su braća mogla opstati svaki za sebe sa svojim ženama i potomcima.</a:t>
          </a:r>
          <a:endParaRPr lang="en-US" dirty="0"/>
        </a:p>
      </dgm:t>
    </dgm:pt>
    <dgm:pt modelId="{119D6ECF-188A-4FE9-B93E-3F10EB766DAF}" type="parTrans" cxnId="{1A259699-5259-4167-83A8-06C3BEA95799}">
      <dgm:prSet/>
      <dgm:spPr/>
      <dgm:t>
        <a:bodyPr/>
        <a:lstStyle/>
        <a:p>
          <a:endParaRPr lang="en-US"/>
        </a:p>
      </dgm:t>
    </dgm:pt>
    <dgm:pt modelId="{B4EBE5F6-FA4F-45F3-8ABF-21CF1D8B427A}" type="sibTrans" cxnId="{1A259699-5259-4167-83A8-06C3BEA95799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A348E224-72F4-489A-AE7E-4BACCFDCE5B7}">
      <dgm:prSet phldrT="[Tekst]"/>
      <dgm:spPr/>
      <dgm:t>
        <a:bodyPr/>
        <a:lstStyle/>
        <a:p>
          <a:r>
            <a:rPr lang="bs-Latn-BA" dirty="0" smtClean="0"/>
            <a:t>Proces raspadanja konzorcija je počeo puno prije donošenja Zakonika XII ploča.</a:t>
          </a:r>
          <a:endParaRPr lang="en-US" dirty="0"/>
        </a:p>
      </dgm:t>
    </dgm:pt>
    <dgm:pt modelId="{FB74248F-2865-4F9C-BBE8-27D76AC2B1DD}" type="parTrans" cxnId="{870B39C7-8405-4E55-9FEC-19066FB04ED8}">
      <dgm:prSet/>
      <dgm:spPr/>
      <dgm:t>
        <a:bodyPr/>
        <a:lstStyle/>
        <a:p>
          <a:endParaRPr lang="en-US"/>
        </a:p>
      </dgm:t>
    </dgm:pt>
    <dgm:pt modelId="{CD2BBCF6-A27F-41F3-8878-E8E3F6A75B75}" type="sibTrans" cxnId="{870B39C7-8405-4E55-9FEC-19066FB04ED8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E93368A0-A4D8-41C2-9B84-9EB9A6085AB1}">
      <dgm:prSet phldrT="[Tekst]"/>
      <dgm:spPr/>
      <dgm:t>
        <a:bodyPr/>
        <a:lstStyle/>
        <a:p>
          <a:r>
            <a:rPr lang="bs-Latn-BA" dirty="0" smtClean="0"/>
            <a:t>Diobom braće u konzorciju nastaju manje obiteljske skupine- patrijarhalne obitelji </a:t>
          </a:r>
          <a:r>
            <a:rPr lang="bs-Latn-BA" dirty="0" err="1" smtClean="0"/>
            <a:t>agnata</a:t>
          </a:r>
          <a:r>
            <a:rPr lang="bs-Latn-BA" dirty="0" smtClean="0"/>
            <a:t>.</a:t>
          </a:r>
          <a:endParaRPr lang="en-US" dirty="0"/>
        </a:p>
      </dgm:t>
    </dgm:pt>
    <dgm:pt modelId="{7A814B10-E0A6-49B2-AC13-AE44B144FB55}" type="parTrans" cxnId="{756AA2E0-B6FB-4E0C-BEAF-2AA465D4EE35}">
      <dgm:prSet/>
      <dgm:spPr/>
      <dgm:t>
        <a:bodyPr/>
        <a:lstStyle/>
        <a:p>
          <a:endParaRPr lang="en-US"/>
        </a:p>
      </dgm:t>
    </dgm:pt>
    <dgm:pt modelId="{9BBC509F-AB4D-4A2B-9691-A177ACA67A1D}" type="sibTrans" cxnId="{756AA2E0-B6FB-4E0C-BEAF-2AA465D4EE35}">
      <dgm:prSet/>
      <dgm:spPr/>
      <dgm:t>
        <a:bodyPr/>
        <a:lstStyle/>
        <a:p>
          <a:endParaRPr lang="en-US"/>
        </a:p>
      </dgm:t>
    </dgm:pt>
    <dgm:pt modelId="{6D6FC496-9462-433A-94D5-725BD1471A12}" type="pres">
      <dgm:prSet presAssocID="{A3D195F4-2351-4949-A406-BB5F8247070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9DF756EB-2A04-4AA9-AD77-1384AB58A612}" type="pres">
      <dgm:prSet presAssocID="{659E6580-528C-415F-A056-3A9FFDF0AC40}" presName="compNode" presStyleCnt="0"/>
      <dgm:spPr/>
    </dgm:pt>
    <dgm:pt modelId="{B9AF77B5-2FBD-4CA0-B696-C4943895321E}" type="pres">
      <dgm:prSet presAssocID="{659E6580-528C-415F-A056-3A9FFDF0AC40}" presName="dummyConnPt" presStyleCnt="0"/>
      <dgm:spPr/>
    </dgm:pt>
    <dgm:pt modelId="{08916DB3-049C-4BA4-A2A3-F330CC9725A9}" type="pres">
      <dgm:prSet presAssocID="{659E6580-528C-415F-A056-3A9FFDF0AC40}" presName="node" presStyleLbl="node1" presStyleIdx="0" presStyleCnt="8" custScaleY="143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D6FA26-52F5-47DC-BF68-5B5784A64D52}" type="pres">
      <dgm:prSet presAssocID="{64122E49-AB13-4AC5-9AD8-1E5EB2689F1F}" presName="sibTrans" presStyleLbl="bgSibTrans2D1" presStyleIdx="0" presStyleCnt="7"/>
      <dgm:spPr/>
      <dgm:t>
        <a:bodyPr/>
        <a:lstStyle/>
        <a:p>
          <a:endParaRPr lang="en-US"/>
        </a:p>
      </dgm:t>
    </dgm:pt>
    <dgm:pt modelId="{D221B011-2F8B-4624-A0F5-D2FA9A8F00B0}" type="pres">
      <dgm:prSet presAssocID="{8A859BA1-1D6F-4CFB-BF2A-AA3EDAFF4D52}" presName="compNode" presStyleCnt="0"/>
      <dgm:spPr/>
    </dgm:pt>
    <dgm:pt modelId="{C7C80B8D-C97E-4FBD-A7C4-E20F5EA07C4D}" type="pres">
      <dgm:prSet presAssocID="{8A859BA1-1D6F-4CFB-BF2A-AA3EDAFF4D52}" presName="dummyConnPt" presStyleCnt="0"/>
      <dgm:spPr/>
    </dgm:pt>
    <dgm:pt modelId="{5FB786F3-F0DC-476F-ADCC-F6D9FE07FB81}" type="pres">
      <dgm:prSet presAssocID="{8A859BA1-1D6F-4CFB-BF2A-AA3EDAFF4D52}" presName="node" presStyleLbl="node1" presStyleIdx="1" presStyleCnt="8" custScaleY="1268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E39DBA-75E9-4248-AC39-12C5C752CEBC}" type="pres">
      <dgm:prSet presAssocID="{48A38230-B032-45C6-83A5-B58087B27FBA}" presName="sibTrans" presStyleLbl="bgSibTrans2D1" presStyleIdx="1" presStyleCnt="7"/>
      <dgm:spPr/>
      <dgm:t>
        <a:bodyPr/>
        <a:lstStyle/>
        <a:p>
          <a:endParaRPr lang="en-US"/>
        </a:p>
      </dgm:t>
    </dgm:pt>
    <dgm:pt modelId="{2F6BD86C-320A-45CD-86B3-D03040212036}" type="pres">
      <dgm:prSet presAssocID="{C3017335-A7F6-4D4E-8B8D-466F18D42043}" presName="compNode" presStyleCnt="0"/>
      <dgm:spPr/>
    </dgm:pt>
    <dgm:pt modelId="{493420AE-D38F-43BE-A365-0AE864FBCDB4}" type="pres">
      <dgm:prSet presAssocID="{C3017335-A7F6-4D4E-8B8D-466F18D42043}" presName="dummyConnPt" presStyleCnt="0"/>
      <dgm:spPr/>
    </dgm:pt>
    <dgm:pt modelId="{C69E926D-FB3F-4FC8-AF7A-EC5366E4DCDE}" type="pres">
      <dgm:prSet presAssocID="{C3017335-A7F6-4D4E-8B8D-466F18D42043}" presName="node" presStyleLbl="node1" presStyleIdx="2" presStyleCnt="8" custScaleY="1318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9CFD2-4B61-4787-8651-9B2F63AD6A42}" type="pres">
      <dgm:prSet presAssocID="{175AAD75-A676-42D2-8A6C-7B7DEE6C7C58}" presName="sibTrans" presStyleLbl="bgSibTrans2D1" presStyleIdx="2" presStyleCnt="7"/>
      <dgm:spPr/>
      <dgm:t>
        <a:bodyPr/>
        <a:lstStyle/>
        <a:p>
          <a:endParaRPr lang="en-US"/>
        </a:p>
      </dgm:t>
    </dgm:pt>
    <dgm:pt modelId="{F11CFAE2-E907-4886-AB61-E642BA72941D}" type="pres">
      <dgm:prSet presAssocID="{9A461B9D-4271-4EC1-95E8-411B4970AC32}" presName="compNode" presStyleCnt="0"/>
      <dgm:spPr/>
    </dgm:pt>
    <dgm:pt modelId="{603A7D57-C100-4064-91A6-39EF14F4F89F}" type="pres">
      <dgm:prSet presAssocID="{9A461B9D-4271-4EC1-95E8-411B4970AC32}" presName="dummyConnPt" presStyleCnt="0"/>
      <dgm:spPr/>
    </dgm:pt>
    <dgm:pt modelId="{E0FD0071-27F0-4261-9DBD-BA9398933F99}" type="pres">
      <dgm:prSet presAssocID="{9A461B9D-4271-4EC1-95E8-411B4970AC32}" presName="node" presStyleLbl="node1" presStyleIdx="3" presStyleCnt="8" custScaleY="1352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25EFC0-21F7-445D-A866-814006FF3D12}" type="pres">
      <dgm:prSet presAssocID="{CBE4A77D-C621-437C-8BB7-8FF6200FA0EB}" presName="sibTrans" presStyleLbl="bgSibTrans2D1" presStyleIdx="3" presStyleCnt="7"/>
      <dgm:spPr/>
      <dgm:t>
        <a:bodyPr/>
        <a:lstStyle/>
        <a:p>
          <a:endParaRPr lang="en-US"/>
        </a:p>
      </dgm:t>
    </dgm:pt>
    <dgm:pt modelId="{7D1F2C15-D0E9-4F61-A07E-782C2F6E8142}" type="pres">
      <dgm:prSet presAssocID="{98CD87A8-99A6-4D55-84BB-55037F3DECE1}" presName="compNode" presStyleCnt="0"/>
      <dgm:spPr/>
    </dgm:pt>
    <dgm:pt modelId="{638D52F0-0F97-43F9-898E-32AAF2AE0828}" type="pres">
      <dgm:prSet presAssocID="{98CD87A8-99A6-4D55-84BB-55037F3DECE1}" presName="dummyConnPt" presStyleCnt="0"/>
      <dgm:spPr/>
    </dgm:pt>
    <dgm:pt modelId="{FAFCE360-7F52-40CA-9BB3-B5B9A00D7F8B}" type="pres">
      <dgm:prSet presAssocID="{98CD87A8-99A6-4D55-84BB-55037F3DECE1}" presName="node" presStyleLbl="node1" presStyleIdx="4" presStyleCnt="8" custScaleY="1268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119759-C397-46B9-9ED7-8B2477A195F4}" type="pres">
      <dgm:prSet presAssocID="{1750E479-B3DD-480D-A48B-624A75FDE263}" presName="sibTrans" presStyleLbl="bgSibTrans2D1" presStyleIdx="4" presStyleCnt="7"/>
      <dgm:spPr/>
      <dgm:t>
        <a:bodyPr/>
        <a:lstStyle/>
        <a:p>
          <a:endParaRPr lang="en-US"/>
        </a:p>
      </dgm:t>
    </dgm:pt>
    <dgm:pt modelId="{A2E0AB23-7BAF-4913-861C-C8CF5B7A66B4}" type="pres">
      <dgm:prSet presAssocID="{24725FEE-D0CE-4C9C-84CF-BAD3B8B8381B}" presName="compNode" presStyleCnt="0"/>
      <dgm:spPr/>
    </dgm:pt>
    <dgm:pt modelId="{FF2FC891-91F5-4F45-A368-30DC0E4C7ABB}" type="pres">
      <dgm:prSet presAssocID="{24725FEE-D0CE-4C9C-84CF-BAD3B8B8381B}" presName="dummyConnPt" presStyleCnt="0"/>
      <dgm:spPr/>
    </dgm:pt>
    <dgm:pt modelId="{EF2F7442-C4E0-4AEC-97CC-0D0749CB105A}" type="pres">
      <dgm:prSet presAssocID="{24725FEE-D0CE-4C9C-84CF-BAD3B8B8381B}" presName="node" presStyleLbl="node1" presStyleIdx="5" presStyleCnt="8" custScaleY="1280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59EC3D-D91B-4975-B5DD-C5CA95E214F6}" type="pres">
      <dgm:prSet presAssocID="{B4EBE5F6-FA4F-45F3-8ABF-21CF1D8B427A}" presName="sibTrans" presStyleLbl="bgSibTrans2D1" presStyleIdx="5" presStyleCnt="7"/>
      <dgm:spPr/>
      <dgm:t>
        <a:bodyPr/>
        <a:lstStyle/>
        <a:p>
          <a:endParaRPr lang="en-US"/>
        </a:p>
      </dgm:t>
    </dgm:pt>
    <dgm:pt modelId="{FC4A0573-903D-4FA3-BAA0-CF043906443A}" type="pres">
      <dgm:prSet presAssocID="{A348E224-72F4-489A-AE7E-4BACCFDCE5B7}" presName="compNode" presStyleCnt="0"/>
      <dgm:spPr/>
    </dgm:pt>
    <dgm:pt modelId="{46A4F2CC-8BB5-44E9-ADB1-58BD75F70803}" type="pres">
      <dgm:prSet presAssocID="{A348E224-72F4-489A-AE7E-4BACCFDCE5B7}" presName="dummyConnPt" presStyleCnt="0"/>
      <dgm:spPr/>
    </dgm:pt>
    <dgm:pt modelId="{BBE79E60-9835-4D05-94D9-22081FC58F88}" type="pres">
      <dgm:prSet presAssocID="{A348E224-72F4-489A-AE7E-4BACCFDCE5B7}" presName="node" presStyleLbl="node1" presStyleIdx="6" presStyleCnt="8" custScaleY="129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2686D3-21FC-41E7-BFF8-41775C9D73B3}" type="pres">
      <dgm:prSet presAssocID="{CD2BBCF6-A27F-41F3-8878-E8E3F6A75B75}" presName="sibTrans" presStyleLbl="bgSibTrans2D1" presStyleIdx="6" presStyleCnt="7"/>
      <dgm:spPr/>
      <dgm:t>
        <a:bodyPr/>
        <a:lstStyle/>
        <a:p>
          <a:endParaRPr lang="en-US"/>
        </a:p>
      </dgm:t>
    </dgm:pt>
    <dgm:pt modelId="{C2D76BAC-2228-45D4-8DD5-2D06BFEBC0B8}" type="pres">
      <dgm:prSet presAssocID="{E93368A0-A4D8-41C2-9B84-9EB9A6085AB1}" presName="compNode" presStyleCnt="0"/>
      <dgm:spPr/>
    </dgm:pt>
    <dgm:pt modelId="{BBE19FE6-C1EA-4E06-8FE0-C2E281A7A5E0}" type="pres">
      <dgm:prSet presAssocID="{E93368A0-A4D8-41C2-9B84-9EB9A6085AB1}" presName="dummyConnPt" presStyleCnt="0"/>
      <dgm:spPr/>
    </dgm:pt>
    <dgm:pt modelId="{92AD1389-456E-4F4C-975D-6F226F6B05C6}" type="pres">
      <dgm:prSet presAssocID="{E93368A0-A4D8-41C2-9B84-9EB9A6085AB1}" presName="node" presStyleLbl="node1" presStyleIdx="7" presStyleCnt="8" custScaleY="1367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DD5E004-6CA4-4409-B48F-93B60F36E0CB}" type="presOf" srcId="{A348E224-72F4-489A-AE7E-4BACCFDCE5B7}" destId="{BBE79E60-9835-4D05-94D9-22081FC58F88}" srcOrd="0" destOrd="0" presId="urn:microsoft.com/office/officeart/2005/8/layout/bProcess4"/>
    <dgm:cxn modelId="{4E231C40-0488-4BC9-A707-1413BDBDE11D}" type="presOf" srcId="{24725FEE-D0CE-4C9C-84CF-BAD3B8B8381B}" destId="{EF2F7442-C4E0-4AEC-97CC-0D0749CB105A}" srcOrd="0" destOrd="0" presId="urn:microsoft.com/office/officeart/2005/8/layout/bProcess4"/>
    <dgm:cxn modelId="{463B051A-8C26-4931-98FE-E76A73C80CB9}" type="presOf" srcId="{48A38230-B032-45C6-83A5-B58087B27FBA}" destId="{1FE39DBA-75E9-4248-AC39-12C5C752CEBC}" srcOrd="0" destOrd="0" presId="urn:microsoft.com/office/officeart/2005/8/layout/bProcess4"/>
    <dgm:cxn modelId="{870B39C7-8405-4E55-9FEC-19066FB04ED8}" srcId="{A3D195F4-2351-4949-A406-BB5F82470709}" destId="{A348E224-72F4-489A-AE7E-4BACCFDCE5B7}" srcOrd="6" destOrd="0" parTransId="{FB74248F-2865-4F9C-BBE8-27D76AC2B1DD}" sibTransId="{CD2BBCF6-A27F-41F3-8878-E8E3F6A75B75}"/>
    <dgm:cxn modelId="{C6AB24A9-CDE8-42EF-97C0-E65B9DCC7380}" type="presOf" srcId="{64122E49-AB13-4AC5-9AD8-1E5EB2689F1F}" destId="{01D6FA26-52F5-47DC-BF68-5B5784A64D52}" srcOrd="0" destOrd="0" presId="urn:microsoft.com/office/officeart/2005/8/layout/bProcess4"/>
    <dgm:cxn modelId="{0120252B-7DAF-4BD5-B0EB-0596388BE28C}" type="presOf" srcId="{9A461B9D-4271-4EC1-95E8-411B4970AC32}" destId="{E0FD0071-27F0-4261-9DBD-BA9398933F99}" srcOrd="0" destOrd="0" presId="urn:microsoft.com/office/officeart/2005/8/layout/bProcess4"/>
    <dgm:cxn modelId="{BE5BB7F2-716D-452C-9CE0-7CCFC5BF6194}" type="presOf" srcId="{1750E479-B3DD-480D-A48B-624A75FDE263}" destId="{6F119759-C397-46B9-9ED7-8B2477A195F4}" srcOrd="0" destOrd="0" presId="urn:microsoft.com/office/officeart/2005/8/layout/bProcess4"/>
    <dgm:cxn modelId="{7886CE3D-E0F2-4552-BB89-7B17EE284E7C}" type="presOf" srcId="{CBE4A77D-C621-437C-8BB7-8FF6200FA0EB}" destId="{CC25EFC0-21F7-445D-A866-814006FF3D12}" srcOrd="0" destOrd="0" presId="urn:microsoft.com/office/officeart/2005/8/layout/bProcess4"/>
    <dgm:cxn modelId="{756AA2E0-B6FB-4E0C-BEAF-2AA465D4EE35}" srcId="{A3D195F4-2351-4949-A406-BB5F82470709}" destId="{E93368A0-A4D8-41C2-9B84-9EB9A6085AB1}" srcOrd="7" destOrd="0" parTransId="{7A814B10-E0A6-49B2-AC13-AE44B144FB55}" sibTransId="{9BBC509F-AB4D-4A2B-9691-A177ACA67A1D}"/>
    <dgm:cxn modelId="{35B08C01-AE9C-453D-A00D-3A380A7E5189}" type="presOf" srcId="{98CD87A8-99A6-4D55-84BB-55037F3DECE1}" destId="{FAFCE360-7F52-40CA-9BB3-B5B9A00D7F8B}" srcOrd="0" destOrd="0" presId="urn:microsoft.com/office/officeart/2005/8/layout/bProcess4"/>
    <dgm:cxn modelId="{31C682AB-AB88-43BB-9B2B-335057D23CC3}" srcId="{A3D195F4-2351-4949-A406-BB5F82470709}" destId="{659E6580-528C-415F-A056-3A9FFDF0AC40}" srcOrd="0" destOrd="0" parTransId="{B1DF3977-422C-45F6-B73E-BD38E20E76B5}" sibTransId="{64122E49-AB13-4AC5-9AD8-1E5EB2689F1F}"/>
    <dgm:cxn modelId="{538D65BD-0E44-450A-9856-46245EA5323E}" type="presOf" srcId="{B4EBE5F6-FA4F-45F3-8ABF-21CF1D8B427A}" destId="{D559EC3D-D91B-4975-B5DD-C5CA95E214F6}" srcOrd="0" destOrd="0" presId="urn:microsoft.com/office/officeart/2005/8/layout/bProcess4"/>
    <dgm:cxn modelId="{5D6B8CA6-1356-4DA1-8587-D7C1A78CECA4}" srcId="{A3D195F4-2351-4949-A406-BB5F82470709}" destId="{C3017335-A7F6-4D4E-8B8D-466F18D42043}" srcOrd="2" destOrd="0" parTransId="{57BB4F6E-6CF5-48B4-A733-806EEFDE61EB}" sibTransId="{175AAD75-A676-42D2-8A6C-7B7DEE6C7C58}"/>
    <dgm:cxn modelId="{F2C149FD-12F0-4B70-8EA7-4762838930DC}" type="presOf" srcId="{C3017335-A7F6-4D4E-8B8D-466F18D42043}" destId="{C69E926D-FB3F-4FC8-AF7A-EC5366E4DCDE}" srcOrd="0" destOrd="0" presId="urn:microsoft.com/office/officeart/2005/8/layout/bProcess4"/>
    <dgm:cxn modelId="{AB8EB0F0-8286-479E-876F-F76DE0EE3075}" type="presOf" srcId="{CD2BBCF6-A27F-41F3-8878-E8E3F6A75B75}" destId="{442686D3-21FC-41E7-BFF8-41775C9D73B3}" srcOrd="0" destOrd="0" presId="urn:microsoft.com/office/officeart/2005/8/layout/bProcess4"/>
    <dgm:cxn modelId="{E2D97A95-0727-40E6-88A0-642027548700}" type="presOf" srcId="{A3D195F4-2351-4949-A406-BB5F82470709}" destId="{6D6FC496-9462-433A-94D5-725BD1471A12}" srcOrd="0" destOrd="0" presId="urn:microsoft.com/office/officeart/2005/8/layout/bProcess4"/>
    <dgm:cxn modelId="{41344607-F1D9-4ABF-A8FA-8542C9787083}" srcId="{A3D195F4-2351-4949-A406-BB5F82470709}" destId="{98CD87A8-99A6-4D55-84BB-55037F3DECE1}" srcOrd="4" destOrd="0" parTransId="{FA10E5A5-D65F-4ECE-8D55-0BBBB4D409B6}" sibTransId="{1750E479-B3DD-480D-A48B-624A75FDE263}"/>
    <dgm:cxn modelId="{1A259699-5259-4167-83A8-06C3BEA95799}" srcId="{A3D195F4-2351-4949-A406-BB5F82470709}" destId="{24725FEE-D0CE-4C9C-84CF-BAD3B8B8381B}" srcOrd="5" destOrd="0" parTransId="{119D6ECF-188A-4FE9-B93E-3F10EB766DAF}" sibTransId="{B4EBE5F6-FA4F-45F3-8ABF-21CF1D8B427A}"/>
    <dgm:cxn modelId="{028C52FF-31B3-4B09-BB76-3AC57E3875DE}" srcId="{A3D195F4-2351-4949-A406-BB5F82470709}" destId="{8A859BA1-1D6F-4CFB-BF2A-AA3EDAFF4D52}" srcOrd="1" destOrd="0" parTransId="{A4F31BDF-2B34-4D50-BD2E-132747598F58}" sibTransId="{48A38230-B032-45C6-83A5-B58087B27FBA}"/>
    <dgm:cxn modelId="{6317B988-3952-48C3-89A2-00E3E5DD5557}" srcId="{A3D195F4-2351-4949-A406-BB5F82470709}" destId="{9A461B9D-4271-4EC1-95E8-411B4970AC32}" srcOrd="3" destOrd="0" parTransId="{84CC858C-ADFC-451D-9CDA-7680B988EAB0}" sibTransId="{CBE4A77D-C621-437C-8BB7-8FF6200FA0EB}"/>
    <dgm:cxn modelId="{6FCB30B4-64AD-4B90-818C-C43F175406D7}" type="presOf" srcId="{659E6580-528C-415F-A056-3A9FFDF0AC40}" destId="{08916DB3-049C-4BA4-A2A3-F330CC9725A9}" srcOrd="0" destOrd="0" presId="urn:microsoft.com/office/officeart/2005/8/layout/bProcess4"/>
    <dgm:cxn modelId="{464FA63C-76C2-44EB-9C76-12141A05DA3F}" type="presOf" srcId="{E93368A0-A4D8-41C2-9B84-9EB9A6085AB1}" destId="{92AD1389-456E-4F4C-975D-6F226F6B05C6}" srcOrd="0" destOrd="0" presId="urn:microsoft.com/office/officeart/2005/8/layout/bProcess4"/>
    <dgm:cxn modelId="{0715E076-2A17-4253-8416-B3B3D17B478F}" type="presOf" srcId="{8A859BA1-1D6F-4CFB-BF2A-AA3EDAFF4D52}" destId="{5FB786F3-F0DC-476F-ADCC-F6D9FE07FB81}" srcOrd="0" destOrd="0" presId="urn:microsoft.com/office/officeart/2005/8/layout/bProcess4"/>
    <dgm:cxn modelId="{E93B18FE-A4E2-4D59-B697-3CC2F91A2390}" type="presOf" srcId="{175AAD75-A676-42D2-8A6C-7B7DEE6C7C58}" destId="{C4B9CFD2-4B61-4787-8651-9B2F63AD6A42}" srcOrd="0" destOrd="0" presId="urn:microsoft.com/office/officeart/2005/8/layout/bProcess4"/>
    <dgm:cxn modelId="{79ECD324-10F7-4F2C-878F-A092C17ABF77}" type="presParOf" srcId="{6D6FC496-9462-433A-94D5-725BD1471A12}" destId="{9DF756EB-2A04-4AA9-AD77-1384AB58A612}" srcOrd="0" destOrd="0" presId="urn:microsoft.com/office/officeart/2005/8/layout/bProcess4"/>
    <dgm:cxn modelId="{59DAFDCD-064E-42B3-AD47-AE7EC3122CBB}" type="presParOf" srcId="{9DF756EB-2A04-4AA9-AD77-1384AB58A612}" destId="{B9AF77B5-2FBD-4CA0-B696-C4943895321E}" srcOrd="0" destOrd="0" presId="urn:microsoft.com/office/officeart/2005/8/layout/bProcess4"/>
    <dgm:cxn modelId="{58B95A8D-1224-4670-8F90-B52C03298C85}" type="presParOf" srcId="{9DF756EB-2A04-4AA9-AD77-1384AB58A612}" destId="{08916DB3-049C-4BA4-A2A3-F330CC9725A9}" srcOrd="1" destOrd="0" presId="urn:microsoft.com/office/officeart/2005/8/layout/bProcess4"/>
    <dgm:cxn modelId="{B8601BD0-2C15-42E6-9292-286F5FD3947D}" type="presParOf" srcId="{6D6FC496-9462-433A-94D5-725BD1471A12}" destId="{01D6FA26-52F5-47DC-BF68-5B5784A64D52}" srcOrd="1" destOrd="0" presId="urn:microsoft.com/office/officeart/2005/8/layout/bProcess4"/>
    <dgm:cxn modelId="{7EDCB7D7-2B03-406B-9253-550514477C03}" type="presParOf" srcId="{6D6FC496-9462-433A-94D5-725BD1471A12}" destId="{D221B011-2F8B-4624-A0F5-D2FA9A8F00B0}" srcOrd="2" destOrd="0" presId="urn:microsoft.com/office/officeart/2005/8/layout/bProcess4"/>
    <dgm:cxn modelId="{4C073237-1106-487A-950B-129779BB4BED}" type="presParOf" srcId="{D221B011-2F8B-4624-A0F5-D2FA9A8F00B0}" destId="{C7C80B8D-C97E-4FBD-A7C4-E20F5EA07C4D}" srcOrd="0" destOrd="0" presId="urn:microsoft.com/office/officeart/2005/8/layout/bProcess4"/>
    <dgm:cxn modelId="{9A6407F7-1DC0-43BD-B52E-12CBFCF77603}" type="presParOf" srcId="{D221B011-2F8B-4624-A0F5-D2FA9A8F00B0}" destId="{5FB786F3-F0DC-476F-ADCC-F6D9FE07FB81}" srcOrd="1" destOrd="0" presId="urn:microsoft.com/office/officeart/2005/8/layout/bProcess4"/>
    <dgm:cxn modelId="{37C22599-8BA7-451E-A298-7B195386002A}" type="presParOf" srcId="{6D6FC496-9462-433A-94D5-725BD1471A12}" destId="{1FE39DBA-75E9-4248-AC39-12C5C752CEBC}" srcOrd="3" destOrd="0" presId="urn:microsoft.com/office/officeart/2005/8/layout/bProcess4"/>
    <dgm:cxn modelId="{DF3238C7-9870-4BD0-8392-C945E5F2C42B}" type="presParOf" srcId="{6D6FC496-9462-433A-94D5-725BD1471A12}" destId="{2F6BD86C-320A-45CD-86B3-D03040212036}" srcOrd="4" destOrd="0" presId="urn:microsoft.com/office/officeart/2005/8/layout/bProcess4"/>
    <dgm:cxn modelId="{9051FF21-C146-4042-9A8C-8F4861252329}" type="presParOf" srcId="{2F6BD86C-320A-45CD-86B3-D03040212036}" destId="{493420AE-D38F-43BE-A365-0AE864FBCDB4}" srcOrd="0" destOrd="0" presId="urn:microsoft.com/office/officeart/2005/8/layout/bProcess4"/>
    <dgm:cxn modelId="{3A6E44BE-3A75-4A77-9DA8-41DBF0F0099E}" type="presParOf" srcId="{2F6BD86C-320A-45CD-86B3-D03040212036}" destId="{C69E926D-FB3F-4FC8-AF7A-EC5366E4DCDE}" srcOrd="1" destOrd="0" presId="urn:microsoft.com/office/officeart/2005/8/layout/bProcess4"/>
    <dgm:cxn modelId="{8D670CF6-98B7-4296-B7C7-B99235FFB4DC}" type="presParOf" srcId="{6D6FC496-9462-433A-94D5-725BD1471A12}" destId="{C4B9CFD2-4B61-4787-8651-9B2F63AD6A42}" srcOrd="5" destOrd="0" presId="urn:microsoft.com/office/officeart/2005/8/layout/bProcess4"/>
    <dgm:cxn modelId="{79C62BE6-8838-46E1-A70D-7F72B20A381A}" type="presParOf" srcId="{6D6FC496-9462-433A-94D5-725BD1471A12}" destId="{F11CFAE2-E907-4886-AB61-E642BA72941D}" srcOrd="6" destOrd="0" presId="urn:microsoft.com/office/officeart/2005/8/layout/bProcess4"/>
    <dgm:cxn modelId="{8DCF302F-5883-4836-9465-008CD3AE4576}" type="presParOf" srcId="{F11CFAE2-E907-4886-AB61-E642BA72941D}" destId="{603A7D57-C100-4064-91A6-39EF14F4F89F}" srcOrd="0" destOrd="0" presId="urn:microsoft.com/office/officeart/2005/8/layout/bProcess4"/>
    <dgm:cxn modelId="{6996342E-81B3-45B0-AA70-8B4E1BEE8A6C}" type="presParOf" srcId="{F11CFAE2-E907-4886-AB61-E642BA72941D}" destId="{E0FD0071-27F0-4261-9DBD-BA9398933F99}" srcOrd="1" destOrd="0" presId="urn:microsoft.com/office/officeart/2005/8/layout/bProcess4"/>
    <dgm:cxn modelId="{D9BE31D0-2757-40DB-B4B1-88D32ED2C0E4}" type="presParOf" srcId="{6D6FC496-9462-433A-94D5-725BD1471A12}" destId="{CC25EFC0-21F7-445D-A866-814006FF3D12}" srcOrd="7" destOrd="0" presId="urn:microsoft.com/office/officeart/2005/8/layout/bProcess4"/>
    <dgm:cxn modelId="{8C677785-6EF2-49D0-A7E2-1ACABEB2E19B}" type="presParOf" srcId="{6D6FC496-9462-433A-94D5-725BD1471A12}" destId="{7D1F2C15-D0E9-4F61-A07E-782C2F6E8142}" srcOrd="8" destOrd="0" presId="urn:microsoft.com/office/officeart/2005/8/layout/bProcess4"/>
    <dgm:cxn modelId="{BDEA9375-0B89-449C-BFF4-545685DDE482}" type="presParOf" srcId="{7D1F2C15-D0E9-4F61-A07E-782C2F6E8142}" destId="{638D52F0-0F97-43F9-898E-32AAF2AE0828}" srcOrd="0" destOrd="0" presId="urn:microsoft.com/office/officeart/2005/8/layout/bProcess4"/>
    <dgm:cxn modelId="{30AE311E-8A1E-464B-B0D3-F0430D1F9E20}" type="presParOf" srcId="{7D1F2C15-D0E9-4F61-A07E-782C2F6E8142}" destId="{FAFCE360-7F52-40CA-9BB3-B5B9A00D7F8B}" srcOrd="1" destOrd="0" presId="urn:microsoft.com/office/officeart/2005/8/layout/bProcess4"/>
    <dgm:cxn modelId="{0BC9778D-34DA-4B9E-8009-9B98998B25C6}" type="presParOf" srcId="{6D6FC496-9462-433A-94D5-725BD1471A12}" destId="{6F119759-C397-46B9-9ED7-8B2477A195F4}" srcOrd="9" destOrd="0" presId="urn:microsoft.com/office/officeart/2005/8/layout/bProcess4"/>
    <dgm:cxn modelId="{6A21F839-3CDA-4DDC-BD59-DF354790858D}" type="presParOf" srcId="{6D6FC496-9462-433A-94D5-725BD1471A12}" destId="{A2E0AB23-7BAF-4913-861C-C8CF5B7A66B4}" srcOrd="10" destOrd="0" presId="urn:microsoft.com/office/officeart/2005/8/layout/bProcess4"/>
    <dgm:cxn modelId="{47DB1C27-C3ED-4638-947C-AE3CCECC0925}" type="presParOf" srcId="{A2E0AB23-7BAF-4913-861C-C8CF5B7A66B4}" destId="{FF2FC891-91F5-4F45-A368-30DC0E4C7ABB}" srcOrd="0" destOrd="0" presId="urn:microsoft.com/office/officeart/2005/8/layout/bProcess4"/>
    <dgm:cxn modelId="{B9FDB516-8458-4456-8FB7-23AC4FDA6FB5}" type="presParOf" srcId="{A2E0AB23-7BAF-4913-861C-C8CF5B7A66B4}" destId="{EF2F7442-C4E0-4AEC-97CC-0D0749CB105A}" srcOrd="1" destOrd="0" presId="urn:microsoft.com/office/officeart/2005/8/layout/bProcess4"/>
    <dgm:cxn modelId="{C3CB206C-A588-4B65-973D-686D66AC3184}" type="presParOf" srcId="{6D6FC496-9462-433A-94D5-725BD1471A12}" destId="{D559EC3D-D91B-4975-B5DD-C5CA95E214F6}" srcOrd="11" destOrd="0" presId="urn:microsoft.com/office/officeart/2005/8/layout/bProcess4"/>
    <dgm:cxn modelId="{C6529414-2D46-420C-BA10-81799AF4B0E0}" type="presParOf" srcId="{6D6FC496-9462-433A-94D5-725BD1471A12}" destId="{FC4A0573-903D-4FA3-BAA0-CF043906443A}" srcOrd="12" destOrd="0" presId="urn:microsoft.com/office/officeart/2005/8/layout/bProcess4"/>
    <dgm:cxn modelId="{9B58B4FB-0EF7-4BAB-9679-69C253670461}" type="presParOf" srcId="{FC4A0573-903D-4FA3-BAA0-CF043906443A}" destId="{46A4F2CC-8BB5-44E9-ADB1-58BD75F70803}" srcOrd="0" destOrd="0" presId="urn:microsoft.com/office/officeart/2005/8/layout/bProcess4"/>
    <dgm:cxn modelId="{FF70A02B-92ED-46E9-82FD-3506AAE08075}" type="presParOf" srcId="{FC4A0573-903D-4FA3-BAA0-CF043906443A}" destId="{BBE79E60-9835-4D05-94D9-22081FC58F88}" srcOrd="1" destOrd="0" presId="urn:microsoft.com/office/officeart/2005/8/layout/bProcess4"/>
    <dgm:cxn modelId="{CDEBC2B6-D08A-42C4-81B9-1557214AB3CB}" type="presParOf" srcId="{6D6FC496-9462-433A-94D5-725BD1471A12}" destId="{442686D3-21FC-41E7-BFF8-41775C9D73B3}" srcOrd="13" destOrd="0" presId="urn:microsoft.com/office/officeart/2005/8/layout/bProcess4"/>
    <dgm:cxn modelId="{B4F20B24-A613-4492-9A82-3097FF21231F}" type="presParOf" srcId="{6D6FC496-9462-433A-94D5-725BD1471A12}" destId="{C2D76BAC-2228-45D4-8DD5-2D06BFEBC0B8}" srcOrd="14" destOrd="0" presId="urn:microsoft.com/office/officeart/2005/8/layout/bProcess4"/>
    <dgm:cxn modelId="{D5FECE7F-3937-4EBA-963A-D13DE9058B2A}" type="presParOf" srcId="{C2D76BAC-2228-45D4-8DD5-2D06BFEBC0B8}" destId="{BBE19FE6-C1EA-4E06-8FE0-C2E281A7A5E0}" srcOrd="0" destOrd="0" presId="urn:microsoft.com/office/officeart/2005/8/layout/bProcess4"/>
    <dgm:cxn modelId="{DA3160BC-691B-44E6-AB5B-CCC0A9439B73}" type="presParOf" srcId="{C2D76BAC-2228-45D4-8DD5-2D06BFEBC0B8}" destId="{92AD1389-456E-4F4C-975D-6F226F6B05C6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D195F4-2351-4949-A406-BB5F82470709}" type="doc">
      <dgm:prSet loTypeId="urn:microsoft.com/office/officeart/2005/8/layout/bProcess4" loCatId="process" qsTypeId="urn:microsoft.com/office/officeart/2005/8/quickstyle/simple1#2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659E6580-528C-415F-A056-3A9FFDF0AC40}">
      <dgm:prSet phldrT="[Teks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bs-Latn-BA" sz="2000" u="sng" dirty="0" smtClean="0"/>
            <a:t>AGNATSKA OBITELJ ( familia, familia </a:t>
          </a:r>
          <a:r>
            <a:rPr lang="bs-Latn-BA" sz="2000" u="sng" dirty="0" err="1" smtClean="0"/>
            <a:t>pecuniaque</a:t>
          </a:r>
          <a:r>
            <a:rPr lang="bs-Latn-BA" sz="2000" u="sng" dirty="0" smtClean="0"/>
            <a:t>)</a:t>
          </a:r>
          <a:endParaRPr lang="en-US" sz="2000" u="sng" dirty="0"/>
        </a:p>
      </dgm:t>
    </dgm:pt>
    <dgm:pt modelId="{B1DF3977-422C-45F6-B73E-BD38E20E76B5}" type="parTrans" cxnId="{31C682AB-AB88-43BB-9B2B-335057D23CC3}">
      <dgm:prSet/>
      <dgm:spPr/>
      <dgm:t>
        <a:bodyPr/>
        <a:lstStyle/>
        <a:p>
          <a:endParaRPr lang="en-US"/>
        </a:p>
      </dgm:t>
    </dgm:pt>
    <dgm:pt modelId="{64122E49-AB13-4AC5-9AD8-1E5EB2689F1F}" type="sibTrans" cxnId="{31C682AB-AB88-43BB-9B2B-335057D23CC3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8A859BA1-1D6F-4CFB-BF2A-AA3EDAFF4D52}">
      <dgm:prSet phldrT="[Tekst]"/>
      <dgm:spPr/>
      <dgm:t>
        <a:bodyPr/>
        <a:lstStyle/>
        <a:p>
          <a:r>
            <a:rPr lang="bs-Latn-BA" dirty="0" smtClean="0"/>
            <a:t>- Čine je roditelji sa </a:t>
          </a:r>
          <a:r>
            <a:rPr lang="bs-Latn-BA" dirty="0" err="1" smtClean="0"/>
            <a:t>potoomcima</a:t>
          </a:r>
          <a:r>
            <a:rPr lang="bs-Latn-BA" dirty="0" smtClean="0"/>
            <a:t>.</a:t>
          </a:r>
          <a:endParaRPr lang="en-US" dirty="0"/>
        </a:p>
      </dgm:t>
    </dgm:pt>
    <dgm:pt modelId="{A4F31BDF-2B34-4D50-BD2E-132747598F58}" type="parTrans" cxnId="{028C52FF-31B3-4B09-BB76-3AC57E3875DE}">
      <dgm:prSet/>
      <dgm:spPr/>
      <dgm:t>
        <a:bodyPr/>
        <a:lstStyle/>
        <a:p>
          <a:endParaRPr lang="en-US"/>
        </a:p>
      </dgm:t>
    </dgm:pt>
    <dgm:pt modelId="{48A38230-B032-45C6-83A5-B58087B27FBA}" type="sibTrans" cxnId="{028C52FF-31B3-4B09-BB76-3AC57E3875DE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C3017335-A7F6-4D4E-8B8D-466F18D42043}">
      <dgm:prSet phldrT="[Tekst]"/>
      <dgm:spPr/>
      <dgm:t>
        <a:bodyPr/>
        <a:lstStyle/>
        <a:p>
          <a:r>
            <a:rPr lang="bs-Latn-BA" dirty="0" smtClean="0"/>
            <a:t>Ovakva obitelj je karakteristična za razdoblje prve polovice republike- još uvijek </a:t>
          </a:r>
          <a:r>
            <a:rPr lang="bs-Latn-BA" dirty="0" err="1" smtClean="0"/>
            <a:t>zadržani</a:t>
          </a:r>
          <a:r>
            <a:rPr lang="bs-Latn-BA" dirty="0" smtClean="0"/>
            <a:t> </a:t>
          </a:r>
          <a:r>
            <a:rPr lang="bs-Latn-BA" dirty="0" err="1" smtClean="0"/>
            <a:t>patrijarhalni</a:t>
          </a:r>
          <a:r>
            <a:rPr lang="bs-Latn-BA" dirty="0" smtClean="0"/>
            <a:t> elementi u društvu i zatvorena kućna privreda. </a:t>
          </a:r>
          <a:endParaRPr lang="en-US" dirty="0"/>
        </a:p>
      </dgm:t>
    </dgm:pt>
    <dgm:pt modelId="{57BB4F6E-6CF5-48B4-A733-806EEFDE61EB}" type="parTrans" cxnId="{5D6B8CA6-1356-4DA1-8587-D7C1A78CECA4}">
      <dgm:prSet/>
      <dgm:spPr/>
      <dgm:t>
        <a:bodyPr/>
        <a:lstStyle/>
        <a:p>
          <a:endParaRPr lang="en-US"/>
        </a:p>
      </dgm:t>
    </dgm:pt>
    <dgm:pt modelId="{175AAD75-A676-42D2-8A6C-7B7DEE6C7C58}" type="sibTrans" cxnId="{5D6B8CA6-1356-4DA1-8587-D7C1A78CECA4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98CD87A8-99A6-4D55-84BB-55037F3DECE1}">
      <dgm:prSet phldrT="[Tekst]"/>
      <dgm:spPr/>
      <dgm:t>
        <a:bodyPr/>
        <a:lstStyle/>
        <a:p>
          <a:r>
            <a:rPr lang="bs-Latn-BA" dirty="0" smtClean="0"/>
            <a:t>Temelji ove obitelji su </a:t>
          </a:r>
          <a:r>
            <a:rPr lang="bs-Latn-BA" dirty="0" err="1" smtClean="0"/>
            <a:t>agnatsko</a:t>
          </a:r>
          <a:r>
            <a:rPr lang="bs-Latn-BA" dirty="0" smtClean="0"/>
            <a:t> srodstvo i </a:t>
          </a:r>
          <a:r>
            <a:rPr lang="bs-Latn-BA" dirty="0" err="1" smtClean="0"/>
            <a:t>neograničena</a:t>
          </a:r>
          <a:r>
            <a:rPr lang="bs-Latn-BA" dirty="0" smtClean="0"/>
            <a:t> i </a:t>
          </a:r>
          <a:r>
            <a:rPr lang="bs-Latn-BA" dirty="0" err="1" smtClean="0"/>
            <a:t>doživotna</a:t>
          </a:r>
          <a:r>
            <a:rPr lang="bs-Latn-BA" dirty="0" smtClean="0"/>
            <a:t> vlast obiteljskog starješine. Članovi obitelji su se zvali </a:t>
          </a:r>
          <a:r>
            <a:rPr lang="bs-Latn-BA" dirty="0" err="1" smtClean="0"/>
            <a:t>agnati</a:t>
          </a:r>
          <a:r>
            <a:rPr lang="bs-Latn-BA" dirty="0" smtClean="0"/>
            <a:t>.</a:t>
          </a:r>
          <a:endParaRPr lang="en-US" dirty="0"/>
        </a:p>
      </dgm:t>
    </dgm:pt>
    <dgm:pt modelId="{FA10E5A5-D65F-4ECE-8D55-0BBBB4D409B6}" type="parTrans" cxnId="{41344607-F1D9-4ABF-A8FA-8542C9787083}">
      <dgm:prSet/>
      <dgm:spPr/>
      <dgm:t>
        <a:bodyPr/>
        <a:lstStyle/>
        <a:p>
          <a:endParaRPr lang="en-US"/>
        </a:p>
      </dgm:t>
    </dgm:pt>
    <dgm:pt modelId="{1750E479-B3DD-480D-A48B-624A75FDE263}" type="sibTrans" cxnId="{41344607-F1D9-4ABF-A8FA-8542C9787083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24725FEE-D0CE-4C9C-84CF-BAD3B8B8381B}">
      <dgm:prSet phldrT="[Tekst]"/>
      <dgm:spPr/>
      <dgm:t>
        <a:bodyPr/>
        <a:lstStyle/>
        <a:p>
          <a:r>
            <a:rPr lang="bs-Latn-BA" dirty="0" err="1" smtClean="0"/>
            <a:t>Agnatio</a:t>
          </a:r>
          <a:r>
            <a:rPr lang="bs-Latn-BA" dirty="0" smtClean="0"/>
            <a:t> (</a:t>
          </a:r>
          <a:r>
            <a:rPr lang="bs-Latn-BA" dirty="0" err="1" smtClean="0"/>
            <a:t>adgnatio</a:t>
          </a:r>
          <a:r>
            <a:rPr lang="bs-Latn-BA" dirty="0" smtClean="0"/>
            <a:t>) je pravna veza koja je spajala sve osobe podređene istoj </a:t>
          </a:r>
          <a:r>
            <a:rPr lang="bs-Latn-BA" dirty="0" err="1" smtClean="0"/>
            <a:t>očinskoj</a:t>
          </a:r>
          <a:r>
            <a:rPr lang="bs-Latn-BA" dirty="0" smtClean="0"/>
            <a:t> vlasti (</a:t>
          </a:r>
          <a:r>
            <a:rPr lang="bs-Latn-BA" dirty="0" err="1" smtClean="0"/>
            <a:t>patria</a:t>
          </a:r>
          <a:r>
            <a:rPr lang="bs-Latn-BA" dirty="0" smtClean="0"/>
            <a:t> </a:t>
          </a:r>
          <a:r>
            <a:rPr lang="bs-Latn-BA" dirty="0" err="1" smtClean="0"/>
            <a:t>potestas</a:t>
          </a:r>
          <a:r>
            <a:rPr lang="bs-Latn-BA" dirty="0" smtClean="0"/>
            <a:t>).</a:t>
          </a:r>
          <a:endParaRPr lang="en-US" dirty="0"/>
        </a:p>
      </dgm:t>
    </dgm:pt>
    <dgm:pt modelId="{119D6ECF-188A-4FE9-B93E-3F10EB766DAF}" type="parTrans" cxnId="{1A259699-5259-4167-83A8-06C3BEA95799}">
      <dgm:prSet/>
      <dgm:spPr/>
      <dgm:t>
        <a:bodyPr/>
        <a:lstStyle/>
        <a:p>
          <a:endParaRPr lang="en-US"/>
        </a:p>
      </dgm:t>
    </dgm:pt>
    <dgm:pt modelId="{B4EBE5F6-FA4F-45F3-8ABF-21CF1D8B427A}" type="sibTrans" cxnId="{1A259699-5259-4167-83A8-06C3BEA95799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A348E224-72F4-489A-AE7E-4BACCFDCE5B7}">
      <dgm:prSet phldrT="[Tekst]"/>
      <dgm:spPr/>
      <dgm:t>
        <a:bodyPr/>
        <a:lstStyle/>
        <a:p>
          <a:r>
            <a:rPr lang="bs-Latn-BA" dirty="0" err="1" smtClean="0"/>
            <a:t>Agnatska</a:t>
          </a:r>
          <a:r>
            <a:rPr lang="bs-Latn-BA" dirty="0" smtClean="0"/>
            <a:t> obitelj (familia) je obuhvatala, osim obiteljskog starješine, ženu u </a:t>
          </a:r>
          <a:r>
            <a:rPr lang="bs-Latn-BA" dirty="0" err="1" smtClean="0"/>
            <a:t>manus</a:t>
          </a:r>
          <a:r>
            <a:rPr lang="bs-Latn-BA" dirty="0" smtClean="0"/>
            <a:t> braku, njihovu </a:t>
          </a:r>
          <a:r>
            <a:rPr lang="bs-Latn-BA" dirty="0" err="1" smtClean="0"/>
            <a:t>neemancipiranu</a:t>
          </a:r>
          <a:r>
            <a:rPr lang="bs-Latn-BA" dirty="0" smtClean="0"/>
            <a:t> djecu, usvojene osobe, osobe in </a:t>
          </a:r>
          <a:r>
            <a:rPr lang="bs-Latn-BA" dirty="0" err="1" smtClean="0"/>
            <a:t>mancipio</a:t>
          </a:r>
          <a:r>
            <a:rPr lang="bs-Latn-BA" dirty="0" smtClean="0"/>
            <a:t> i robove.</a:t>
          </a:r>
          <a:endParaRPr lang="en-US" dirty="0"/>
        </a:p>
      </dgm:t>
    </dgm:pt>
    <dgm:pt modelId="{FB74248F-2865-4F9C-BBE8-27D76AC2B1DD}" type="parTrans" cxnId="{870B39C7-8405-4E55-9FEC-19066FB04ED8}">
      <dgm:prSet/>
      <dgm:spPr/>
      <dgm:t>
        <a:bodyPr/>
        <a:lstStyle/>
        <a:p>
          <a:endParaRPr lang="en-US"/>
        </a:p>
      </dgm:t>
    </dgm:pt>
    <dgm:pt modelId="{CD2BBCF6-A27F-41F3-8878-E8E3F6A75B75}" type="sibTrans" cxnId="{870B39C7-8405-4E55-9FEC-19066FB04ED8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E93368A0-A4D8-41C2-9B84-9EB9A6085AB1}">
      <dgm:prSet phldrT="[Tekst]"/>
      <dgm:spPr/>
      <dgm:t>
        <a:bodyPr/>
        <a:lstStyle/>
        <a:p>
          <a:r>
            <a:rPr lang="bs-Latn-BA" dirty="0" smtClean="0"/>
            <a:t>Pod pojmom familia </a:t>
          </a:r>
          <a:r>
            <a:rPr lang="bs-Latn-BA" dirty="0" err="1" smtClean="0"/>
            <a:t>pecuniaque</a:t>
          </a:r>
          <a:r>
            <a:rPr lang="bs-Latn-BA" dirty="0" smtClean="0"/>
            <a:t> podrazumijevaju se ne samo osobe koje žive i rade u okviru obitelji, već i obiteljska imovina. </a:t>
          </a:r>
          <a:endParaRPr lang="en-US" dirty="0"/>
        </a:p>
      </dgm:t>
    </dgm:pt>
    <dgm:pt modelId="{7A814B10-E0A6-49B2-AC13-AE44B144FB55}" type="parTrans" cxnId="{756AA2E0-B6FB-4E0C-BEAF-2AA465D4EE35}">
      <dgm:prSet/>
      <dgm:spPr/>
      <dgm:t>
        <a:bodyPr/>
        <a:lstStyle/>
        <a:p>
          <a:endParaRPr lang="en-US"/>
        </a:p>
      </dgm:t>
    </dgm:pt>
    <dgm:pt modelId="{9BBC509F-AB4D-4A2B-9691-A177ACA67A1D}" type="sibTrans" cxnId="{756AA2E0-B6FB-4E0C-BEAF-2AA465D4EE35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E5669EF8-48AC-4545-A692-826D97E83FF3}">
      <dgm:prSet/>
      <dgm:spPr/>
      <dgm:t>
        <a:bodyPr/>
        <a:lstStyle/>
        <a:p>
          <a:r>
            <a:rPr lang="bs-Latn-BA" dirty="0" smtClean="0"/>
            <a:t>Raskidom </a:t>
          </a:r>
          <a:r>
            <a:rPr lang="bs-Latn-BA" dirty="0" err="1" smtClean="0"/>
            <a:t>agnatske</a:t>
          </a:r>
          <a:r>
            <a:rPr lang="bs-Latn-BA" dirty="0" smtClean="0"/>
            <a:t> veze sa svojom obitelji gubilo se svako pravo prema obiteljskoj imovini  i za života i nakon smrti  šefa obitelji.</a:t>
          </a:r>
          <a:endParaRPr lang="en-US" dirty="0"/>
        </a:p>
      </dgm:t>
    </dgm:pt>
    <dgm:pt modelId="{80127B23-FCDF-4927-8BA5-FBA916F258EC}" type="parTrans" cxnId="{8EA8C6B6-258E-4473-9946-7D89CEA29BC6}">
      <dgm:prSet/>
      <dgm:spPr/>
      <dgm:t>
        <a:bodyPr/>
        <a:lstStyle/>
        <a:p>
          <a:endParaRPr lang="en-US"/>
        </a:p>
      </dgm:t>
    </dgm:pt>
    <dgm:pt modelId="{AB5B3EB9-D213-47A8-8DFD-5A56DC23D5D7}" type="sibTrans" cxnId="{8EA8C6B6-258E-4473-9946-7D89CEA29BC6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C01F3820-D977-4645-8AA3-3A3E04560AD4}">
      <dgm:prSet/>
      <dgm:spPr/>
      <dgm:t>
        <a:bodyPr/>
        <a:lstStyle/>
        <a:p>
          <a:r>
            <a:rPr lang="bs-Latn-BA" dirty="0" smtClean="0"/>
            <a:t>Smrću glave obitelji obitelj se raspadala na onoliko posebnih obitelji koliko je sinova ili  daljih neposrednih muških potomaka iza njega ostalo.</a:t>
          </a:r>
          <a:endParaRPr lang="en-US" dirty="0"/>
        </a:p>
      </dgm:t>
    </dgm:pt>
    <dgm:pt modelId="{5C4C10B7-0FB0-4FAC-84FE-3557882CE5AF}" type="parTrans" cxnId="{2DA460A6-B1EC-4BDD-8E09-AADD300A56A4}">
      <dgm:prSet/>
      <dgm:spPr/>
    </dgm:pt>
    <dgm:pt modelId="{D6FB3C4D-3E38-435B-971E-472DA1366DA5}" type="sibTrans" cxnId="{2DA460A6-B1EC-4BDD-8E09-AADD300A56A4}">
      <dgm:prSet/>
      <dgm:spPr/>
    </dgm:pt>
    <dgm:pt modelId="{6D6FC496-9462-433A-94D5-725BD1471A12}" type="pres">
      <dgm:prSet presAssocID="{A3D195F4-2351-4949-A406-BB5F8247070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9DF756EB-2A04-4AA9-AD77-1384AB58A612}" type="pres">
      <dgm:prSet presAssocID="{659E6580-528C-415F-A056-3A9FFDF0AC40}" presName="compNode" presStyleCnt="0"/>
      <dgm:spPr/>
    </dgm:pt>
    <dgm:pt modelId="{B9AF77B5-2FBD-4CA0-B696-C4943895321E}" type="pres">
      <dgm:prSet presAssocID="{659E6580-528C-415F-A056-3A9FFDF0AC40}" presName="dummyConnPt" presStyleCnt="0"/>
      <dgm:spPr/>
    </dgm:pt>
    <dgm:pt modelId="{08916DB3-049C-4BA4-A2A3-F330CC9725A9}" type="pres">
      <dgm:prSet presAssocID="{659E6580-528C-415F-A056-3A9FFDF0AC40}" presName="node" presStyleLbl="node1" presStyleIdx="0" presStyleCnt="9" custScaleY="143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D6FA26-52F5-47DC-BF68-5B5784A64D52}" type="pres">
      <dgm:prSet presAssocID="{64122E49-AB13-4AC5-9AD8-1E5EB2689F1F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D221B011-2F8B-4624-A0F5-D2FA9A8F00B0}" type="pres">
      <dgm:prSet presAssocID="{8A859BA1-1D6F-4CFB-BF2A-AA3EDAFF4D52}" presName="compNode" presStyleCnt="0"/>
      <dgm:spPr/>
    </dgm:pt>
    <dgm:pt modelId="{C7C80B8D-C97E-4FBD-A7C4-E20F5EA07C4D}" type="pres">
      <dgm:prSet presAssocID="{8A859BA1-1D6F-4CFB-BF2A-AA3EDAFF4D52}" presName="dummyConnPt" presStyleCnt="0"/>
      <dgm:spPr/>
    </dgm:pt>
    <dgm:pt modelId="{5FB786F3-F0DC-476F-ADCC-F6D9FE07FB81}" type="pres">
      <dgm:prSet presAssocID="{8A859BA1-1D6F-4CFB-BF2A-AA3EDAFF4D52}" presName="node" presStyleLbl="node1" presStyleIdx="1" presStyleCnt="9" custScaleY="1268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E39DBA-75E9-4248-AC39-12C5C752CEBC}" type="pres">
      <dgm:prSet presAssocID="{48A38230-B032-45C6-83A5-B58087B27FBA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2F6BD86C-320A-45CD-86B3-D03040212036}" type="pres">
      <dgm:prSet presAssocID="{C3017335-A7F6-4D4E-8B8D-466F18D42043}" presName="compNode" presStyleCnt="0"/>
      <dgm:spPr/>
    </dgm:pt>
    <dgm:pt modelId="{493420AE-D38F-43BE-A365-0AE864FBCDB4}" type="pres">
      <dgm:prSet presAssocID="{C3017335-A7F6-4D4E-8B8D-466F18D42043}" presName="dummyConnPt" presStyleCnt="0"/>
      <dgm:spPr/>
    </dgm:pt>
    <dgm:pt modelId="{C69E926D-FB3F-4FC8-AF7A-EC5366E4DCDE}" type="pres">
      <dgm:prSet presAssocID="{C3017335-A7F6-4D4E-8B8D-466F18D42043}" presName="node" presStyleLbl="node1" presStyleIdx="2" presStyleCnt="9" custScaleY="1318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9CFD2-4B61-4787-8651-9B2F63AD6A42}" type="pres">
      <dgm:prSet presAssocID="{175AAD75-A676-42D2-8A6C-7B7DEE6C7C58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7D1F2C15-D0E9-4F61-A07E-782C2F6E8142}" type="pres">
      <dgm:prSet presAssocID="{98CD87A8-99A6-4D55-84BB-55037F3DECE1}" presName="compNode" presStyleCnt="0"/>
      <dgm:spPr/>
    </dgm:pt>
    <dgm:pt modelId="{638D52F0-0F97-43F9-898E-32AAF2AE0828}" type="pres">
      <dgm:prSet presAssocID="{98CD87A8-99A6-4D55-84BB-55037F3DECE1}" presName="dummyConnPt" presStyleCnt="0"/>
      <dgm:spPr/>
    </dgm:pt>
    <dgm:pt modelId="{FAFCE360-7F52-40CA-9BB3-B5B9A00D7F8B}" type="pres">
      <dgm:prSet presAssocID="{98CD87A8-99A6-4D55-84BB-55037F3DECE1}" presName="node" presStyleLbl="node1" presStyleIdx="3" presStyleCnt="9" custScaleY="1268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119759-C397-46B9-9ED7-8B2477A195F4}" type="pres">
      <dgm:prSet presAssocID="{1750E479-B3DD-480D-A48B-624A75FDE263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A2E0AB23-7BAF-4913-861C-C8CF5B7A66B4}" type="pres">
      <dgm:prSet presAssocID="{24725FEE-D0CE-4C9C-84CF-BAD3B8B8381B}" presName="compNode" presStyleCnt="0"/>
      <dgm:spPr/>
    </dgm:pt>
    <dgm:pt modelId="{FF2FC891-91F5-4F45-A368-30DC0E4C7ABB}" type="pres">
      <dgm:prSet presAssocID="{24725FEE-D0CE-4C9C-84CF-BAD3B8B8381B}" presName="dummyConnPt" presStyleCnt="0"/>
      <dgm:spPr/>
    </dgm:pt>
    <dgm:pt modelId="{EF2F7442-C4E0-4AEC-97CC-0D0749CB105A}" type="pres">
      <dgm:prSet presAssocID="{24725FEE-D0CE-4C9C-84CF-BAD3B8B8381B}" presName="node" presStyleLbl="node1" presStyleIdx="4" presStyleCnt="9" custScaleY="1280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59EC3D-D91B-4975-B5DD-C5CA95E214F6}" type="pres">
      <dgm:prSet presAssocID="{B4EBE5F6-FA4F-45F3-8ABF-21CF1D8B427A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FC4A0573-903D-4FA3-BAA0-CF043906443A}" type="pres">
      <dgm:prSet presAssocID="{A348E224-72F4-489A-AE7E-4BACCFDCE5B7}" presName="compNode" presStyleCnt="0"/>
      <dgm:spPr/>
    </dgm:pt>
    <dgm:pt modelId="{46A4F2CC-8BB5-44E9-ADB1-58BD75F70803}" type="pres">
      <dgm:prSet presAssocID="{A348E224-72F4-489A-AE7E-4BACCFDCE5B7}" presName="dummyConnPt" presStyleCnt="0"/>
      <dgm:spPr/>
    </dgm:pt>
    <dgm:pt modelId="{BBE79E60-9835-4D05-94D9-22081FC58F88}" type="pres">
      <dgm:prSet presAssocID="{A348E224-72F4-489A-AE7E-4BACCFDCE5B7}" presName="node" presStyleLbl="node1" presStyleIdx="5" presStyleCnt="9" custScaleY="129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2686D3-21FC-41E7-BFF8-41775C9D73B3}" type="pres">
      <dgm:prSet presAssocID="{CD2BBCF6-A27F-41F3-8878-E8E3F6A75B75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C2D76BAC-2228-45D4-8DD5-2D06BFEBC0B8}" type="pres">
      <dgm:prSet presAssocID="{E93368A0-A4D8-41C2-9B84-9EB9A6085AB1}" presName="compNode" presStyleCnt="0"/>
      <dgm:spPr/>
    </dgm:pt>
    <dgm:pt modelId="{BBE19FE6-C1EA-4E06-8FE0-C2E281A7A5E0}" type="pres">
      <dgm:prSet presAssocID="{E93368A0-A4D8-41C2-9B84-9EB9A6085AB1}" presName="dummyConnPt" presStyleCnt="0"/>
      <dgm:spPr/>
    </dgm:pt>
    <dgm:pt modelId="{92AD1389-456E-4F4C-975D-6F226F6B05C6}" type="pres">
      <dgm:prSet presAssocID="{E93368A0-A4D8-41C2-9B84-9EB9A6085AB1}" presName="node" presStyleLbl="node1" presStyleIdx="6" presStyleCnt="9" custScaleY="1367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BF1C0B-8A7D-4941-A759-43855C92EAF4}" type="pres">
      <dgm:prSet presAssocID="{9BBC509F-AB4D-4A2B-9691-A177ACA67A1D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95668F1A-B9B3-4A57-85F1-24917638AD1A}" type="pres">
      <dgm:prSet presAssocID="{E5669EF8-48AC-4545-A692-826D97E83FF3}" presName="compNode" presStyleCnt="0"/>
      <dgm:spPr/>
    </dgm:pt>
    <dgm:pt modelId="{3C1D1EFE-F146-4881-983E-CE7846EF4181}" type="pres">
      <dgm:prSet presAssocID="{E5669EF8-48AC-4545-A692-826D97E83FF3}" presName="dummyConnPt" presStyleCnt="0"/>
      <dgm:spPr/>
    </dgm:pt>
    <dgm:pt modelId="{A846F92D-2293-43A7-9A93-96FD4DBC95F4}" type="pres">
      <dgm:prSet presAssocID="{E5669EF8-48AC-4545-A692-826D97E83FF3}" presName="node" presStyleLbl="node1" presStyleIdx="7" presStyleCnt="9" custScaleY="1319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5AD823-4F7B-4159-870A-AED132F6313C}" type="pres">
      <dgm:prSet presAssocID="{AB5B3EB9-D213-47A8-8DFD-5A56DC23D5D7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2A771C53-90B0-40EF-8AA5-ADEA10E86C3D}" type="pres">
      <dgm:prSet presAssocID="{C01F3820-D977-4645-8AA3-3A3E04560AD4}" presName="compNode" presStyleCnt="0"/>
      <dgm:spPr/>
    </dgm:pt>
    <dgm:pt modelId="{9AEC9D06-7E63-4D88-93A8-CCB905B49079}" type="pres">
      <dgm:prSet presAssocID="{C01F3820-D977-4645-8AA3-3A3E04560AD4}" presName="dummyConnPt" presStyleCnt="0"/>
      <dgm:spPr/>
    </dgm:pt>
    <dgm:pt modelId="{AE5A416B-B1DC-4645-8233-3EF9A9B05DB4}" type="pres">
      <dgm:prSet presAssocID="{C01F3820-D977-4645-8AA3-3A3E04560AD4}" presName="node" presStyleLbl="node1" presStyleIdx="8" presStyleCnt="9" custScaleY="1157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0B39C7-8405-4E55-9FEC-19066FB04ED8}" srcId="{A3D195F4-2351-4949-A406-BB5F82470709}" destId="{A348E224-72F4-489A-AE7E-4BACCFDCE5B7}" srcOrd="5" destOrd="0" parTransId="{FB74248F-2865-4F9C-BBE8-27D76AC2B1DD}" sibTransId="{CD2BBCF6-A27F-41F3-8878-E8E3F6A75B75}"/>
    <dgm:cxn modelId="{5E5E26EC-8BFB-4520-BCDA-953795A498A9}" type="presOf" srcId="{64122E49-AB13-4AC5-9AD8-1E5EB2689F1F}" destId="{01D6FA26-52F5-47DC-BF68-5B5784A64D52}" srcOrd="0" destOrd="0" presId="urn:microsoft.com/office/officeart/2005/8/layout/bProcess4"/>
    <dgm:cxn modelId="{A887D6B5-63FA-40E0-8ADD-9F77CF24E7F2}" type="presOf" srcId="{E93368A0-A4D8-41C2-9B84-9EB9A6085AB1}" destId="{92AD1389-456E-4F4C-975D-6F226F6B05C6}" srcOrd="0" destOrd="0" presId="urn:microsoft.com/office/officeart/2005/8/layout/bProcess4"/>
    <dgm:cxn modelId="{2DC7058C-AC9F-4E8C-A721-B8336223193E}" type="presOf" srcId="{9BBC509F-AB4D-4A2B-9691-A177ACA67A1D}" destId="{AABF1C0B-8A7D-4941-A759-43855C92EAF4}" srcOrd="0" destOrd="0" presId="urn:microsoft.com/office/officeart/2005/8/layout/bProcess4"/>
    <dgm:cxn modelId="{2DA460A6-B1EC-4BDD-8E09-AADD300A56A4}" srcId="{A3D195F4-2351-4949-A406-BB5F82470709}" destId="{C01F3820-D977-4645-8AA3-3A3E04560AD4}" srcOrd="8" destOrd="0" parTransId="{5C4C10B7-0FB0-4FAC-84FE-3557882CE5AF}" sibTransId="{D6FB3C4D-3E38-435B-971E-472DA1366DA5}"/>
    <dgm:cxn modelId="{65EFCC96-0CF0-4D51-8E55-B2CE7FD0797E}" type="presOf" srcId="{659E6580-528C-415F-A056-3A9FFDF0AC40}" destId="{08916DB3-049C-4BA4-A2A3-F330CC9725A9}" srcOrd="0" destOrd="0" presId="urn:microsoft.com/office/officeart/2005/8/layout/bProcess4"/>
    <dgm:cxn modelId="{C786C6DF-2D8D-44BB-9AB1-607D62F7B4AD}" type="presOf" srcId="{A348E224-72F4-489A-AE7E-4BACCFDCE5B7}" destId="{BBE79E60-9835-4D05-94D9-22081FC58F88}" srcOrd="0" destOrd="0" presId="urn:microsoft.com/office/officeart/2005/8/layout/bProcess4"/>
    <dgm:cxn modelId="{8555DCC9-6F47-4942-869F-0BDBE0F4A6F0}" type="presOf" srcId="{8A859BA1-1D6F-4CFB-BF2A-AA3EDAFF4D52}" destId="{5FB786F3-F0DC-476F-ADCC-F6D9FE07FB81}" srcOrd="0" destOrd="0" presId="urn:microsoft.com/office/officeart/2005/8/layout/bProcess4"/>
    <dgm:cxn modelId="{756AA2E0-B6FB-4E0C-BEAF-2AA465D4EE35}" srcId="{A3D195F4-2351-4949-A406-BB5F82470709}" destId="{E93368A0-A4D8-41C2-9B84-9EB9A6085AB1}" srcOrd="6" destOrd="0" parTransId="{7A814B10-E0A6-49B2-AC13-AE44B144FB55}" sibTransId="{9BBC509F-AB4D-4A2B-9691-A177ACA67A1D}"/>
    <dgm:cxn modelId="{4CE25482-32D5-46B6-9651-343578280856}" type="presOf" srcId="{AB5B3EB9-D213-47A8-8DFD-5A56DC23D5D7}" destId="{295AD823-4F7B-4159-870A-AED132F6313C}" srcOrd="0" destOrd="0" presId="urn:microsoft.com/office/officeart/2005/8/layout/bProcess4"/>
    <dgm:cxn modelId="{A164FD21-675D-4722-9C72-66FC3026C7A6}" type="presOf" srcId="{C01F3820-D977-4645-8AA3-3A3E04560AD4}" destId="{AE5A416B-B1DC-4645-8233-3EF9A9B05DB4}" srcOrd="0" destOrd="0" presId="urn:microsoft.com/office/officeart/2005/8/layout/bProcess4"/>
    <dgm:cxn modelId="{EC16D60B-2B97-4ABE-AA95-967A2B16F77E}" type="presOf" srcId="{B4EBE5F6-FA4F-45F3-8ABF-21CF1D8B427A}" destId="{D559EC3D-D91B-4975-B5DD-C5CA95E214F6}" srcOrd="0" destOrd="0" presId="urn:microsoft.com/office/officeart/2005/8/layout/bProcess4"/>
    <dgm:cxn modelId="{3B0FFB75-4E40-45C9-8C9F-81358909D5E9}" type="presOf" srcId="{E5669EF8-48AC-4545-A692-826D97E83FF3}" destId="{A846F92D-2293-43A7-9A93-96FD4DBC95F4}" srcOrd="0" destOrd="0" presId="urn:microsoft.com/office/officeart/2005/8/layout/bProcess4"/>
    <dgm:cxn modelId="{31C682AB-AB88-43BB-9B2B-335057D23CC3}" srcId="{A3D195F4-2351-4949-A406-BB5F82470709}" destId="{659E6580-528C-415F-A056-3A9FFDF0AC40}" srcOrd="0" destOrd="0" parTransId="{B1DF3977-422C-45F6-B73E-BD38E20E76B5}" sibTransId="{64122E49-AB13-4AC5-9AD8-1E5EB2689F1F}"/>
    <dgm:cxn modelId="{A6A569A9-74C7-4500-8A5F-E2E94037CB6B}" type="presOf" srcId="{175AAD75-A676-42D2-8A6C-7B7DEE6C7C58}" destId="{C4B9CFD2-4B61-4787-8651-9B2F63AD6A42}" srcOrd="0" destOrd="0" presId="urn:microsoft.com/office/officeart/2005/8/layout/bProcess4"/>
    <dgm:cxn modelId="{8EA8C6B6-258E-4473-9946-7D89CEA29BC6}" srcId="{A3D195F4-2351-4949-A406-BB5F82470709}" destId="{E5669EF8-48AC-4545-A692-826D97E83FF3}" srcOrd="7" destOrd="0" parTransId="{80127B23-FCDF-4927-8BA5-FBA916F258EC}" sibTransId="{AB5B3EB9-D213-47A8-8DFD-5A56DC23D5D7}"/>
    <dgm:cxn modelId="{5D6B8CA6-1356-4DA1-8587-D7C1A78CECA4}" srcId="{A3D195F4-2351-4949-A406-BB5F82470709}" destId="{C3017335-A7F6-4D4E-8B8D-466F18D42043}" srcOrd="2" destOrd="0" parTransId="{57BB4F6E-6CF5-48B4-A733-806EEFDE61EB}" sibTransId="{175AAD75-A676-42D2-8A6C-7B7DEE6C7C58}"/>
    <dgm:cxn modelId="{99F7A208-47E3-41F4-9D54-9FFA4A3ED052}" type="presOf" srcId="{CD2BBCF6-A27F-41F3-8878-E8E3F6A75B75}" destId="{442686D3-21FC-41E7-BFF8-41775C9D73B3}" srcOrd="0" destOrd="0" presId="urn:microsoft.com/office/officeart/2005/8/layout/bProcess4"/>
    <dgm:cxn modelId="{0DEB7984-66C0-40C7-9573-B4F5B85B2C79}" type="presOf" srcId="{24725FEE-D0CE-4C9C-84CF-BAD3B8B8381B}" destId="{EF2F7442-C4E0-4AEC-97CC-0D0749CB105A}" srcOrd="0" destOrd="0" presId="urn:microsoft.com/office/officeart/2005/8/layout/bProcess4"/>
    <dgm:cxn modelId="{4347ED1F-D087-4F02-A1D6-4539D294420F}" type="presOf" srcId="{C3017335-A7F6-4D4E-8B8D-466F18D42043}" destId="{C69E926D-FB3F-4FC8-AF7A-EC5366E4DCDE}" srcOrd="0" destOrd="0" presId="urn:microsoft.com/office/officeart/2005/8/layout/bProcess4"/>
    <dgm:cxn modelId="{41344607-F1D9-4ABF-A8FA-8542C9787083}" srcId="{A3D195F4-2351-4949-A406-BB5F82470709}" destId="{98CD87A8-99A6-4D55-84BB-55037F3DECE1}" srcOrd="3" destOrd="0" parTransId="{FA10E5A5-D65F-4ECE-8D55-0BBBB4D409B6}" sibTransId="{1750E479-B3DD-480D-A48B-624A75FDE263}"/>
    <dgm:cxn modelId="{1A259699-5259-4167-83A8-06C3BEA95799}" srcId="{A3D195F4-2351-4949-A406-BB5F82470709}" destId="{24725FEE-D0CE-4C9C-84CF-BAD3B8B8381B}" srcOrd="4" destOrd="0" parTransId="{119D6ECF-188A-4FE9-B93E-3F10EB766DAF}" sibTransId="{B4EBE5F6-FA4F-45F3-8ABF-21CF1D8B427A}"/>
    <dgm:cxn modelId="{F61662B6-C4BE-441B-B619-266773973858}" type="presOf" srcId="{48A38230-B032-45C6-83A5-B58087B27FBA}" destId="{1FE39DBA-75E9-4248-AC39-12C5C752CEBC}" srcOrd="0" destOrd="0" presId="urn:microsoft.com/office/officeart/2005/8/layout/bProcess4"/>
    <dgm:cxn modelId="{028C52FF-31B3-4B09-BB76-3AC57E3875DE}" srcId="{A3D195F4-2351-4949-A406-BB5F82470709}" destId="{8A859BA1-1D6F-4CFB-BF2A-AA3EDAFF4D52}" srcOrd="1" destOrd="0" parTransId="{A4F31BDF-2B34-4D50-BD2E-132747598F58}" sibTransId="{48A38230-B032-45C6-83A5-B58087B27FBA}"/>
    <dgm:cxn modelId="{0500FA19-7349-4BA4-99AA-0B47FA986547}" type="presOf" srcId="{1750E479-B3DD-480D-A48B-624A75FDE263}" destId="{6F119759-C397-46B9-9ED7-8B2477A195F4}" srcOrd="0" destOrd="0" presId="urn:microsoft.com/office/officeart/2005/8/layout/bProcess4"/>
    <dgm:cxn modelId="{0AD1F5B7-5C97-41CB-A425-3588144B0CB1}" type="presOf" srcId="{98CD87A8-99A6-4D55-84BB-55037F3DECE1}" destId="{FAFCE360-7F52-40CA-9BB3-B5B9A00D7F8B}" srcOrd="0" destOrd="0" presId="urn:microsoft.com/office/officeart/2005/8/layout/bProcess4"/>
    <dgm:cxn modelId="{FB90C68A-59E0-405E-8E2A-67ADD95B1892}" type="presOf" srcId="{A3D195F4-2351-4949-A406-BB5F82470709}" destId="{6D6FC496-9462-433A-94D5-725BD1471A12}" srcOrd="0" destOrd="0" presId="urn:microsoft.com/office/officeart/2005/8/layout/bProcess4"/>
    <dgm:cxn modelId="{EA159B5A-096F-4E01-A4FF-62D59C46543F}" type="presParOf" srcId="{6D6FC496-9462-433A-94D5-725BD1471A12}" destId="{9DF756EB-2A04-4AA9-AD77-1384AB58A612}" srcOrd="0" destOrd="0" presId="urn:microsoft.com/office/officeart/2005/8/layout/bProcess4"/>
    <dgm:cxn modelId="{F8465D65-F777-4D9F-A9FA-FB0EDBD3F4CA}" type="presParOf" srcId="{9DF756EB-2A04-4AA9-AD77-1384AB58A612}" destId="{B9AF77B5-2FBD-4CA0-B696-C4943895321E}" srcOrd="0" destOrd="0" presId="urn:microsoft.com/office/officeart/2005/8/layout/bProcess4"/>
    <dgm:cxn modelId="{63AADD0E-E87E-4387-92B3-E36E3B79BFA4}" type="presParOf" srcId="{9DF756EB-2A04-4AA9-AD77-1384AB58A612}" destId="{08916DB3-049C-4BA4-A2A3-F330CC9725A9}" srcOrd="1" destOrd="0" presId="urn:microsoft.com/office/officeart/2005/8/layout/bProcess4"/>
    <dgm:cxn modelId="{6774A909-8372-4E40-933F-EE6DAD2A0774}" type="presParOf" srcId="{6D6FC496-9462-433A-94D5-725BD1471A12}" destId="{01D6FA26-52F5-47DC-BF68-5B5784A64D52}" srcOrd="1" destOrd="0" presId="urn:microsoft.com/office/officeart/2005/8/layout/bProcess4"/>
    <dgm:cxn modelId="{B04DB148-2A77-460F-89EB-2F85D8A16BE5}" type="presParOf" srcId="{6D6FC496-9462-433A-94D5-725BD1471A12}" destId="{D221B011-2F8B-4624-A0F5-D2FA9A8F00B0}" srcOrd="2" destOrd="0" presId="urn:microsoft.com/office/officeart/2005/8/layout/bProcess4"/>
    <dgm:cxn modelId="{0132740E-D39C-4DC4-AA56-81BB4A22D7F3}" type="presParOf" srcId="{D221B011-2F8B-4624-A0F5-D2FA9A8F00B0}" destId="{C7C80B8D-C97E-4FBD-A7C4-E20F5EA07C4D}" srcOrd="0" destOrd="0" presId="urn:microsoft.com/office/officeart/2005/8/layout/bProcess4"/>
    <dgm:cxn modelId="{B5066672-F35B-41FB-AF66-40CBAAE5EB7D}" type="presParOf" srcId="{D221B011-2F8B-4624-A0F5-D2FA9A8F00B0}" destId="{5FB786F3-F0DC-476F-ADCC-F6D9FE07FB81}" srcOrd="1" destOrd="0" presId="urn:microsoft.com/office/officeart/2005/8/layout/bProcess4"/>
    <dgm:cxn modelId="{2266DED8-2AC2-467A-9989-0A379AC35B2B}" type="presParOf" srcId="{6D6FC496-9462-433A-94D5-725BD1471A12}" destId="{1FE39DBA-75E9-4248-AC39-12C5C752CEBC}" srcOrd="3" destOrd="0" presId="urn:microsoft.com/office/officeart/2005/8/layout/bProcess4"/>
    <dgm:cxn modelId="{D08854A0-98EC-417F-91E6-8AEABA596FEA}" type="presParOf" srcId="{6D6FC496-9462-433A-94D5-725BD1471A12}" destId="{2F6BD86C-320A-45CD-86B3-D03040212036}" srcOrd="4" destOrd="0" presId="urn:microsoft.com/office/officeart/2005/8/layout/bProcess4"/>
    <dgm:cxn modelId="{581F0000-202E-4E59-AAB8-075BA71F39C6}" type="presParOf" srcId="{2F6BD86C-320A-45CD-86B3-D03040212036}" destId="{493420AE-D38F-43BE-A365-0AE864FBCDB4}" srcOrd="0" destOrd="0" presId="urn:microsoft.com/office/officeart/2005/8/layout/bProcess4"/>
    <dgm:cxn modelId="{BA4F884D-2A6C-417A-A337-5519CA0DBB07}" type="presParOf" srcId="{2F6BD86C-320A-45CD-86B3-D03040212036}" destId="{C69E926D-FB3F-4FC8-AF7A-EC5366E4DCDE}" srcOrd="1" destOrd="0" presId="urn:microsoft.com/office/officeart/2005/8/layout/bProcess4"/>
    <dgm:cxn modelId="{934274EF-97F2-4507-BA26-D3D5FE47B4D8}" type="presParOf" srcId="{6D6FC496-9462-433A-94D5-725BD1471A12}" destId="{C4B9CFD2-4B61-4787-8651-9B2F63AD6A42}" srcOrd="5" destOrd="0" presId="urn:microsoft.com/office/officeart/2005/8/layout/bProcess4"/>
    <dgm:cxn modelId="{A698F414-E43E-4158-9633-156BA318A94E}" type="presParOf" srcId="{6D6FC496-9462-433A-94D5-725BD1471A12}" destId="{7D1F2C15-D0E9-4F61-A07E-782C2F6E8142}" srcOrd="6" destOrd="0" presId="urn:microsoft.com/office/officeart/2005/8/layout/bProcess4"/>
    <dgm:cxn modelId="{FCA22D96-764B-4654-86CF-E710E19712D9}" type="presParOf" srcId="{7D1F2C15-D0E9-4F61-A07E-782C2F6E8142}" destId="{638D52F0-0F97-43F9-898E-32AAF2AE0828}" srcOrd="0" destOrd="0" presId="urn:microsoft.com/office/officeart/2005/8/layout/bProcess4"/>
    <dgm:cxn modelId="{E85DABF5-A65B-4996-95B3-FFB846CBB4CA}" type="presParOf" srcId="{7D1F2C15-D0E9-4F61-A07E-782C2F6E8142}" destId="{FAFCE360-7F52-40CA-9BB3-B5B9A00D7F8B}" srcOrd="1" destOrd="0" presId="urn:microsoft.com/office/officeart/2005/8/layout/bProcess4"/>
    <dgm:cxn modelId="{5DBB1632-61DA-483B-9D54-5818267E0E30}" type="presParOf" srcId="{6D6FC496-9462-433A-94D5-725BD1471A12}" destId="{6F119759-C397-46B9-9ED7-8B2477A195F4}" srcOrd="7" destOrd="0" presId="urn:microsoft.com/office/officeart/2005/8/layout/bProcess4"/>
    <dgm:cxn modelId="{8FCFA562-551A-47F8-AAB1-C9BABE0FCF13}" type="presParOf" srcId="{6D6FC496-9462-433A-94D5-725BD1471A12}" destId="{A2E0AB23-7BAF-4913-861C-C8CF5B7A66B4}" srcOrd="8" destOrd="0" presId="urn:microsoft.com/office/officeart/2005/8/layout/bProcess4"/>
    <dgm:cxn modelId="{F98EDE5D-6059-47DE-B91D-3B47910DF54E}" type="presParOf" srcId="{A2E0AB23-7BAF-4913-861C-C8CF5B7A66B4}" destId="{FF2FC891-91F5-4F45-A368-30DC0E4C7ABB}" srcOrd="0" destOrd="0" presId="urn:microsoft.com/office/officeart/2005/8/layout/bProcess4"/>
    <dgm:cxn modelId="{8F65F17F-268F-4FBA-BFFF-F600EE23F225}" type="presParOf" srcId="{A2E0AB23-7BAF-4913-861C-C8CF5B7A66B4}" destId="{EF2F7442-C4E0-4AEC-97CC-0D0749CB105A}" srcOrd="1" destOrd="0" presId="urn:microsoft.com/office/officeart/2005/8/layout/bProcess4"/>
    <dgm:cxn modelId="{8AF21E24-A4BC-4A46-AFF9-18788D1C16BC}" type="presParOf" srcId="{6D6FC496-9462-433A-94D5-725BD1471A12}" destId="{D559EC3D-D91B-4975-B5DD-C5CA95E214F6}" srcOrd="9" destOrd="0" presId="urn:microsoft.com/office/officeart/2005/8/layout/bProcess4"/>
    <dgm:cxn modelId="{D5BB18DD-C132-4C0B-BB86-914C1B68D213}" type="presParOf" srcId="{6D6FC496-9462-433A-94D5-725BD1471A12}" destId="{FC4A0573-903D-4FA3-BAA0-CF043906443A}" srcOrd="10" destOrd="0" presId="urn:microsoft.com/office/officeart/2005/8/layout/bProcess4"/>
    <dgm:cxn modelId="{BC3C2ED6-5603-483B-95F4-97C939DE6C68}" type="presParOf" srcId="{FC4A0573-903D-4FA3-BAA0-CF043906443A}" destId="{46A4F2CC-8BB5-44E9-ADB1-58BD75F70803}" srcOrd="0" destOrd="0" presId="urn:microsoft.com/office/officeart/2005/8/layout/bProcess4"/>
    <dgm:cxn modelId="{942DD702-56DE-4F28-B426-37A0D4C92437}" type="presParOf" srcId="{FC4A0573-903D-4FA3-BAA0-CF043906443A}" destId="{BBE79E60-9835-4D05-94D9-22081FC58F88}" srcOrd="1" destOrd="0" presId="urn:microsoft.com/office/officeart/2005/8/layout/bProcess4"/>
    <dgm:cxn modelId="{7A649C12-7943-43EF-B044-7F503744935D}" type="presParOf" srcId="{6D6FC496-9462-433A-94D5-725BD1471A12}" destId="{442686D3-21FC-41E7-BFF8-41775C9D73B3}" srcOrd="11" destOrd="0" presId="urn:microsoft.com/office/officeart/2005/8/layout/bProcess4"/>
    <dgm:cxn modelId="{60E7EFE5-0A54-4481-B227-3C00A3CA2B41}" type="presParOf" srcId="{6D6FC496-9462-433A-94D5-725BD1471A12}" destId="{C2D76BAC-2228-45D4-8DD5-2D06BFEBC0B8}" srcOrd="12" destOrd="0" presId="urn:microsoft.com/office/officeart/2005/8/layout/bProcess4"/>
    <dgm:cxn modelId="{EE3CED7B-DE0C-4939-874C-DD403F7E5FAE}" type="presParOf" srcId="{C2D76BAC-2228-45D4-8DD5-2D06BFEBC0B8}" destId="{BBE19FE6-C1EA-4E06-8FE0-C2E281A7A5E0}" srcOrd="0" destOrd="0" presId="urn:microsoft.com/office/officeart/2005/8/layout/bProcess4"/>
    <dgm:cxn modelId="{1E10F5B3-3178-4760-9C90-A5342E52A2E0}" type="presParOf" srcId="{C2D76BAC-2228-45D4-8DD5-2D06BFEBC0B8}" destId="{92AD1389-456E-4F4C-975D-6F226F6B05C6}" srcOrd="1" destOrd="0" presId="urn:microsoft.com/office/officeart/2005/8/layout/bProcess4"/>
    <dgm:cxn modelId="{C191B24D-6CB3-4FF2-BE6C-6ED5B5BE604F}" type="presParOf" srcId="{6D6FC496-9462-433A-94D5-725BD1471A12}" destId="{AABF1C0B-8A7D-4941-A759-43855C92EAF4}" srcOrd="13" destOrd="0" presId="urn:microsoft.com/office/officeart/2005/8/layout/bProcess4"/>
    <dgm:cxn modelId="{E924F686-7A2E-4A3E-9A33-99220334582C}" type="presParOf" srcId="{6D6FC496-9462-433A-94D5-725BD1471A12}" destId="{95668F1A-B9B3-4A57-85F1-24917638AD1A}" srcOrd="14" destOrd="0" presId="urn:microsoft.com/office/officeart/2005/8/layout/bProcess4"/>
    <dgm:cxn modelId="{87B4869E-4E69-4EEC-8C78-8DEEB4B2138B}" type="presParOf" srcId="{95668F1A-B9B3-4A57-85F1-24917638AD1A}" destId="{3C1D1EFE-F146-4881-983E-CE7846EF4181}" srcOrd="0" destOrd="0" presId="urn:microsoft.com/office/officeart/2005/8/layout/bProcess4"/>
    <dgm:cxn modelId="{2005F0C1-1F91-45E2-9AE6-9CE3052013C2}" type="presParOf" srcId="{95668F1A-B9B3-4A57-85F1-24917638AD1A}" destId="{A846F92D-2293-43A7-9A93-96FD4DBC95F4}" srcOrd="1" destOrd="0" presId="urn:microsoft.com/office/officeart/2005/8/layout/bProcess4"/>
    <dgm:cxn modelId="{8200089E-A818-4E94-AC08-04E2288A7B38}" type="presParOf" srcId="{6D6FC496-9462-433A-94D5-725BD1471A12}" destId="{295AD823-4F7B-4159-870A-AED132F6313C}" srcOrd="15" destOrd="0" presId="urn:microsoft.com/office/officeart/2005/8/layout/bProcess4"/>
    <dgm:cxn modelId="{C135F09E-1F93-47FA-BD71-46BF4C6F4A3D}" type="presParOf" srcId="{6D6FC496-9462-433A-94D5-725BD1471A12}" destId="{2A771C53-90B0-40EF-8AA5-ADEA10E86C3D}" srcOrd="16" destOrd="0" presId="urn:microsoft.com/office/officeart/2005/8/layout/bProcess4"/>
    <dgm:cxn modelId="{489B6520-CEEA-4EDF-92B0-3D3CA28D2253}" type="presParOf" srcId="{2A771C53-90B0-40EF-8AA5-ADEA10E86C3D}" destId="{9AEC9D06-7E63-4D88-93A8-CCB905B49079}" srcOrd="0" destOrd="0" presId="urn:microsoft.com/office/officeart/2005/8/layout/bProcess4"/>
    <dgm:cxn modelId="{B77E2476-B079-40D9-8524-569B78890357}" type="presParOf" srcId="{2A771C53-90B0-40EF-8AA5-ADEA10E86C3D}" destId="{AE5A416B-B1DC-4645-8233-3EF9A9B05DB4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7A6561-1325-4A08-9223-2034773452A6}" type="doc">
      <dgm:prSet loTypeId="urn:microsoft.com/office/officeart/2005/8/layout/hierarchy3" loCatId="list" qsTypeId="urn:microsoft.com/office/officeart/2005/8/quickstyle/simple1#3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82B9C1F6-021E-4FA7-B0F2-DFCCA1BCD42F}">
      <dgm:prSet phldrT="[Tekst]"/>
      <dgm:spPr/>
      <dgm:t>
        <a:bodyPr/>
        <a:lstStyle/>
        <a:p>
          <a:r>
            <a:rPr lang="bs-Latn-BA" dirty="0" smtClean="0"/>
            <a:t>Srodnici u ravnoj liniji (linea </a:t>
          </a:r>
          <a:r>
            <a:rPr lang="bs-Latn-BA" dirty="0" err="1" smtClean="0"/>
            <a:t>recta</a:t>
          </a:r>
          <a:r>
            <a:rPr lang="bs-Latn-BA" dirty="0" smtClean="0"/>
            <a:t>)</a:t>
          </a:r>
          <a:endParaRPr lang="en-US" dirty="0"/>
        </a:p>
      </dgm:t>
    </dgm:pt>
    <dgm:pt modelId="{5054D1DE-6EFA-4FF1-82F6-2018A0982D83}" type="parTrans" cxnId="{5D306EED-DB0F-4868-89E8-87D09482F1E5}">
      <dgm:prSet/>
      <dgm:spPr/>
      <dgm:t>
        <a:bodyPr/>
        <a:lstStyle/>
        <a:p>
          <a:endParaRPr lang="en-US"/>
        </a:p>
      </dgm:t>
    </dgm:pt>
    <dgm:pt modelId="{DE34885C-658F-49A6-9DF2-EFFD7AF217FB}" type="sibTrans" cxnId="{5D306EED-DB0F-4868-89E8-87D09482F1E5}">
      <dgm:prSet/>
      <dgm:spPr/>
      <dgm:t>
        <a:bodyPr/>
        <a:lstStyle/>
        <a:p>
          <a:endParaRPr lang="en-US"/>
        </a:p>
      </dgm:t>
    </dgm:pt>
    <dgm:pt modelId="{56D8DA80-3BDC-4CEF-8805-F0965C023545}">
      <dgm:prSet phldrT="[Tekst]"/>
      <dgm:spPr/>
      <dgm:t>
        <a:bodyPr/>
        <a:lstStyle/>
        <a:p>
          <a:r>
            <a:rPr lang="bs-Latn-BA" dirty="0" smtClean="0"/>
            <a:t>To su osobe koje potječu jedna od druge, izravno ili </a:t>
          </a:r>
          <a:r>
            <a:rPr lang="bs-Latn-BA" dirty="0" err="1" smtClean="0"/>
            <a:t>neizravno</a:t>
          </a:r>
          <a:r>
            <a:rPr lang="bs-Latn-BA" dirty="0" smtClean="0"/>
            <a:t>.</a:t>
          </a:r>
          <a:endParaRPr lang="en-US" dirty="0"/>
        </a:p>
      </dgm:t>
    </dgm:pt>
    <dgm:pt modelId="{C8B42494-912B-4FED-B5FF-E982A3360788}" type="parTrans" cxnId="{983D9BC4-96F8-42ED-A7BD-DA868DCB2D71}">
      <dgm:prSet/>
      <dgm:spPr/>
      <dgm:t>
        <a:bodyPr/>
        <a:lstStyle/>
        <a:p>
          <a:endParaRPr lang="en-US"/>
        </a:p>
      </dgm:t>
    </dgm:pt>
    <dgm:pt modelId="{FF584F8F-85FE-418A-B12E-8610AC70EC5D}" type="sibTrans" cxnId="{983D9BC4-96F8-42ED-A7BD-DA868DCB2D71}">
      <dgm:prSet/>
      <dgm:spPr/>
      <dgm:t>
        <a:bodyPr/>
        <a:lstStyle/>
        <a:p>
          <a:endParaRPr lang="en-US"/>
        </a:p>
      </dgm:t>
    </dgm:pt>
    <dgm:pt modelId="{026F66F7-3248-42E8-907B-0864BFAFDE4F}">
      <dgm:prSet phldrT="[Tekst]"/>
      <dgm:spPr/>
      <dgm:t>
        <a:bodyPr/>
        <a:lstStyle/>
        <a:p>
          <a:r>
            <a:rPr lang="bs-Latn-BA" dirty="0" smtClean="0"/>
            <a:t>Linija je </a:t>
          </a:r>
          <a:r>
            <a:rPr lang="bs-Latn-BA" dirty="0" err="1" smtClean="0"/>
            <a:t>ushodna</a:t>
          </a:r>
          <a:r>
            <a:rPr lang="bs-Latn-BA" dirty="0" smtClean="0"/>
            <a:t> ako se imaju u vidu preci (</a:t>
          </a:r>
          <a:r>
            <a:rPr lang="bs-Latn-BA" dirty="0" err="1" smtClean="0"/>
            <a:t>ascendentes</a:t>
          </a:r>
          <a:r>
            <a:rPr lang="bs-Latn-BA" dirty="0" smtClean="0"/>
            <a:t>), a </a:t>
          </a:r>
          <a:r>
            <a:rPr lang="bs-Latn-BA" dirty="0" err="1" smtClean="0"/>
            <a:t>nishodna</a:t>
          </a:r>
          <a:r>
            <a:rPr lang="bs-Latn-BA" dirty="0" smtClean="0"/>
            <a:t> ako se promatraju potomci (</a:t>
          </a:r>
          <a:r>
            <a:rPr lang="bs-Latn-BA" dirty="0" err="1" smtClean="0"/>
            <a:t>descendentes</a:t>
          </a:r>
          <a:r>
            <a:rPr lang="bs-Latn-BA" dirty="0" smtClean="0"/>
            <a:t>) iste osobe.</a:t>
          </a:r>
          <a:endParaRPr lang="en-US" dirty="0"/>
        </a:p>
      </dgm:t>
    </dgm:pt>
    <dgm:pt modelId="{95689B10-B8D0-43BD-8627-842FBDDC578A}" type="parTrans" cxnId="{CD411F4A-4FC8-4229-8E55-3FBDC23C4068}">
      <dgm:prSet/>
      <dgm:spPr/>
      <dgm:t>
        <a:bodyPr/>
        <a:lstStyle/>
        <a:p>
          <a:endParaRPr lang="en-US"/>
        </a:p>
      </dgm:t>
    </dgm:pt>
    <dgm:pt modelId="{7B19E269-EAE0-42C6-9F18-A3E04126F6E5}" type="sibTrans" cxnId="{CD411F4A-4FC8-4229-8E55-3FBDC23C4068}">
      <dgm:prSet/>
      <dgm:spPr/>
      <dgm:t>
        <a:bodyPr/>
        <a:lstStyle/>
        <a:p>
          <a:endParaRPr lang="en-US"/>
        </a:p>
      </dgm:t>
    </dgm:pt>
    <dgm:pt modelId="{A7810C41-9109-44F2-8F1C-0B37C9623D12}">
      <dgm:prSet phldrT="[Tekst]"/>
      <dgm:spPr/>
      <dgm:t>
        <a:bodyPr/>
        <a:lstStyle/>
        <a:p>
          <a:r>
            <a:rPr lang="bs-Latn-BA" dirty="0" smtClean="0"/>
            <a:t>Srodnici u pobočnoj liniji (linea </a:t>
          </a:r>
          <a:r>
            <a:rPr lang="bs-Latn-BA" dirty="0" err="1" smtClean="0"/>
            <a:t>transversa</a:t>
          </a:r>
          <a:r>
            <a:rPr lang="bs-Latn-BA" dirty="0" smtClean="0"/>
            <a:t>, linea </a:t>
          </a:r>
          <a:r>
            <a:rPr lang="bs-Latn-BA" dirty="0" err="1" smtClean="0"/>
            <a:t>collateralis</a:t>
          </a:r>
          <a:r>
            <a:rPr lang="bs-Latn-BA" dirty="0" smtClean="0"/>
            <a:t>)</a:t>
          </a:r>
          <a:endParaRPr lang="en-US" dirty="0"/>
        </a:p>
      </dgm:t>
    </dgm:pt>
    <dgm:pt modelId="{431E7BBF-3E4F-4AEF-87C0-7BCCD2844D8B}" type="parTrans" cxnId="{5EF7B167-C333-486B-9EC0-3292AE79A022}">
      <dgm:prSet/>
      <dgm:spPr/>
      <dgm:t>
        <a:bodyPr/>
        <a:lstStyle/>
        <a:p>
          <a:endParaRPr lang="en-US"/>
        </a:p>
      </dgm:t>
    </dgm:pt>
    <dgm:pt modelId="{31175296-053E-4904-9C10-5C72140F6A22}" type="sibTrans" cxnId="{5EF7B167-C333-486B-9EC0-3292AE79A022}">
      <dgm:prSet/>
      <dgm:spPr/>
      <dgm:t>
        <a:bodyPr/>
        <a:lstStyle/>
        <a:p>
          <a:endParaRPr lang="en-US"/>
        </a:p>
      </dgm:t>
    </dgm:pt>
    <dgm:pt modelId="{7A1D1DC7-EBA4-4725-A3D3-1FE452BA5141}">
      <dgm:prSet phldrT="[Tekst]"/>
      <dgm:spPr/>
      <dgm:t>
        <a:bodyPr/>
        <a:lstStyle/>
        <a:p>
          <a:r>
            <a:rPr lang="bs-Latn-BA" dirty="0" smtClean="0"/>
            <a:t>To su osobe koje potječu od zajedničkog pretka , a ne potječu jedna od druge.</a:t>
          </a:r>
          <a:endParaRPr lang="en-US" dirty="0"/>
        </a:p>
      </dgm:t>
    </dgm:pt>
    <dgm:pt modelId="{3FA487FB-DFFC-45FF-9161-CAC047AD6F1C}" type="parTrans" cxnId="{139AAE81-1D3D-4892-AAA6-43AF4597AC40}">
      <dgm:prSet/>
      <dgm:spPr/>
      <dgm:t>
        <a:bodyPr/>
        <a:lstStyle/>
        <a:p>
          <a:endParaRPr lang="en-US"/>
        </a:p>
      </dgm:t>
    </dgm:pt>
    <dgm:pt modelId="{95ADC376-004A-4B59-82C6-F4A2254848C0}" type="sibTrans" cxnId="{139AAE81-1D3D-4892-AAA6-43AF4597AC40}">
      <dgm:prSet/>
      <dgm:spPr/>
      <dgm:t>
        <a:bodyPr/>
        <a:lstStyle/>
        <a:p>
          <a:endParaRPr lang="en-US"/>
        </a:p>
      </dgm:t>
    </dgm:pt>
    <dgm:pt modelId="{0156405C-A629-4542-A4A5-7A2015E79EA9}">
      <dgm:prSet phldrT="[Tekst]"/>
      <dgm:spPr/>
      <dgm:t>
        <a:bodyPr/>
        <a:lstStyle/>
        <a:p>
          <a:r>
            <a:rPr lang="bs-Latn-BA" dirty="0" err="1" smtClean="0"/>
            <a:t>Collaterales</a:t>
          </a:r>
          <a:r>
            <a:rPr lang="bs-Latn-BA" dirty="0" smtClean="0"/>
            <a:t> </a:t>
          </a:r>
          <a:r>
            <a:rPr lang="bs-Latn-BA" dirty="0" err="1" smtClean="0"/>
            <a:t>cognates</a:t>
          </a:r>
          <a:r>
            <a:rPr lang="bs-Latn-BA" dirty="0" smtClean="0"/>
            <a:t>: braća, sestre, ujaci, stričevi, sestrične, bratići.</a:t>
          </a:r>
          <a:endParaRPr lang="en-US" dirty="0"/>
        </a:p>
      </dgm:t>
    </dgm:pt>
    <dgm:pt modelId="{31FE8D2B-B7B9-4E9B-BEAD-882BFDBA0DC3}" type="parTrans" cxnId="{BC624DE1-AC17-43CE-850B-D52876161A94}">
      <dgm:prSet/>
      <dgm:spPr/>
      <dgm:t>
        <a:bodyPr/>
        <a:lstStyle/>
        <a:p>
          <a:endParaRPr lang="en-US"/>
        </a:p>
      </dgm:t>
    </dgm:pt>
    <dgm:pt modelId="{FBA15AF8-CA97-4200-8B87-6D448CAD016A}" type="sibTrans" cxnId="{BC624DE1-AC17-43CE-850B-D52876161A94}">
      <dgm:prSet/>
      <dgm:spPr/>
      <dgm:t>
        <a:bodyPr/>
        <a:lstStyle/>
        <a:p>
          <a:endParaRPr lang="en-US"/>
        </a:p>
      </dgm:t>
    </dgm:pt>
    <dgm:pt modelId="{877BC413-8337-4A6F-B5AA-97019854B9B8}" type="pres">
      <dgm:prSet presAssocID="{947A6561-1325-4A08-9223-2034773452A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7C9373A-D347-4657-B33B-3F791B444681}" type="pres">
      <dgm:prSet presAssocID="{82B9C1F6-021E-4FA7-B0F2-DFCCA1BCD42F}" presName="root" presStyleCnt="0"/>
      <dgm:spPr/>
    </dgm:pt>
    <dgm:pt modelId="{B89A5EFA-ECF1-4498-A7DC-3E689E760B85}" type="pres">
      <dgm:prSet presAssocID="{82B9C1F6-021E-4FA7-B0F2-DFCCA1BCD42F}" presName="rootComposite" presStyleCnt="0"/>
      <dgm:spPr/>
    </dgm:pt>
    <dgm:pt modelId="{A01B7D81-D530-418A-885A-5CACF50C2CFD}" type="pres">
      <dgm:prSet presAssocID="{82B9C1F6-021E-4FA7-B0F2-DFCCA1BCD42F}" presName="rootText" presStyleLbl="node1" presStyleIdx="0" presStyleCnt="2"/>
      <dgm:spPr/>
      <dgm:t>
        <a:bodyPr/>
        <a:lstStyle/>
        <a:p>
          <a:endParaRPr lang="en-US"/>
        </a:p>
      </dgm:t>
    </dgm:pt>
    <dgm:pt modelId="{DE6BD5FC-175F-4095-B059-BB49815F6199}" type="pres">
      <dgm:prSet presAssocID="{82B9C1F6-021E-4FA7-B0F2-DFCCA1BCD42F}" presName="rootConnector" presStyleLbl="node1" presStyleIdx="0" presStyleCnt="2"/>
      <dgm:spPr/>
      <dgm:t>
        <a:bodyPr/>
        <a:lstStyle/>
        <a:p>
          <a:endParaRPr lang="en-US"/>
        </a:p>
      </dgm:t>
    </dgm:pt>
    <dgm:pt modelId="{2C66F016-28CC-433F-803D-724352F6AB7D}" type="pres">
      <dgm:prSet presAssocID="{82B9C1F6-021E-4FA7-B0F2-DFCCA1BCD42F}" presName="childShape" presStyleCnt="0"/>
      <dgm:spPr/>
    </dgm:pt>
    <dgm:pt modelId="{CB6EE146-82E4-4708-86DC-85B92C0E7BFC}" type="pres">
      <dgm:prSet presAssocID="{C8B42494-912B-4FED-B5FF-E982A3360788}" presName="Name13" presStyleLbl="parChTrans1D2" presStyleIdx="0" presStyleCnt="4"/>
      <dgm:spPr/>
      <dgm:t>
        <a:bodyPr/>
        <a:lstStyle/>
        <a:p>
          <a:endParaRPr lang="en-US"/>
        </a:p>
      </dgm:t>
    </dgm:pt>
    <dgm:pt modelId="{ADCB6625-748E-4DB0-8A8C-A10D31825660}" type="pres">
      <dgm:prSet presAssocID="{56D8DA80-3BDC-4CEF-8805-F0965C023545}" presName="childText" presStyleLbl="bgAcc1" presStyleIdx="0" presStyleCnt="4" custScaleX="1165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5610C0-3FFE-4E52-B494-C93875FCEE00}" type="pres">
      <dgm:prSet presAssocID="{95689B10-B8D0-43BD-8627-842FBDDC578A}" presName="Name13" presStyleLbl="parChTrans1D2" presStyleIdx="1" presStyleCnt="4"/>
      <dgm:spPr/>
      <dgm:t>
        <a:bodyPr/>
        <a:lstStyle/>
        <a:p>
          <a:endParaRPr lang="en-US"/>
        </a:p>
      </dgm:t>
    </dgm:pt>
    <dgm:pt modelId="{8BE94EA3-4E29-4187-B9FB-618930DE4DC6}" type="pres">
      <dgm:prSet presAssocID="{026F66F7-3248-42E8-907B-0864BFAFDE4F}" presName="childText" presStyleLbl="bgAcc1" presStyleIdx="1" presStyleCnt="4" custScaleX="1165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749D46-124D-4F52-9FAD-2BFAC31C997B}" type="pres">
      <dgm:prSet presAssocID="{A7810C41-9109-44F2-8F1C-0B37C9623D12}" presName="root" presStyleCnt="0"/>
      <dgm:spPr/>
    </dgm:pt>
    <dgm:pt modelId="{9C3DAB92-0A28-4103-B83A-4EC81C045074}" type="pres">
      <dgm:prSet presAssocID="{A7810C41-9109-44F2-8F1C-0B37C9623D12}" presName="rootComposite" presStyleCnt="0"/>
      <dgm:spPr/>
    </dgm:pt>
    <dgm:pt modelId="{9B15D4CB-3ECD-43E9-8477-20E047CA2735}" type="pres">
      <dgm:prSet presAssocID="{A7810C41-9109-44F2-8F1C-0B37C9623D12}" presName="rootText" presStyleLbl="node1" presStyleIdx="1" presStyleCnt="2"/>
      <dgm:spPr/>
      <dgm:t>
        <a:bodyPr/>
        <a:lstStyle/>
        <a:p>
          <a:endParaRPr lang="en-US"/>
        </a:p>
      </dgm:t>
    </dgm:pt>
    <dgm:pt modelId="{88EE8DCE-EF18-47D5-8FEA-DD05FADE8D0C}" type="pres">
      <dgm:prSet presAssocID="{A7810C41-9109-44F2-8F1C-0B37C9623D12}" presName="rootConnector" presStyleLbl="node1" presStyleIdx="1" presStyleCnt="2"/>
      <dgm:spPr/>
      <dgm:t>
        <a:bodyPr/>
        <a:lstStyle/>
        <a:p>
          <a:endParaRPr lang="en-US"/>
        </a:p>
      </dgm:t>
    </dgm:pt>
    <dgm:pt modelId="{804B225E-8DAD-40D5-B8AE-874AD91ABEC4}" type="pres">
      <dgm:prSet presAssocID="{A7810C41-9109-44F2-8F1C-0B37C9623D12}" presName="childShape" presStyleCnt="0"/>
      <dgm:spPr/>
    </dgm:pt>
    <dgm:pt modelId="{0805565B-5E31-4F8F-9FCB-10757851E1F8}" type="pres">
      <dgm:prSet presAssocID="{3FA487FB-DFFC-45FF-9161-CAC047AD6F1C}" presName="Name13" presStyleLbl="parChTrans1D2" presStyleIdx="2" presStyleCnt="4"/>
      <dgm:spPr/>
      <dgm:t>
        <a:bodyPr/>
        <a:lstStyle/>
        <a:p>
          <a:endParaRPr lang="en-US"/>
        </a:p>
      </dgm:t>
    </dgm:pt>
    <dgm:pt modelId="{251A5441-4509-4FE2-A299-E9A25108DD09}" type="pres">
      <dgm:prSet presAssocID="{7A1D1DC7-EBA4-4725-A3D3-1FE452BA5141}" presName="childText" presStyleLbl="bgAcc1" presStyleIdx="2" presStyleCnt="4" custScaleX="1183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16F57D-877D-4E09-A6FD-D39460D7475D}" type="pres">
      <dgm:prSet presAssocID="{31FE8D2B-B7B9-4E9B-BEAD-882BFDBA0DC3}" presName="Name13" presStyleLbl="parChTrans1D2" presStyleIdx="3" presStyleCnt="4"/>
      <dgm:spPr/>
      <dgm:t>
        <a:bodyPr/>
        <a:lstStyle/>
        <a:p>
          <a:endParaRPr lang="en-US"/>
        </a:p>
      </dgm:t>
    </dgm:pt>
    <dgm:pt modelId="{8C0ADFBF-0F47-476B-A198-721C0B01C7D6}" type="pres">
      <dgm:prSet presAssocID="{0156405C-A629-4542-A4A5-7A2015E79EA9}" presName="childText" presStyleLbl="bgAcc1" presStyleIdx="3" presStyleCnt="4" custScaleX="1198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0410D2-9D5F-426C-A470-54D0D61168A1}" type="presOf" srcId="{95689B10-B8D0-43BD-8627-842FBDDC578A}" destId="{4E5610C0-3FFE-4E52-B494-C93875FCEE00}" srcOrd="0" destOrd="0" presId="urn:microsoft.com/office/officeart/2005/8/layout/hierarchy3"/>
    <dgm:cxn modelId="{CD411F4A-4FC8-4229-8E55-3FBDC23C4068}" srcId="{82B9C1F6-021E-4FA7-B0F2-DFCCA1BCD42F}" destId="{026F66F7-3248-42E8-907B-0864BFAFDE4F}" srcOrd="1" destOrd="0" parTransId="{95689B10-B8D0-43BD-8627-842FBDDC578A}" sibTransId="{7B19E269-EAE0-42C6-9F18-A3E04126F6E5}"/>
    <dgm:cxn modelId="{2D386A0E-4E7A-4078-8792-59E1FF4DC93F}" type="presOf" srcId="{A7810C41-9109-44F2-8F1C-0B37C9623D12}" destId="{9B15D4CB-3ECD-43E9-8477-20E047CA2735}" srcOrd="0" destOrd="0" presId="urn:microsoft.com/office/officeart/2005/8/layout/hierarchy3"/>
    <dgm:cxn modelId="{AB4683C8-B035-469C-9650-243460E43575}" type="presOf" srcId="{3FA487FB-DFFC-45FF-9161-CAC047AD6F1C}" destId="{0805565B-5E31-4F8F-9FCB-10757851E1F8}" srcOrd="0" destOrd="0" presId="urn:microsoft.com/office/officeart/2005/8/layout/hierarchy3"/>
    <dgm:cxn modelId="{811A2F5A-C946-4620-A01D-767DFBC9496A}" type="presOf" srcId="{947A6561-1325-4A08-9223-2034773452A6}" destId="{877BC413-8337-4A6F-B5AA-97019854B9B8}" srcOrd="0" destOrd="0" presId="urn:microsoft.com/office/officeart/2005/8/layout/hierarchy3"/>
    <dgm:cxn modelId="{52215BA1-3112-472D-B1E2-A5325FFFE47A}" type="presOf" srcId="{C8B42494-912B-4FED-B5FF-E982A3360788}" destId="{CB6EE146-82E4-4708-86DC-85B92C0E7BFC}" srcOrd="0" destOrd="0" presId="urn:microsoft.com/office/officeart/2005/8/layout/hierarchy3"/>
    <dgm:cxn modelId="{C6C2761C-C006-479C-AF3C-A237E7546F3D}" type="presOf" srcId="{026F66F7-3248-42E8-907B-0864BFAFDE4F}" destId="{8BE94EA3-4E29-4187-B9FB-618930DE4DC6}" srcOrd="0" destOrd="0" presId="urn:microsoft.com/office/officeart/2005/8/layout/hierarchy3"/>
    <dgm:cxn modelId="{91F701EC-707C-4369-80CB-F305574F294F}" type="presOf" srcId="{31FE8D2B-B7B9-4E9B-BEAD-882BFDBA0DC3}" destId="{BE16F57D-877D-4E09-A6FD-D39460D7475D}" srcOrd="0" destOrd="0" presId="urn:microsoft.com/office/officeart/2005/8/layout/hierarchy3"/>
    <dgm:cxn modelId="{5D306EED-DB0F-4868-89E8-87D09482F1E5}" srcId="{947A6561-1325-4A08-9223-2034773452A6}" destId="{82B9C1F6-021E-4FA7-B0F2-DFCCA1BCD42F}" srcOrd="0" destOrd="0" parTransId="{5054D1DE-6EFA-4FF1-82F6-2018A0982D83}" sibTransId="{DE34885C-658F-49A6-9DF2-EFFD7AF217FB}"/>
    <dgm:cxn modelId="{FFCEC14F-3950-4A81-A86C-EA0CFB0D4CCF}" type="presOf" srcId="{A7810C41-9109-44F2-8F1C-0B37C9623D12}" destId="{88EE8DCE-EF18-47D5-8FEA-DD05FADE8D0C}" srcOrd="1" destOrd="0" presId="urn:microsoft.com/office/officeart/2005/8/layout/hierarchy3"/>
    <dgm:cxn modelId="{36CF65DB-69A8-4373-9699-9A51165FB8CF}" type="presOf" srcId="{0156405C-A629-4542-A4A5-7A2015E79EA9}" destId="{8C0ADFBF-0F47-476B-A198-721C0B01C7D6}" srcOrd="0" destOrd="0" presId="urn:microsoft.com/office/officeart/2005/8/layout/hierarchy3"/>
    <dgm:cxn modelId="{5EF7B167-C333-486B-9EC0-3292AE79A022}" srcId="{947A6561-1325-4A08-9223-2034773452A6}" destId="{A7810C41-9109-44F2-8F1C-0B37C9623D12}" srcOrd="1" destOrd="0" parTransId="{431E7BBF-3E4F-4AEF-87C0-7BCCD2844D8B}" sibTransId="{31175296-053E-4904-9C10-5C72140F6A22}"/>
    <dgm:cxn modelId="{ABCD2A91-94CF-4C68-B148-139580ABBF69}" type="presOf" srcId="{82B9C1F6-021E-4FA7-B0F2-DFCCA1BCD42F}" destId="{A01B7D81-D530-418A-885A-5CACF50C2CFD}" srcOrd="0" destOrd="0" presId="urn:microsoft.com/office/officeart/2005/8/layout/hierarchy3"/>
    <dgm:cxn modelId="{139AAE81-1D3D-4892-AAA6-43AF4597AC40}" srcId="{A7810C41-9109-44F2-8F1C-0B37C9623D12}" destId="{7A1D1DC7-EBA4-4725-A3D3-1FE452BA5141}" srcOrd="0" destOrd="0" parTransId="{3FA487FB-DFFC-45FF-9161-CAC047AD6F1C}" sibTransId="{95ADC376-004A-4B59-82C6-F4A2254848C0}"/>
    <dgm:cxn modelId="{983D9BC4-96F8-42ED-A7BD-DA868DCB2D71}" srcId="{82B9C1F6-021E-4FA7-B0F2-DFCCA1BCD42F}" destId="{56D8DA80-3BDC-4CEF-8805-F0965C023545}" srcOrd="0" destOrd="0" parTransId="{C8B42494-912B-4FED-B5FF-E982A3360788}" sibTransId="{FF584F8F-85FE-418A-B12E-8610AC70EC5D}"/>
    <dgm:cxn modelId="{BC624DE1-AC17-43CE-850B-D52876161A94}" srcId="{A7810C41-9109-44F2-8F1C-0B37C9623D12}" destId="{0156405C-A629-4542-A4A5-7A2015E79EA9}" srcOrd="1" destOrd="0" parTransId="{31FE8D2B-B7B9-4E9B-BEAD-882BFDBA0DC3}" sibTransId="{FBA15AF8-CA97-4200-8B87-6D448CAD016A}"/>
    <dgm:cxn modelId="{3FA77E7E-CD68-498D-A833-750596F1D197}" type="presOf" srcId="{82B9C1F6-021E-4FA7-B0F2-DFCCA1BCD42F}" destId="{DE6BD5FC-175F-4095-B059-BB49815F6199}" srcOrd="1" destOrd="0" presId="urn:microsoft.com/office/officeart/2005/8/layout/hierarchy3"/>
    <dgm:cxn modelId="{3C5D80BD-9870-4A6D-8740-23FB2A6C4EA7}" type="presOf" srcId="{7A1D1DC7-EBA4-4725-A3D3-1FE452BA5141}" destId="{251A5441-4509-4FE2-A299-E9A25108DD09}" srcOrd="0" destOrd="0" presId="urn:microsoft.com/office/officeart/2005/8/layout/hierarchy3"/>
    <dgm:cxn modelId="{72A27B23-67B8-46BD-92F9-5865CBF4EC5F}" type="presOf" srcId="{56D8DA80-3BDC-4CEF-8805-F0965C023545}" destId="{ADCB6625-748E-4DB0-8A8C-A10D31825660}" srcOrd="0" destOrd="0" presId="urn:microsoft.com/office/officeart/2005/8/layout/hierarchy3"/>
    <dgm:cxn modelId="{BFB7BD2A-BF6C-4AF8-80F8-46C7F6B3018D}" type="presParOf" srcId="{877BC413-8337-4A6F-B5AA-97019854B9B8}" destId="{47C9373A-D347-4657-B33B-3F791B444681}" srcOrd="0" destOrd="0" presId="urn:microsoft.com/office/officeart/2005/8/layout/hierarchy3"/>
    <dgm:cxn modelId="{B1D2DD16-BA2D-4D41-8AF8-30CB8B35F377}" type="presParOf" srcId="{47C9373A-D347-4657-B33B-3F791B444681}" destId="{B89A5EFA-ECF1-4498-A7DC-3E689E760B85}" srcOrd="0" destOrd="0" presId="urn:microsoft.com/office/officeart/2005/8/layout/hierarchy3"/>
    <dgm:cxn modelId="{7E04F408-E7DE-45C2-A07B-F42B26D1905A}" type="presParOf" srcId="{B89A5EFA-ECF1-4498-A7DC-3E689E760B85}" destId="{A01B7D81-D530-418A-885A-5CACF50C2CFD}" srcOrd="0" destOrd="0" presId="urn:microsoft.com/office/officeart/2005/8/layout/hierarchy3"/>
    <dgm:cxn modelId="{2D63C4F6-112F-43AA-AF4D-7446DCC9D952}" type="presParOf" srcId="{B89A5EFA-ECF1-4498-A7DC-3E689E760B85}" destId="{DE6BD5FC-175F-4095-B059-BB49815F6199}" srcOrd="1" destOrd="0" presId="urn:microsoft.com/office/officeart/2005/8/layout/hierarchy3"/>
    <dgm:cxn modelId="{48894A4A-668B-40F7-8D24-AAFFAEF7C709}" type="presParOf" srcId="{47C9373A-D347-4657-B33B-3F791B444681}" destId="{2C66F016-28CC-433F-803D-724352F6AB7D}" srcOrd="1" destOrd="0" presId="urn:microsoft.com/office/officeart/2005/8/layout/hierarchy3"/>
    <dgm:cxn modelId="{74EA8221-7551-444A-97E8-CE2068E7EDBB}" type="presParOf" srcId="{2C66F016-28CC-433F-803D-724352F6AB7D}" destId="{CB6EE146-82E4-4708-86DC-85B92C0E7BFC}" srcOrd="0" destOrd="0" presId="urn:microsoft.com/office/officeart/2005/8/layout/hierarchy3"/>
    <dgm:cxn modelId="{96D653C9-9A98-4EDB-A580-F69B605AB89D}" type="presParOf" srcId="{2C66F016-28CC-433F-803D-724352F6AB7D}" destId="{ADCB6625-748E-4DB0-8A8C-A10D31825660}" srcOrd="1" destOrd="0" presId="urn:microsoft.com/office/officeart/2005/8/layout/hierarchy3"/>
    <dgm:cxn modelId="{FE582FDE-4D14-4DCA-9292-BC64BA917A60}" type="presParOf" srcId="{2C66F016-28CC-433F-803D-724352F6AB7D}" destId="{4E5610C0-3FFE-4E52-B494-C93875FCEE00}" srcOrd="2" destOrd="0" presId="urn:microsoft.com/office/officeart/2005/8/layout/hierarchy3"/>
    <dgm:cxn modelId="{60BAA278-A746-4B7D-9060-0C105EAEC0DE}" type="presParOf" srcId="{2C66F016-28CC-433F-803D-724352F6AB7D}" destId="{8BE94EA3-4E29-4187-B9FB-618930DE4DC6}" srcOrd="3" destOrd="0" presId="urn:microsoft.com/office/officeart/2005/8/layout/hierarchy3"/>
    <dgm:cxn modelId="{C1042B85-1670-4EBA-80B3-C5CD6E237F4B}" type="presParOf" srcId="{877BC413-8337-4A6F-B5AA-97019854B9B8}" destId="{A6749D46-124D-4F52-9FAD-2BFAC31C997B}" srcOrd="1" destOrd="0" presId="urn:microsoft.com/office/officeart/2005/8/layout/hierarchy3"/>
    <dgm:cxn modelId="{07C16BB7-20CE-487C-B466-331DB37FC2AD}" type="presParOf" srcId="{A6749D46-124D-4F52-9FAD-2BFAC31C997B}" destId="{9C3DAB92-0A28-4103-B83A-4EC81C045074}" srcOrd="0" destOrd="0" presId="urn:microsoft.com/office/officeart/2005/8/layout/hierarchy3"/>
    <dgm:cxn modelId="{47DF7850-3CD7-4EAD-B9A5-98B3B25F3251}" type="presParOf" srcId="{9C3DAB92-0A28-4103-B83A-4EC81C045074}" destId="{9B15D4CB-3ECD-43E9-8477-20E047CA2735}" srcOrd="0" destOrd="0" presId="urn:microsoft.com/office/officeart/2005/8/layout/hierarchy3"/>
    <dgm:cxn modelId="{08639773-A042-4419-8DBD-243BDFCD3555}" type="presParOf" srcId="{9C3DAB92-0A28-4103-B83A-4EC81C045074}" destId="{88EE8DCE-EF18-47D5-8FEA-DD05FADE8D0C}" srcOrd="1" destOrd="0" presId="urn:microsoft.com/office/officeart/2005/8/layout/hierarchy3"/>
    <dgm:cxn modelId="{C9612C0C-1E7E-411F-BD9E-966EEA838720}" type="presParOf" srcId="{A6749D46-124D-4F52-9FAD-2BFAC31C997B}" destId="{804B225E-8DAD-40D5-B8AE-874AD91ABEC4}" srcOrd="1" destOrd="0" presId="urn:microsoft.com/office/officeart/2005/8/layout/hierarchy3"/>
    <dgm:cxn modelId="{8C1975F5-6A8F-4807-B62E-759E1C9A352B}" type="presParOf" srcId="{804B225E-8DAD-40D5-B8AE-874AD91ABEC4}" destId="{0805565B-5E31-4F8F-9FCB-10757851E1F8}" srcOrd="0" destOrd="0" presId="urn:microsoft.com/office/officeart/2005/8/layout/hierarchy3"/>
    <dgm:cxn modelId="{9C8919BA-AAEB-4FF0-9B91-30CB25C97D9D}" type="presParOf" srcId="{804B225E-8DAD-40D5-B8AE-874AD91ABEC4}" destId="{251A5441-4509-4FE2-A299-E9A25108DD09}" srcOrd="1" destOrd="0" presId="urn:microsoft.com/office/officeart/2005/8/layout/hierarchy3"/>
    <dgm:cxn modelId="{57372A54-C428-4182-89AD-645D78F7D328}" type="presParOf" srcId="{804B225E-8DAD-40D5-B8AE-874AD91ABEC4}" destId="{BE16F57D-877D-4E09-A6FD-D39460D7475D}" srcOrd="2" destOrd="0" presId="urn:microsoft.com/office/officeart/2005/8/layout/hierarchy3"/>
    <dgm:cxn modelId="{7628E27D-89B8-473A-8822-251BB01784C1}" type="presParOf" srcId="{804B225E-8DAD-40D5-B8AE-874AD91ABEC4}" destId="{8C0ADFBF-0F47-476B-A198-721C0B01C7D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7EFBED-83A9-47E0-BA8D-A7F41B974C51}" type="doc">
      <dgm:prSet loTypeId="urn:microsoft.com/office/officeart/2005/8/layout/radial1" loCatId="cycle" qsTypeId="urn:microsoft.com/office/officeart/2005/8/quickstyle/simple1#4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0D0377A2-A00A-466F-BDC4-F4AF31220C5F}">
      <dgm:prSet phldrT="[Tekst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dirty="0" smtClean="0"/>
            <a:t>Poređenje očinske vlasti  rimskog prava se ne može porediti sa suvremenim pojmom roditeljskog prava jer:</a:t>
          </a:r>
          <a:endParaRPr lang="en-US" dirty="0"/>
        </a:p>
      </dgm:t>
    </dgm:pt>
    <dgm:pt modelId="{7043FBE8-F774-4B7A-AB25-2C8691903897}" type="parTrans" cxnId="{A492E8AB-B978-4687-9EE5-E709C26E3E68}">
      <dgm:prSet/>
      <dgm:spPr/>
      <dgm:t>
        <a:bodyPr/>
        <a:lstStyle/>
        <a:p>
          <a:endParaRPr lang="en-US"/>
        </a:p>
      </dgm:t>
    </dgm:pt>
    <dgm:pt modelId="{1945082E-4D6B-4F21-A4AE-FCF32FA57B8C}" type="sibTrans" cxnId="{A492E8AB-B978-4687-9EE5-E709C26E3E68}">
      <dgm:prSet/>
      <dgm:spPr/>
      <dgm:t>
        <a:bodyPr/>
        <a:lstStyle/>
        <a:p>
          <a:endParaRPr lang="en-US"/>
        </a:p>
      </dgm:t>
    </dgm:pt>
    <dgm:pt modelId="{DC491D59-930E-4329-B594-C3B31617B422}">
      <dgm:prSet phldrT="[Teks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sz="1800" dirty="0" smtClean="0"/>
            <a:t>Rimska očinska vlast trajala sve do smrti obiteljskog starješine.</a:t>
          </a:r>
          <a:endParaRPr lang="en-US" sz="1800" dirty="0"/>
        </a:p>
      </dgm:t>
    </dgm:pt>
    <dgm:pt modelId="{BB62AEEB-7605-4D15-BAB1-1A22A39DA16D}" type="parTrans" cxnId="{3421B3DF-C60D-4BEF-BBD6-FB20B7E0CC8D}">
      <dgm:prSet/>
      <dgm:spPr/>
      <dgm:t>
        <a:bodyPr/>
        <a:lstStyle/>
        <a:p>
          <a:endParaRPr lang="en-US"/>
        </a:p>
      </dgm:t>
    </dgm:pt>
    <dgm:pt modelId="{7B356950-95DE-4057-B102-6100335FF652}" type="sibTrans" cxnId="{3421B3DF-C60D-4BEF-BBD6-FB20B7E0CC8D}">
      <dgm:prSet/>
      <dgm:spPr/>
      <dgm:t>
        <a:bodyPr/>
        <a:lstStyle/>
        <a:p>
          <a:endParaRPr lang="en-US"/>
        </a:p>
      </dgm:t>
    </dgm:pt>
    <dgm:pt modelId="{C6BF8720-0249-4048-B353-F09715A42207}">
      <dgm:prSet phldrT="[Teks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sz="1800" dirty="0" smtClean="0"/>
            <a:t>Pater familias je mogao prodati potčinjene osobe (ius </a:t>
          </a:r>
          <a:r>
            <a:rPr lang="bs-Latn-BA" sz="1800" dirty="0" err="1" smtClean="0"/>
            <a:t>vendendi</a:t>
          </a:r>
          <a:r>
            <a:rPr lang="bs-Latn-BA" sz="1800" dirty="0" smtClean="0"/>
            <a:t>)</a:t>
          </a:r>
          <a:endParaRPr lang="en-US" sz="1800" dirty="0"/>
        </a:p>
      </dgm:t>
    </dgm:pt>
    <dgm:pt modelId="{4AA72C53-D5C0-44C3-91AB-96ED9D899679}" type="parTrans" cxnId="{DEBB2C22-0D4F-4911-833B-31B8CBBA704E}">
      <dgm:prSet/>
      <dgm:spPr/>
      <dgm:t>
        <a:bodyPr/>
        <a:lstStyle/>
        <a:p>
          <a:endParaRPr lang="en-US"/>
        </a:p>
      </dgm:t>
    </dgm:pt>
    <dgm:pt modelId="{37B0CDEB-40E3-49BE-A645-FD177551ADE2}" type="sibTrans" cxnId="{DEBB2C22-0D4F-4911-833B-31B8CBBA704E}">
      <dgm:prSet/>
      <dgm:spPr/>
      <dgm:t>
        <a:bodyPr/>
        <a:lstStyle/>
        <a:p>
          <a:endParaRPr lang="en-US"/>
        </a:p>
      </dgm:t>
    </dgm:pt>
    <dgm:pt modelId="{89EEEDB3-ADFB-4604-8B23-378129442AF9}">
      <dgm:prSet phldrT="[Teks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sz="1800" dirty="0" smtClean="0"/>
            <a:t>Ovisne osobe su bile </a:t>
          </a:r>
          <a:r>
            <a:rPr lang="bs-Latn-BA" sz="1800" dirty="0" err="1" smtClean="0"/>
            <a:t>imovinskopravno</a:t>
          </a:r>
          <a:r>
            <a:rPr lang="bs-Latn-BA" sz="1800" dirty="0" smtClean="0"/>
            <a:t> nesposobne i sve što bi stjecale, pripadalo je kućnom starješini.</a:t>
          </a:r>
          <a:endParaRPr lang="en-US" sz="1800" dirty="0"/>
        </a:p>
      </dgm:t>
    </dgm:pt>
    <dgm:pt modelId="{EA2BAFF2-DB6E-401E-BDBC-C35FE47289F7}" type="parTrans" cxnId="{FC472307-F9FB-43AA-8F49-63B42CC4D682}">
      <dgm:prSet/>
      <dgm:spPr/>
      <dgm:t>
        <a:bodyPr/>
        <a:lstStyle/>
        <a:p>
          <a:endParaRPr lang="en-US"/>
        </a:p>
      </dgm:t>
    </dgm:pt>
    <dgm:pt modelId="{0776B1D5-5EBB-4527-9E0C-AF928F6503B0}" type="sibTrans" cxnId="{FC472307-F9FB-43AA-8F49-63B42CC4D682}">
      <dgm:prSet/>
      <dgm:spPr/>
      <dgm:t>
        <a:bodyPr/>
        <a:lstStyle/>
        <a:p>
          <a:endParaRPr lang="en-US"/>
        </a:p>
      </dgm:t>
    </dgm:pt>
    <dgm:pt modelId="{C7175631-0744-4BF1-9983-F250E3461167}">
      <dgm:prSet phldrT="[Teks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sz="1800" dirty="0" smtClean="0"/>
            <a:t>Rimska očinska vlast nije završavala </a:t>
          </a:r>
          <a:r>
            <a:rPr lang="bs-Latn-BA" sz="1800" dirty="0" err="1" smtClean="0"/>
            <a:t>punodobnošću</a:t>
          </a:r>
          <a:r>
            <a:rPr lang="bs-Latn-BA" sz="1800" dirty="0" smtClean="0"/>
            <a:t> potčinjenih</a:t>
          </a:r>
          <a:r>
            <a:rPr lang="bs-Latn-BA" sz="1500" dirty="0" smtClean="0"/>
            <a:t>.</a:t>
          </a:r>
          <a:endParaRPr lang="en-US" sz="1500" dirty="0"/>
        </a:p>
      </dgm:t>
    </dgm:pt>
    <dgm:pt modelId="{3F27260E-B2C3-4962-BD3C-53403684CF4E}" type="parTrans" cxnId="{111BF106-D77E-4952-AA8C-CFB828786021}">
      <dgm:prSet/>
      <dgm:spPr/>
      <dgm:t>
        <a:bodyPr/>
        <a:lstStyle/>
        <a:p>
          <a:endParaRPr lang="en-US"/>
        </a:p>
      </dgm:t>
    </dgm:pt>
    <dgm:pt modelId="{C0AA05D2-919C-4A51-83DA-E20138ECB4A5}" type="sibTrans" cxnId="{111BF106-D77E-4952-AA8C-CFB828786021}">
      <dgm:prSet/>
      <dgm:spPr/>
      <dgm:t>
        <a:bodyPr/>
        <a:lstStyle/>
        <a:p>
          <a:endParaRPr lang="en-US"/>
        </a:p>
      </dgm:t>
    </dgm:pt>
    <dgm:pt modelId="{51C3608C-F310-4B99-9964-3CCC9519DAD3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dirty="0" smtClean="0"/>
            <a:t>U najstarije vrijeme je pater familias odlučivao o životu potčinjenih osoba, kao i o njihovom kažnjavanju.</a:t>
          </a:r>
          <a:endParaRPr lang="en-US" dirty="0"/>
        </a:p>
      </dgm:t>
    </dgm:pt>
    <dgm:pt modelId="{D5047FF4-F762-4C6F-9873-D59EFE92DAE3}" type="parTrans" cxnId="{C3E813C6-AE63-4DDC-89F4-9C34A7ACEA40}">
      <dgm:prSet/>
      <dgm:spPr/>
      <dgm:t>
        <a:bodyPr/>
        <a:lstStyle/>
        <a:p>
          <a:endParaRPr lang="en-US"/>
        </a:p>
      </dgm:t>
    </dgm:pt>
    <dgm:pt modelId="{695A1C78-B947-40F3-9FD1-1CD32A1E8223}" type="sibTrans" cxnId="{C3E813C6-AE63-4DDC-89F4-9C34A7ACEA40}">
      <dgm:prSet/>
      <dgm:spPr/>
      <dgm:t>
        <a:bodyPr/>
        <a:lstStyle/>
        <a:p>
          <a:endParaRPr lang="en-US"/>
        </a:p>
      </dgm:t>
    </dgm:pt>
    <dgm:pt modelId="{D1088240-4775-416B-A08D-8EC6D6E5C12E}" type="pres">
      <dgm:prSet presAssocID="{EA7EFBED-83A9-47E0-BA8D-A7F41B974C5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DD946B71-05DB-4203-8E93-68641B12EDFC}" type="pres">
      <dgm:prSet presAssocID="{0D0377A2-A00A-466F-BDC4-F4AF31220C5F}" presName="centerShape" presStyleLbl="node0" presStyleIdx="0" presStyleCnt="1" custScaleX="163525" custLinFactNeighborX="4650" custLinFactNeighborY="8"/>
      <dgm:spPr/>
      <dgm:t>
        <a:bodyPr/>
        <a:lstStyle/>
        <a:p>
          <a:endParaRPr lang="en-US"/>
        </a:p>
      </dgm:t>
    </dgm:pt>
    <dgm:pt modelId="{BDDF29BA-820F-4BE6-B4C3-024AB6B7D53F}" type="pres">
      <dgm:prSet presAssocID="{BB62AEEB-7605-4D15-BAB1-1A22A39DA16D}" presName="Name9" presStyleLbl="parChTrans1D2" presStyleIdx="0" presStyleCnt="5"/>
      <dgm:spPr/>
      <dgm:t>
        <a:bodyPr/>
        <a:lstStyle/>
        <a:p>
          <a:endParaRPr lang="sr-Latn-CS"/>
        </a:p>
      </dgm:t>
    </dgm:pt>
    <dgm:pt modelId="{80E8DF6C-FC33-4EFE-AC7D-DCAE799AEEB8}" type="pres">
      <dgm:prSet presAssocID="{BB62AEEB-7605-4D15-BAB1-1A22A39DA16D}" presName="connTx" presStyleLbl="parChTrans1D2" presStyleIdx="0" presStyleCnt="5"/>
      <dgm:spPr/>
      <dgm:t>
        <a:bodyPr/>
        <a:lstStyle/>
        <a:p>
          <a:endParaRPr lang="sr-Latn-CS"/>
        </a:p>
      </dgm:t>
    </dgm:pt>
    <dgm:pt modelId="{B3E6ABCA-2822-49F9-8E1B-32484508B079}" type="pres">
      <dgm:prSet presAssocID="{DC491D59-930E-4329-B594-C3B31617B422}" presName="node" presStyleLbl="node1" presStyleIdx="0" presStyleCnt="5" custScaleX="175548" custRadScaleRad="101562" custRadScaleInc="173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B4AB9A-33C9-46BA-AC1A-4E3E31A3FAB6}" type="pres">
      <dgm:prSet presAssocID="{4AA72C53-D5C0-44C3-91AB-96ED9D899679}" presName="Name9" presStyleLbl="parChTrans1D2" presStyleIdx="1" presStyleCnt="5"/>
      <dgm:spPr/>
      <dgm:t>
        <a:bodyPr/>
        <a:lstStyle/>
        <a:p>
          <a:endParaRPr lang="sr-Latn-CS"/>
        </a:p>
      </dgm:t>
    </dgm:pt>
    <dgm:pt modelId="{CE22EAE4-4891-4282-AA1F-289DD85ED22C}" type="pres">
      <dgm:prSet presAssocID="{4AA72C53-D5C0-44C3-91AB-96ED9D899679}" presName="connTx" presStyleLbl="parChTrans1D2" presStyleIdx="1" presStyleCnt="5"/>
      <dgm:spPr/>
      <dgm:t>
        <a:bodyPr/>
        <a:lstStyle/>
        <a:p>
          <a:endParaRPr lang="sr-Latn-CS"/>
        </a:p>
      </dgm:t>
    </dgm:pt>
    <dgm:pt modelId="{CC541F47-7984-4F19-A20E-AFC7EE1037EE}" type="pres">
      <dgm:prSet presAssocID="{C6BF8720-0249-4048-B353-F09715A42207}" presName="node" presStyleLbl="node1" presStyleIdx="1" presStyleCnt="5" custScaleX="160793" custRadScaleRad="134587" custRadScaleInc="-13026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102A4959-AF20-44E5-8D19-5CDFED62012F}" type="pres">
      <dgm:prSet presAssocID="{D5047FF4-F762-4C6F-9873-D59EFE92DAE3}" presName="Name9" presStyleLbl="parChTrans1D2" presStyleIdx="2" presStyleCnt="5"/>
      <dgm:spPr/>
      <dgm:t>
        <a:bodyPr/>
        <a:lstStyle/>
        <a:p>
          <a:endParaRPr lang="sr-Latn-CS"/>
        </a:p>
      </dgm:t>
    </dgm:pt>
    <dgm:pt modelId="{308F333D-DEA9-4ACD-B87D-1070F4D9119F}" type="pres">
      <dgm:prSet presAssocID="{D5047FF4-F762-4C6F-9873-D59EFE92DAE3}" presName="connTx" presStyleLbl="parChTrans1D2" presStyleIdx="2" presStyleCnt="5"/>
      <dgm:spPr/>
      <dgm:t>
        <a:bodyPr/>
        <a:lstStyle/>
        <a:p>
          <a:endParaRPr lang="sr-Latn-CS"/>
        </a:p>
      </dgm:t>
    </dgm:pt>
    <dgm:pt modelId="{0BAE91EA-4913-45B2-9764-E4E0C81FD84F}" type="pres">
      <dgm:prSet presAssocID="{51C3608C-F310-4B99-9964-3CCC9519DAD3}" presName="node" presStyleLbl="node1" presStyleIdx="2" presStyleCnt="5" custScaleX="180611" custRadScaleRad="124473" custRadScaleInc="-60489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5B05F291-6FCD-4F5C-93DD-6DC30EC42DF1}" type="pres">
      <dgm:prSet presAssocID="{EA2BAFF2-DB6E-401E-BDBC-C35FE47289F7}" presName="Name9" presStyleLbl="parChTrans1D2" presStyleIdx="3" presStyleCnt="5"/>
      <dgm:spPr/>
      <dgm:t>
        <a:bodyPr/>
        <a:lstStyle/>
        <a:p>
          <a:endParaRPr lang="sr-Latn-CS"/>
        </a:p>
      </dgm:t>
    </dgm:pt>
    <dgm:pt modelId="{9A636E2D-1F05-41FC-AD88-1630EB2193E8}" type="pres">
      <dgm:prSet presAssocID="{EA2BAFF2-DB6E-401E-BDBC-C35FE47289F7}" presName="connTx" presStyleLbl="parChTrans1D2" presStyleIdx="3" presStyleCnt="5"/>
      <dgm:spPr/>
      <dgm:t>
        <a:bodyPr/>
        <a:lstStyle/>
        <a:p>
          <a:endParaRPr lang="sr-Latn-CS"/>
        </a:p>
      </dgm:t>
    </dgm:pt>
    <dgm:pt modelId="{AA31FBE4-27A5-48A1-8527-73049468BD0D}" type="pres">
      <dgm:prSet presAssocID="{89EEEDB3-ADFB-4604-8B23-378129442AF9}" presName="node" presStyleLbl="node1" presStyleIdx="3" presStyleCnt="5" custScaleX="179137" custRadScaleRad="114716" custRadScaleInc="468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C8864D-D9F4-4AD2-8A9C-636907A45F25}" type="pres">
      <dgm:prSet presAssocID="{3F27260E-B2C3-4962-BD3C-53403684CF4E}" presName="Name9" presStyleLbl="parChTrans1D2" presStyleIdx="4" presStyleCnt="5"/>
      <dgm:spPr/>
      <dgm:t>
        <a:bodyPr/>
        <a:lstStyle/>
        <a:p>
          <a:endParaRPr lang="sr-Latn-CS"/>
        </a:p>
      </dgm:t>
    </dgm:pt>
    <dgm:pt modelId="{6D832228-82F4-4A8D-821F-AE74F6830262}" type="pres">
      <dgm:prSet presAssocID="{3F27260E-B2C3-4962-BD3C-53403684CF4E}" presName="connTx" presStyleLbl="parChTrans1D2" presStyleIdx="4" presStyleCnt="5"/>
      <dgm:spPr/>
      <dgm:t>
        <a:bodyPr/>
        <a:lstStyle/>
        <a:p>
          <a:endParaRPr lang="sr-Latn-CS"/>
        </a:p>
      </dgm:t>
    </dgm:pt>
    <dgm:pt modelId="{D131A5C7-495C-4C35-BFFB-83F664D613CA}" type="pres">
      <dgm:prSet presAssocID="{C7175631-0744-4BF1-9983-F250E3461167}" presName="node" presStyleLbl="node1" presStyleIdx="4" presStyleCnt="5" custScaleX="159675" custRadScaleRad="113091" custRadScaleInc="30512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C3E813C6-AE63-4DDC-89F4-9C34A7ACEA40}" srcId="{0D0377A2-A00A-466F-BDC4-F4AF31220C5F}" destId="{51C3608C-F310-4B99-9964-3CCC9519DAD3}" srcOrd="2" destOrd="0" parTransId="{D5047FF4-F762-4C6F-9873-D59EFE92DAE3}" sibTransId="{695A1C78-B947-40F3-9FD1-1CD32A1E8223}"/>
    <dgm:cxn modelId="{BAB77F97-9980-4563-9D55-8D6ABF0412C4}" type="presOf" srcId="{C7175631-0744-4BF1-9983-F250E3461167}" destId="{D131A5C7-495C-4C35-BFFB-83F664D613CA}" srcOrd="0" destOrd="0" presId="urn:microsoft.com/office/officeart/2005/8/layout/radial1"/>
    <dgm:cxn modelId="{AB0165EB-CFA2-4D38-BAC1-54186369346B}" type="presOf" srcId="{EA7EFBED-83A9-47E0-BA8D-A7F41B974C51}" destId="{D1088240-4775-416B-A08D-8EC6D6E5C12E}" srcOrd="0" destOrd="0" presId="urn:microsoft.com/office/officeart/2005/8/layout/radial1"/>
    <dgm:cxn modelId="{57794DC8-EFF7-49AA-92FB-B4F8F2868CBD}" type="presOf" srcId="{3F27260E-B2C3-4962-BD3C-53403684CF4E}" destId="{E5C8864D-D9F4-4AD2-8A9C-636907A45F25}" srcOrd="0" destOrd="0" presId="urn:microsoft.com/office/officeart/2005/8/layout/radial1"/>
    <dgm:cxn modelId="{6D8D6D91-0BFD-47CC-AAEC-E97CA84BF4A9}" type="presOf" srcId="{51C3608C-F310-4B99-9964-3CCC9519DAD3}" destId="{0BAE91EA-4913-45B2-9764-E4E0C81FD84F}" srcOrd="0" destOrd="0" presId="urn:microsoft.com/office/officeart/2005/8/layout/radial1"/>
    <dgm:cxn modelId="{0A3A01C9-5014-4BAD-8D64-87E908EFBC35}" type="presOf" srcId="{EA2BAFF2-DB6E-401E-BDBC-C35FE47289F7}" destId="{5B05F291-6FCD-4F5C-93DD-6DC30EC42DF1}" srcOrd="0" destOrd="0" presId="urn:microsoft.com/office/officeart/2005/8/layout/radial1"/>
    <dgm:cxn modelId="{529D0D93-A38E-4344-A3C5-3A73D1D6AABE}" type="presOf" srcId="{BB62AEEB-7605-4D15-BAB1-1A22A39DA16D}" destId="{80E8DF6C-FC33-4EFE-AC7D-DCAE799AEEB8}" srcOrd="1" destOrd="0" presId="urn:microsoft.com/office/officeart/2005/8/layout/radial1"/>
    <dgm:cxn modelId="{71CE2475-38BE-4121-AF40-D8802FB07F5C}" type="presOf" srcId="{4AA72C53-D5C0-44C3-91AB-96ED9D899679}" destId="{F5B4AB9A-33C9-46BA-AC1A-4E3E31A3FAB6}" srcOrd="0" destOrd="0" presId="urn:microsoft.com/office/officeart/2005/8/layout/radial1"/>
    <dgm:cxn modelId="{3421B3DF-C60D-4BEF-BBD6-FB20B7E0CC8D}" srcId="{0D0377A2-A00A-466F-BDC4-F4AF31220C5F}" destId="{DC491D59-930E-4329-B594-C3B31617B422}" srcOrd="0" destOrd="0" parTransId="{BB62AEEB-7605-4D15-BAB1-1A22A39DA16D}" sibTransId="{7B356950-95DE-4057-B102-6100335FF652}"/>
    <dgm:cxn modelId="{A492E8AB-B978-4687-9EE5-E709C26E3E68}" srcId="{EA7EFBED-83A9-47E0-BA8D-A7F41B974C51}" destId="{0D0377A2-A00A-466F-BDC4-F4AF31220C5F}" srcOrd="0" destOrd="0" parTransId="{7043FBE8-F774-4B7A-AB25-2C8691903897}" sibTransId="{1945082E-4D6B-4F21-A4AE-FCF32FA57B8C}"/>
    <dgm:cxn modelId="{A7961B46-ACE1-4790-85BD-6671A930C653}" type="presOf" srcId="{4AA72C53-D5C0-44C3-91AB-96ED9D899679}" destId="{CE22EAE4-4891-4282-AA1F-289DD85ED22C}" srcOrd="1" destOrd="0" presId="urn:microsoft.com/office/officeart/2005/8/layout/radial1"/>
    <dgm:cxn modelId="{FC472307-F9FB-43AA-8F49-63B42CC4D682}" srcId="{0D0377A2-A00A-466F-BDC4-F4AF31220C5F}" destId="{89EEEDB3-ADFB-4604-8B23-378129442AF9}" srcOrd="3" destOrd="0" parTransId="{EA2BAFF2-DB6E-401E-BDBC-C35FE47289F7}" sibTransId="{0776B1D5-5EBB-4527-9E0C-AF928F6503B0}"/>
    <dgm:cxn modelId="{111BF106-D77E-4952-AA8C-CFB828786021}" srcId="{0D0377A2-A00A-466F-BDC4-F4AF31220C5F}" destId="{C7175631-0744-4BF1-9983-F250E3461167}" srcOrd="4" destOrd="0" parTransId="{3F27260E-B2C3-4962-BD3C-53403684CF4E}" sibTransId="{C0AA05D2-919C-4A51-83DA-E20138ECB4A5}"/>
    <dgm:cxn modelId="{7F8DC683-13A9-41E5-8732-86BC8307E7F9}" type="presOf" srcId="{C6BF8720-0249-4048-B353-F09715A42207}" destId="{CC541F47-7984-4F19-A20E-AFC7EE1037EE}" srcOrd="0" destOrd="0" presId="urn:microsoft.com/office/officeart/2005/8/layout/radial1"/>
    <dgm:cxn modelId="{DD62A9E2-E704-4FE7-8C21-F95EE23BC12F}" type="presOf" srcId="{EA2BAFF2-DB6E-401E-BDBC-C35FE47289F7}" destId="{9A636E2D-1F05-41FC-AD88-1630EB2193E8}" srcOrd="1" destOrd="0" presId="urn:microsoft.com/office/officeart/2005/8/layout/radial1"/>
    <dgm:cxn modelId="{756F2F2D-77B6-4BAF-A6FF-112E0009A9DC}" type="presOf" srcId="{BB62AEEB-7605-4D15-BAB1-1A22A39DA16D}" destId="{BDDF29BA-820F-4BE6-B4C3-024AB6B7D53F}" srcOrd="0" destOrd="0" presId="urn:microsoft.com/office/officeart/2005/8/layout/radial1"/>
    <dgm:cxn modelId="{5BDBED07-40F7-44ED-A2AA-4186D8A32DA8}" type="presOf" srcId="{0D0377A2-A00A-466F-BDC4-F4AF31220C5F}" destId="{DD946B71-05DB-4203-8E93-68641B12EDFC}" srcOrd="0" destOrd="0" presId="urn:microsoft.com/office/officeart/2005/8/layout/radial1"/>
    <dgm:cxn modelId="{9409E82F-1802-440C-B628-93EB046362B1}" type="presOf" srcId="{3F27260E-B2C3-4962-BD3C-53403684CF4E}" destId="{6D832228-82F4-4A8D-821F-AE74F6830262}" srcOrd="1" destOrd="0" presId="urn:microsoft.com/office/officeart/2005/8/layout/radial1"/>
    <dgm:cxn modelId="{E281289B-AB67-4A56-9180-1E6E65E0A147}" type="presOf" srcId="{D5047FF4-F762-4C6F-9873-D59EFE92DAE3}" destId="{102A4959-AF20-44E5-8D19-5CDFED62012F}" srcOrd="0" destOrd="0" presId="urn:microsoft.com/office/officeart/2005/8/layout/radial1"/>
    <dgm:cxn modelId="{C5E8DE87-7F12-42FC-BD31-5BD59576FEE3}" type="presOf" srcId="{DC491D59-930E-4329-B594-C3B31617B422}" destId="{B3E6ABCA-2822-49F9-8E1B-32484508B079}" srcOrd="0" destOrd="0" presId="urn:microsoft.com/office/officeart/2005/8/layout/radial1"/>
    <dgm:cxn modelId="{A8B9D16E-99D2-4752-BC65-D85B3EAB6F46}" type="presOf" srcId="{D5047FF4-F762-4C6F-9873-D59EFE92DAE3}" destId="{308F333D-DEA9-4ACD-B87D-1070F4D9119F}" srcOrd="1" destOrd="0" presId="urn:microsoft.com/office/officeart/2005/8/layout/radial1"/>
    <dgm:cxn modelId="{AB863A50-D3D5-4EB7-BCAF-3E8C551EB488}" type="presOf" srcId="{89EEEDB3-ADFB-4604-8B23-378129442AF9}" destId="{AA31FBE4-27A5-48A1-8527-73049468BD0D}" srcOrd="0" destOrd="0" presId="urn:microsoft.com/office/officeart/2005/8/layout/radial1"/>
    <dgm:cxn modelId="{DEBB2C22-0D4F-4911-833B-31B8CBBA704E}" srcId="{0D0377A2-A00A-466F-BDC4-F4AF31220C5F}" destId="{C6BF8720-0249-4048-B353-F09715A42207}" srcOrd="1" destOrd="0" parTransId="{4AA72C53-D5C0-44C3-91AB-96ED9D899679}" sibTransId="{37B0CDEB-40E3-49BE-A645-FD177551ADE2}"/>
    <dgm:cxn modelId="{A09ED7DF-430B-4770-8C81-BC2CB18A18A6}" type="presParOf" srcId="{D1088240-4775-416B-A08D-8EC6D6E5C12E}" destId="{DD946B71-05DB-4203-8E93-68641B12EDFC}" srcOrd="0" destOrd="0" presId="urn:microsoft.com/office/officeart/2005/8/layout/radial1"/>
    <dgm:cxn modelId="{1F42636A-FBCE-4B6A-B039-AB85CE140AA6}" type="presParOf" srcId="{D1088240-4775-416B-A08D-8EC6D6E5C12E}" destId="{BDDF29BA-820F-4BE6-B4C3-024AB6B7D53F}" srcOrd="1" destOrd="0" presId="urn:microsoft.com/office/officeart/2005/8/layout/radial1"/>
    <dgm:cxn modelId="{BEE1D180-84AB-4038-A4F8-A7AA5CD457CB}" type="presParOf" srcId="{BDDF29BA-820F-4BE6-B4C3-024AB6B7D53F}" destId="{80E8DF6C-FC33-4EFE-AC7D-DCAE799AEEB8}" srcOrd="0" destOrd="0" presId="urn:microsoft.com/office/officeart/2005/8/layout/radial1"/>
    <dgm:cxn modelId="{93FB6672-B5DF-437E-AD9F-3ACAE6A2A0FA}" type="presParOf" srcId="{D1088240-4775-416B-A08D-8EC6D6E5C12E}" destId="{B3E6ABCA-2822-49F9-8E1B-32484508B079}" srcOrd="2" destOrd="0" presId="urn:microsoft.com/office/officeart/2005/8/layout/radial1"/>
    <dgm:cxn modelId="{8B96B8BE-1127-4CBF-BBC3-6F77A4064F49}" type="presParOf" srcId="{D1088240-4775-416B-A08D-8EC6D6E5C12E}" destId="{F5B4AB9A-33C9-46BA-AC1A-4E3E31A3FAB6}" srcOrd="3" destOrd="0" presId="urn:microsoft.com/office/officeart/2005/8/layout/radial1"/>
    <dgm:cxn modelId="{194855A6-5DA4-4E50-BF5C-3CAD43553517}" type="presParOf" srcId="{F5B4AB9A-33C9-46BA-AC1A-4E3E31A3FAB6}" destId="{CE22EAE4-4891-4282-AA1F-289DD85ED22C}" srcOrd="0" destOrd="0" presId="urn:microsoft.com/office/officeart/2005/8/layout/radial1"/>
    <dgm:cxn modelId="{C3FF6AA2-83E7-460F-BAC6-9A7C526E129E}" type="presParOf" srcId="{D1088240-4775-416B-A08D-8EC6D6E5C12E}" destId="{CC541F47-7984-4F19-A20E-AFC7EE1037EE}" srcOrd="4" destOrd="0" presId="urn:microsoft.com/office/officeart/2005/8/layout/radial1"/>
    <dgm:cxn modelId="{702B6C8E-E84D-4ADC-A33F-A9C81B4E285C}" type="presParOf" srcId="{D1088240-4775-416B-A08D-8EC6D6E5C12E}" destId="{102A4959-AF20-44E5-8D19-5CDFED62012F}" srcOrd="5" destOrd="0" presId="urn:microsoft.com/office/officeart/2005/8/layout/radial1"/>
    <dgm:cxn modelId="{66FE6813-8C8E-4838-A6D9-36D949A3FD6C}" type="presParOf" srcId="{102A4959-AF20-44E5-8D19-5CDFED62012F}" destId="{308F333D-DEA9-4ACD-B87D-1070F4D9119F}" srcOrd="0" destOrd="0" presId="urn:microsoft.com/office/officeart/2005/8/layout/radial1"/>
    <dgm:cxn modelId="{BAA73AE3-B1A1-4290-A2DB-5938B6B38263}" type="presParOf" srcId="{D1088240-4775-416B-A08D-8EC6D6E5C12E}" destId="{0BAE91EA-4913-45B2-9764-E4E0C81FD84F}" srcOrd="6" destOrd="0" presId="urn:microsoft.com/office/officeart/2005/8/layout/radial1"/>
    <dgm:cxn modelId="{BE0608D0-4851-4B57-8B3D-445F3EE38987}" type="presParOf" srcId="{D1088240-4775-416B-A08D-8EC6D6E5C12E}" destId="{5B05F291-6FCD-4F5C-93DD-6DC30EC42DF1}" srcOrd="7" destOrd="0" presId="urn:microsoft.com/office/officeart/2005/8/layout/radial1"/>
    <dgm:cxn modelId="{BDEE07CB-B41D-4BA4-A18F-E2C6065AAA7E}" type="presParOf" srcId="{5B05F291-6FCD-4F5C-93DD-6DC30EC42DF1}" destId="{9A636E2D-1F05-41FC-AD88-1630EB2193E8}" srcOrd="0" destOrd="0" presId="urn:microsoft.com/office/officeart/2005/8/layout/radial1"/>
    <dgm:cxn modelId="{1B9A7CD1-BCE7-401E-A21D-5F3AF4432FEC}" type="presParOf" srcId="{D1088240-4775-416B-A08D-8EC6D6E5C12E}" destId="{AA31FBE4-27A5-48A1-8527-73049468BD0D}" srcOrd="8" destOrd="0" presId="urn:microsoft.com/office/officeart/2005/8/layout/radial1"/>
    <dgm:cxn modelId="{CB679B80-1407-4012-A996-6E19BFCBC8AC}" type="presParOf" srcId="{D1088240-4775-416B-A08D-8EC6D6E5C12E}" destId="{E5C8864D-D9F4-4AD2-8A9C-636907A45F25}" srcOrd="9" destOrd="0" presId="urn:microsoft.com/office/officeart/2005/8/layout/radial1"/>
    <dgm:cxn modelId="{5C62417C-37A3-473F-A6B7-56CB3C3840C6}" type="presParOf" srcId="{E5C8864D-D9F4-4AD2-8A9C-636907A45F25}" destId="{6D832228-82F4-4A8D-821F-AE74F6830262}" srcOrd="0" destOrd="0" presId="urn:microsoft.com/office/officeart/2005/8/layout/radial1"/>
    <dgm:cxn modelId="{A4DAE0E3-701C-407E-A0F2-A9211A0CFB16}" type="presParOf" srcId="{D1088240-4775-416B-A08D-8EC6D6E5C12E}" destId="{D131A5C7-495C-4C35-BFFB-83F664D613CA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4EC894-700E-467B-94E4-7AF95A811E82}" type="doc">
      <dgm:prSet loTypeId="urn:microsoft.com/office/officeart/2005/8/layout/hierarchy2" loCatId="hierarchy" qsTypeId="urn:microsoft.com/office/officeart/2005/8/quickstyle/simple2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CD189EDA-FFCB-4701-AFD8-FBE798FD3BF7}">
      <dgm:prSet phldrT="[Teks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dirty="0" smtClean="0"/>
            <a:t>Izvanbračna djeca su mogla dobiti položaj bračne na tri načina:</a:t>
          </a:r>
          <a:endParaRPr lang="en-US" dirty="0"/>
        </a:p>
      </dgm:t>
    </dgm:pt>
    <dgm:pt modelId="{929DBF28-0599-4ED3-B97B-273174D7E5D3}" type="parTrans" cxnId="{6D17481A-4ACB-4F96-BC4B-2AC1CE055B16}">
      <dgm:prSet/>
      <dgm:spPr/>
      <dgm:t>
        <a:bodyPr/>
        <a:lstStyle/>
        <a:p>
          <a:endParaRPr lang="en-US"/>
        </a:p>
      </dgm:t>
    </dgm:pt>
    <dgm:pt modelId="{B2C3030F-2B1D-4C07-8D7B-502DA9A54E06}" type="sibTrans" cxnId="{6D17481A-4ACB-4F96-BC4B-2AC1CE055B16}">
      <dgm:prSet/>
      <dgm:spPr/>
      <dgm:t>
        <a:bodyPr/>
        <a:lstStyle/>
        <a:p>
          <a:endParaRPr lang="en-US"/>
        </a:p>
      </dgm:t>
    </dgm:pt>
    <dgm:pt modelId="{45806D69-D3F7-427E-9CF6-C301D61E2FCB}">
      <dgm:prSet phldrT="[Teks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dirty="0" smtClean="0"/>
            <a:t>Naknadnim sklapanjem braka izvanbračnih roditelja.</a:t>
          </a:r>
          <a:endParaRPr lang="en-US" dirty="0"/>
        </a:p>
      </dgm:t>
    </dgm:pt>
    <dgm:pt modelId="{63FBB7B0-8674-4D4B-B691-8DA91AF99397}" type="parTrans" cxnId="{BE86148C-4D27-4EF3-8542-E68BD389E30E}">
      <dgm:prSet/>
      <dgm:spPr/>
      <dgm:t>
        <a:bodyPr/>
        <a:lstStyle/>
        <a:p>
          <a:endParaRPr lang="en-US"/>
        </a:p>
      </dgm:t>
    </dgm:pt>
    <dgm:pt modelId="{C8B9F2B7-5314-4D5B-88D8-C985907264AA}" type="sibTrans" cxnId="{BE86148C-4D27-4EF3-8542-E68BD389E30E}">
      <dgm:prSet/>
      <dgm:spPr/>
      <dgm:t>
        <a:bodyPr/>
        <a:lstStyle/>
        <a:p>
          <a:endParaRPr lang="en-US"/>
        </a:p>
      </dgm:t>
    </dgm:pt>
    <dgm:pt modelId="{8806D050-64CB-440D-B3C9-3FC455C2E01F}">
      <dgm:prSet phldrT="[Teks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dirty="0" smtClean="0"/>
            <a:t>Stupanjem </a:t>
          </a:r>
          <a:r>
            <a:rPr lang="bs-Latn-BA" dirty="0" err="1" smtClean="0"/>
            <a:t>izvanbračnog</a:t>
          </a:r>
          <a:r>
            <a:rPr lang="bs-Latn-BA" dirty="0" smtClean="0"/>
            <a:t> djeteta u službu </a:t>
          </a:r>
          <a:r>
            <a:rPr lang="bs-Latn-BA" dirty="0" err="1" smtClean="0"/>
            <a:t>kurijala</a:t>
          </a:r>
          <a:r>
            <a:rPr lang="bs-Latn-BA" dirty="0" smtClean="0"/>
            <a:t>.</a:t>
          </a:r>
          <a:endParaRPr lang="en-US" dirty="0"/>
        </a:p>
      </dgm:t>
    </dgm:pt>
    <dgm:pt modelId="{98676774-AE01-4B83-B225-17DC4404B54E}" type="parTrans" cxnId="{F1DA46DD-09D2-4A29-93CD-20A41BF3E26B}">
      <dgm:prSet/>
      <dgm:spPr/>
      <dgm:t>
        <a:bodyPr/>
        <a:lstStyle/>
        <a:p>
          <a:endParaRPr lang="en-US"/>
        </a:p>
      </dgm:t>
    </dgm:pt>
    <dgm:pt modelId="{82A435F8-98A3-45B4-95A0-3C40D8C91D88}" type="sibTrans" cxnId="{F1DA46DD-09D2-4A29-93CD-20A41BF3E26B}">
      <dgm:prSet/>
      <dgm:spPr/>
      <dgm:t>
        <a:bodyPr/>
        <a:lstStyle/>
        <a:p>
          <a:endParaRPr lang="en-US"/>
        </a:p>
      </dgm:t>
    </dgm:pt>
    <dgm:pt modelId="{F5FFBC0F-5DAC-4288-8741-BF2DC29A6C3E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dirty="0" smtClean="0"/>
            <a:t>Carevim </a:t>
          </a:r>
          <a:r>
            <a:rPr lang="bs-Latn-BA" dirty="0" err="1" smtClean="0"/>
            <a:t>reskriptom</a:t>
          </a:r>
          <a:r>
            <a:rPr lang="bs-Latn-BA" dirty="0" smtClean="0"/>
            <a:t>.</a:t>
          </a:r>
          <a:endParaRPr lang="en-US" dirty="0"/>
        </a:p>
      </dgm:t>
    </dgm:pt>
    <dgm:pt modelId="{FF865C8E-DE24-4C0D-94F7-A2E892DA23C8}" type="parTrans" cxnId="{A97D99E0-88E1-46EA-9D88-CA8AD33935DA}">
      <dgm:prSet/>
      <dgm:spPr/>
      <dgm:t>
        <a:bodyPr/>
        <a:lstStyle/>
        <a:p>
          <a:endParaRPr lang="en-US"/>
        </a:p>
      </dgm:t>
    </dgm:pt>
    <dgm:pt modelId="{75671DAA-6893-4F1D-892D-F2612250AE63}" type="sibTrans" cxnId="{A97D99E0-88E1-46EA-9D88-CA8AD33935DA}">
      <dgm:prSet/>
      <dgm:spPr/>
      <dgm:t>
        <a:bodyPr/>
        <a:lstStyle/>
        <a:p>
          <a:endParaRPr lang="en-US"/>
        </a:p>
      </dgm:t>
    </dgm:pt>
    <dgm:pt modelId="{1A598BD1-F3BB-43E7-ADC4-3E39E12A8F3E}" type="pres">
      <dgm:prSet presAssocID="{9A4EC894-700E-467B-94E4-7AF95A811E8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86A1A96-8B0D-48D0-B7D5-795785641EA6}" type="pres">
      <dgm:prSet presAssocID="{CD189EDA-FFCB-4701-AFD8-FBE798FD3BF7}" presName="root1" presStyleCnt="0"/>
      <dgm:spPr/>
    </dgm:pt>
    <dgm:pt modelId="{B80DC462-8D68-4189-805E-2449E9A2896F}" type="pres">
      <dgm:prSet presAssocID="{CD189EDA-FFCB-4701-AFD8-FBE798FD3BF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9992C1-4FDE-47FE-96D8-5950FB693C09}" type="pres">
      <dgm:prSet presAssocID="{CD189EDA-FFCB-4701-AFD8-FBE798FD3BF7}" presName="level2hierChild" presStyleCnt="0"/>
      <dgm:spPr/>
    </dgm:pt>
    <dgm:pt modelId="{85A02759-2A2A-4216-81B1-5DE155707AF7}" type="pres">
      <dgm:prSet presAssocID="{63FBB7B0-8674-4D4B-B691-8DA91AF99397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7606C6E4-8A60-4856-A549-30F305DE8B57}" type="pres">
      <dgm:prSet presAssocID="{63FBB7B0-8674-4D4B-B691-8DA91AF99397}" presName="connTx" presStyleLbl="parChTrans1D2" presStyleIdx="0" presStyleCnt="3"/>
      <dgm:spPr/>
      <dgm:t>
        <a:bodyPr/>
        <a:lstStyle/>
        <a:p>
          <a:endParaRPr lang="en-US"/>
        </a:p>
      </dgm:t>
    </dgm:pt>
    <dgm:pt modelId="{AA162BF1-BA4B-46D2-A8F3-1DA977EEBCDE}" type="pres">
      <dgm:prSet presAssocID="{45806D69-D3F7-427E-9CF6-C301D61E2FCB}" presName="root2" presStyleCnt="0"/>
      <dgm:spPr/>
    </dgm:pt>
    <dgm:pt modelId="{D510A9A4-F458-4602-8510-64F443DA74A0}" type="pres">
      <dgm:prSet presAssocID="{45806D69-D3F7-427E-9CF6-C301D61E2FCB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63DBDD-751C-4E5F-ACFA-5D8D791EA2FA}" type="pres">
      <dgm:prSet presAssocID="{45806D69-D3F7-427E-9CF6-C301D61E2FCB}" presName="level3hierChild" presStyleCnt="0"/>
      <dgm:spPr/>
    </dgm:pt>
    <dgm:pt modelId="{55F162AF-BAA6-4373-B732-1169BB9126CD}" type="pres">
      <dgm:prSet presAssocID="{98676774-AE01-4B83-B225-17DC4404B54E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FA5B7497-3632-4EB9-8A64-538B544B8B01}" type="pres">
      <dgm:prSet presAssocID="{98676774-AE01-4B83-B225-17DC4404B54E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C5C84C5-1F37-4016-A815-A0F65B532C28}" type="pres">
      <dgm:prSet presAssocID="{8806D050-64CB-440D-B3C9-3FC455C2E01F}" presName="root2" presStyleCnt="0"/>
      <dgm:spPr/>
    </dgm:pt>
    <dgm:pt modelId="{D70BA7C2-8008-45E9-B82F-0B3166250F3F}" type="pres">
      <dgm:prSet presAssocID="{8806D050-64CB-440D-B3C9-3FC455C2E01F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C90E6D-8180-40FB-A39C-A10DEBD24565}" type="pres">
      <dgm:prSet presAssocID="{8806D050-64CB-440D-B3C9-3FC455C2E01F}" presName="level3hierChild" presStyleCnt="0"/>
      <dgm:spPr/>
    </dgm:pt>
    <dgm:pt modelId="{AFEC9DA2-5710-4396-8B98-67AE7A85C689}" type="pres">
      <dgm:prSet presAssocID="{FF865C8E-DE24-4C0D-94F7-A2E892DA23C8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71F18AD2-5DC0-4B39-9B5C-2751ED46C536}" type="pres">
      <dgm:prSet presAssocID="{FF865C8E-DE24-4C0D-94F7-A2E892DA23C8}" presName="connTx" presStyleLbl="parChTrans1D2" presStyleIdx="2" presStyleCnt="3"/>
      <dgm:spPr/>
      <dgm:t>
        <a:bodyPr/>
        <a:lstStyle/>
        <a:p>
          <a:endParaRPr lang="en-US"/>
        </a:p>
      </dgm:t>
    </dgm:pt>
    <dgm:pt modelId="{94112B49-FD9A-44E1-879C-CFE72B8B36A9}" type="pres">
      <dgm:prSet presAssocID="{F5FFBC0F-5DAC-4288-8741-BF2DC29A6C3E}" presName="root2" presStyleCnt="0"/>
      <dgm:spPr/>
    </dgm:pt>
    <dgm:pt modelId="{8B069A0A-E0F7-40CE-A693-CDB195C774EF}" type="pres">
      <dgm:prSet presAssocID="{F5FFBC0F-5DAC-4288-8741-BF2DC29A6C3E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B4DB75-CFD7-4CC7-BE49-0AA3E05FB64D}" type="pres">
      <dgm:prSet presAssocID="{F5FFBC0F-5DAC-4288-8741-BF2DC29A6C3E}" presName="level3hierChild" presStyleCnt="0"/>
      <dgm:spPr/>
    </dgm:pt>
  </dgm:ptLst>
  <dgm:cxnLst>
    <dgm:cxn modelId="{3C98BEAC-0F48-4590-AC95-B3F99E11BDEC}" type="presOf" srcId="{CD189EDA-FFCB-4701-AFD8-FBE798FD3BF7}" destId="{B80DC462-8D68-4189-805E-2449E9A2896F}" srcOrd="0" destOrd="0" presId="urn:microsoft.com/office/officeart/2005/8/layout/hierarchy2"/>
    <dgm:cxn modelId="{D39B5172-2C01-4BC7-80BE-D495D2879206}" type="presOf" srcId="{63FBB7B0-8674-4D4B-B691-8DA91AF99397}" destId="{7606C6E4-8A60-4856-A549-30F305DE8B57}" srcOrd="1" destOrd="0" presId="urn:microsoft.com/office/officeart/2005/8/layout/hierarchy2"/>
    <dgm:cxn modelId="{6D17481A-4ACB-4F96-BC4B-2AC1CE055B16}" srcId="{9A4EC894-700E-467B-94E4-7AF95A811E82}" destId="{CD189EDA-FFCB-4701-AFD8-FBE798FD3BF7}" srcOrd="0" destOrd="0" parTransId="{929DBF28-0599-4ED3-B97B-273174D7E5D3}" sibTransId="{B2C3030F-2B1D-4C07-8D7B-502DA9A54E06}"/>
    <dgm:cxn modelId="{4EE70B2D-B297-4740-BD2E-CDB4933E37E4}" type="presOf" srcId="{63FBB7B0-8674-4D4B-B691-8DA91AF99397}" destId="{85A02759-2A2A-4216-81B1-5DE155707AF7}" srcOrd="0" destOrd="0" presId="urn:microsoft.com/office/officeart/2005/8/layout/hierarchy2"/>
    <dgm:cxn modelId="{1C58F90B-B10B-4901-BB98-0E2A992532E2}" type="presOf" srcId="{9A4EC894-700E-467B-94E4-7AF95A811E82}" destId="{1A598BD1-F3BB-43E7-ADC4-3E39E12A8F3E}" srcOrd="0" destOrd="0" presId="urn:microsoft.com/office/officeart/2005/8/layout/hierarchy2"/>
    <dgm:cxn modelId="{408BDA41-0908-4456-AC52-59099BDD369E}" type="presOf" srcId="{98676774-AE01-4B83-B225-17DC4404B54E}" destId="{55F162AF-BAA6-4373-B732-1169BB9126CD}" srcOrd="0" destOrd="0" presId="urn:microsoft.com/office/officeart/2005/8/layout/hierarchy2"/>
    <dgm:cxn modelId="{1DF399CC-1AC8-4466-A445-C3C470195FEF}" type="presOf" srcId="{F5FFBC0F-5DAC-4288-8741-BF2DC29A6C3E}" destId="{8B069A0A-E0F7-40CE-A693-CDB195C774EF}" srcOrd="0" destOrd="0" presId="urn:microsoft.com/office/officeart/2005/8/layout/hierarchy2"/>
    <dgm:cxn modelId="{E4AE319E-AF7C-4724-BC41-B7186E1F13FF}" type="presOf" srcId="{FF865C8E-DE24-4C0D-94F7-A2E892DA23C8}" destId="{71F18AD2-5DC0-4B39-9B5C-2751ED46C536}" srcOrd="1" destOrd="0" presId="urn:microsoft.com/office/officeart/2005/8/layout/hierarchy2"/>
    <dgm:cxn modelId="{F1DA46DD-09D2-4A29-93CD-20A41BF3E26B}" srcId="{CD189EDA-FFCB-4701-AFD8-FBE798FD3BF7}" destId="{8806D050-64CB-440D-B3C9-3FC455C2E01F}" srcOrd="1" destOrd="0" parTransId="{98676774-AE01-4B83-B225-17DC4404B54E}" sibTransId="{82A435F8-98A3-45B4-95A0-3C40D8C91D88}"/>
    <dgm:cxn modelId="{B2B21FA7-7801-490E-9BAE-A0E7D6309F57}" type="presOf" srcId="{8806D050-64CB-440D-B3C9-3FC455C2E01F}" destId="{D70BA7C2-8008-45E9-B82F-0B3166250F3F}" srcOrd="0" destOrd="0" presId="urn:microsoft.com/office/officeart/2005/8/layout/hierarchy2"/>
    <dgm:cxn modelId="{451B2062-32FC-4F9F-90E6-0E3328D29635}" type="presOf" srcId="{45806D69-D3F7-427E-9CF6-C301D61E2FCB}" destId="{D510A9A4-F458-4602-8510-64F443DA74A0}" srcOrd="0" destOrd="0" presId="urn:microsoft.com/office/officeart/2005/8/layout/hierarchy2"/>
    <dgm:cxn modelId="{BE86148C-4D27-4EF3-8542-E68BD389E30E}" srcId="{CD189EDA-FFCB-4701-AFD8-FBE798FD3BF7}" destId="{45806D69-D3F7-427E-9CF6-C301D61E2FCB}" srcOrd="0" destOrd="0" parTransId="{63FBB7B0-8674-4D4B-B691-8DA91AF99397}" sibTransId="{C8B9F2B7-5314-4D5B-88D8-C985907264AA}"/>
    <dgm:cxn modelId="{ABD9703A-6FD6-4CF1-B088-A78B56B3C3AC}" type="presOf" srcId="{98676774-AE01-4B83-B225-17DC4404B54E}" destId="{FA5B7497-3632-4EB9-8A64-538B544B8B01}" srcOrd="1" destOrd="0" presId="urn:microsoft.com/office/officeart/2005/8/layout/hierarchy2"/>
    <dgm:cxn modelId="{A97D99E0-88E1-46EA-9D88-CA8AD33935DA}" srcId="{CD189EDA-FFCB-4701-AFD8-FBE798FD3BF7}" destId="{F5FFBC0F-5DAC-4288-8741-BF2DC29A6C3E}" srcOrd="2" destOrd="0" parTransId="{FF865C8E-DE24-4C0D-94F7-A2E892DA23C8}" sibTransId="{75671DAA-6893-4F1D-892D-F2612250AE63}"/>
    <dgm:cxn modelId="{EA252224-FBE2-4C6E-9C7D-186C3143A074}" type="presOf" srcId="{FF865C8E-DE24-4C0D-94F7-A2E892DA23C8}" destId="{AFEC9DA2-5710-4396-8B98-67AE7A85C689}" srcOrd="0" destOrd="0" presId="urn:microsoft.com/office/officeart/2005/8/layout/hierarchy2"/>
    <dgm:cxn modelId="{BE7686C5-D917-4A89-8D0A-5788FE0266B8}" type="presParOf" srcId="{1A598BD1-F3BB-43E7-ADC4-3E39E12A8F3E}" destId="{F86A1A96-8B0D-48D0-B7D5-795785641EA6}" srcOrd="0" destOrd="0" presId="urn:microsoft.com/office/officeart/2005/8/layout/hierarchy2"/>
    <dgm:cxn modelId="{4EE2C879-9CC5-45CA-A956-F080CDB030E0}" type="presParOf" srcId="{F86A1A96-8B0D-48D0-B7D5-795785641EA6}" destId="{B80DC462-8D68-4189-805E-2449E9A2896F}" srcOrd="0" destOrd="0" presId="urn:microsoft.com/office/officeart/2005/8/layout/hierarchy2"/>
    <dgm:cxn modelId="{E712B0DB-AA6D-4641-A63A-AF74578AFA10}" type="presParOf" srcId="{F86A1A96-8B0D-48D0-B7D5-795785641EA6}" destId="{3C9992C1-4FDE-47FE-96D8-5950FB693C09}" srcOrd="1" destOrd="0" presId="urn:microsoft.com/office/officeart/2005/8/layout/hierarchy2"/>
    <dgm:cxn modelId="{ECF52458-0BAD-42AD-9692-02E833767C0D}" type="presParOf" srcId="{3C9992C1-4FDE-47FE-96D8-5950FB693C09}" destId="{85A02759-2A2A-4216-81B1-5DE155707AF7}" srcOrd="0" destOrd="0" presId="urn:microsoft.com/office/officeart/2005/8/layout/hierarchy2"/>
    <dgm:cxn modelId="{C7B0C782-8DA7-460A-994D-4B0FC5449BA1}" type="presParOf" srcId="{85A02759-2A2A-4216-81B1-5DE155707AF7}" destId="{7606C6E4-8A60-4856-A549-30F305DE8B57}" srcOrd="0" destOrd="0" presId="urn:microsoft.com/office/officeart/2005/8/layout/hierarchy2"/>
    <dgm:cxn modelId="{0AA295A4-EC98-43E4-8891-B58BB17AABBD}" type="presParOf" srcId="{3C9992C1-4FDE-47FE-96D8-5950FB693C09}" destId="{AA162BF1-BA4B-46D2-A8F3-1DA977EEBCDE}" srcOrd="1" destOrd="0" presId="urn:microsoft.com/office/officeart/2005/8/layout/hierarchy2"/>
    <dgm:cxn modelId="{387EFA3C-540D-4FB7-A1DD-8D1CC2E5C3DA}" type="presParOf" srcId="{AA162BF1-BA4B-46D2-A8F3-1DA977EEBCDE}" destId="{D510A9A4-F458-4602-8510-64F443DA74A0}" srcOrd="0" destOrd="0" presId="urn:microsoft.com/office/officeart/2005/8/layout/hierarchy2"/>
    <dgm:cxn modelId="{E81E6228-EA92-45B4-A920-FF183381F154}" type="presParOf" srcId="{AA162BF1-BA4B-46D2-A8F3-1DA977EEBCDE}" destId="{F563DBDD-751C-4E5F-ACFA-5D8D791EA2FA}" srcOrd="1" destOrd="0" presId="urn:microsoft.com/office/officeart/2005/8/layout/hierarchy2"/>
    <dgm:cxn modelId="{4D5A79DA-785A-4164-9CC5-84B4877CECF9}" type="presParOf" srcId="{3C9992C1-4FDE-47FE-96D8-5950FB693C09}" destId="{55F162AF-BAA6-4373-B732-1169BB9126CD}" srcOrd="2" destOrd="0" presId="urn:microsoft.com/office/officeart/2005/8/layout/hierarchy2"/>
    <dgm:cxn modelId="{71BA2C83-6078-4226-83EB-DB9FD3D4EDF2}" type="presParOf" srcId="{55F162AF-BAA6-4373-B732-1169BB9126CD}" destId="{FA5B7497-3632-4EB9-8A64-538B544B8B01}" srcOrd="0" destOrd="0" presId="urn:microsoft.com/office/officeart/2005/8/layout/hierarchy2"/>
    <dgm:cxn modelId="{64DEE34E-383B-4BDC-9A98-81F44C2669E3}" type="presParOf" srcId="{3C9992C1-4FDE-47FE-96D8-5950FB693C09}" destId="{6C5C84C5-1F37-4016-A815-A0F65B532C28}" srcOrd="3" destOrd="0" presId="urn:microsoft.com/office/officeart/2005/8/layout/hierarchy2"/>
    <dgm:cxn modelId="{EE92019E-1B85-4238-B7A5-E389E789143C}" type="presParOf" srcId="{6C5C84C5-1F37-4016-A815-A0F65B532C28}" destId="{D70BA7C2-8008-45E9-B82F-0B3166250F3F}" srcOrd="0" destOrd="0" presId="urn:microsoft.com/office/officeart/2005/8/layout/hierarchy2"/>
    <dgm:cxn modelId="{9C44DA14-8023-4A43-A52B-87765859FE8F}" type="presParOf" srcId="{6C5C84C5-1F37-4016-A815-A0F65B532C28}" destId="{D1C90E6D-8180-40FB-A39C-A10DEBD24565}" srcOrd="1" destOrd="0" presId="urn:microsoft.com/office/officeart/2005/8/layout/hierarchy2"/>
    <dgm:cxn modelId="{A7098A02-BFC8-4E36-A3BD-922053B3A962}" type="presParOf" srcId="{3C9992C1-4FDE-47FE-96D8-5950FB693C09}" destId="{AFEC9DA2-5710-4396-8B98-67AE7A85C689}" srcOrd="4" destOrd="0" presId="urn:microsoft.com/office/officeart/2005/8/layout/hierarchy2"/>
    <dgm:cxn modelId="{AD3167D6-57CE-48BF-AE61-44FFCA39721A}" type="presParOf" srcId="{AFEC9DA2-5710-4396-8B98-67AE7A85C689}" destId="{71F18AD2-5DC0-4B39-9B5C-2751ED46C536}" srcOrd="0" destOrd="0" presId="urn:microsoft.com/office/officeart/2005/8/layout/hierarchy2"/>
    <dgm:cxn modelId="{87FAFEE5-48F7-49FC-9312-702A6F1DC0EE}" type="presParOf" srcId="{3C9992C1-4FDE-47FE-96D8-5950FB693C09}" destId="{94112B49-FD9A-44E1-879C-CFE72B8B36A9}" srcOrd="5" destOrd="0" presId="urn:microsoft.com/office/officeart/2005/8/layout/hierarchy2"/>
    <dgm:cxn modelId="{25153063-1A92-4B3B-A1D1-C0FF3F9DEE46}" type="presParOf" srcId="{94112B49-FD9A-44E1-879C-CFE72B8B36A9}" destId="{8B069A0A-E0F7-40CE-A693-CDB195C774EF}" srcOrd="0" destOrd="0" presId="urn:microsoft.com/office/officeart/2005/8/layout/hierarchy2"/>
    <dgm:cxn modelId="{93387E1D-198B-44BA-9435-1F7953A3F252}" type="presParOf" srcId="{94112B49-FD9A-44E1-879C-CFE72B8B36A9}" destId="{98B4DB75-CFD7-4CC7-BE49-0AA3E05FB64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2CA2CD1-4292-40D4-9FCA-EFD54FFF1B64}" type="doc">
      <dgm:prSet loTypeId="urn:microsoft.com/office/officeart/2005/8/layout/hierarchy3" loCatId="list" qsTypeId="urn:microsoft.com/office/officeart/2005/8/quickstyle/simple1#5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7C42F3CC-5219-41B9-8017-A807AA149073}">
      <dgm:prSet phldrT="[Teks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dirty="0" smtClean="0"/>
            <a:t>Očinska vlast je prestajala zbog:</a:t>
          </a:r>
          <a:endParaRPr lang="en-US" dirty="0"/>
        </a:p>
      </dgm:t>
    </dgm:pt>
    <dgm:pt modelId="{A2B7B4DC-C91D-4022-B913-74CFDECC7A6E}" type="parTrans" cxnId="{A478E697-9FEA-4D89-8A3F-9AEAB7CDD7BE}">
      <dgm:prSet/>
      <dgm:spPr/>
      <dgm:t>
        <a:bodyPr/>
        <a:lstStyle/>
        <a:p>
          <a:endParaRPr lang="en-US"/>
        </a:p>
      </dgm:t>
    </dgm:pt>
    <dgm:pt modelId="{D2AF102B-645A-4788-8C18-E096660396E6}" type="sibTrans" cxnId="{A478E697-9FEA-4D89-8A3F-9AEAB7CDD7BE}">
      <dgm:prSet/>
      <dgm:spPr/>
      <dgm:t>
        <a:bodyPr/>
        <a:lstStyle/>
        <a:p>
          <a:endParaRPr lang="en-US"/>
        </a:p>
      </dgm:t>
    </dgm:pt>
    <dgm:pt modelId="{C55F9FE1-C917-4C3E-BB01-6A23E8FD1F27}">
      <dgm:prSet phldrT="[Teks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dirty="0" smtClean="0"/>
            <a:t>Prirodne ili građanske smrti imatelja vlasti ili </a:t>
          </a:r>
          <a:r>
            <a:rPr lang="bs-Latn-BA" dirty="0" err="1" smtClean="0"/>
            <a:t>potčinjenoga</a:t>
          </a:r>
          <a:r>
            <a:rPr lang="bs-Latn-BA" dirty="0" smtClean="0"/>
            <a:t>.</a:t>
          </a:r>
          <a:endParaRPr lang="en-US" dirty="0"/>
        </a:p>
      </dgm:t>
    </dgm:pt>
    <dgm:pt modelId="{688661BB-6A0C-43E7-9CA2-2367B7D40091}" type="parTrans" cxnId="{4BBA5967-E74F-443E-A7E2-14B9F1F5ADB8}">
      <dgm:prSet/>
      <dgm:spPr/>
      <dgm:t>
        <a:bodyPr/>
        <a:lstStyle/>
        <a:p>
          <a:endParaRPr lang="en-US"/>
        </a:p>
      </dgm:t>
    </dgm:pt>
    <dgm:pt modelId="{8EFD9291-3E19-4EB2-9A16-C97739AD71CE}" type="sibTrans" cxnId="{4BBA5967-E74F-443E-A7E2-14B9F1F5ADB8}">
      <dgm:prSet/>
      <dgm:spPr/>
      <dgm:t>
        <a:bodyPr/>
        <a:lstStyle/>
        <a:p>
          <a:endParaRPr lang="en-US"/>
        </a:p>
      </dgm:t>
    </dgm:pt>
    <dgm:pt modelId="{E5CE56C5-E1F1-460C-B032-8D01BB77F5AB}">
      <dgm:prSet phldrT="[Teks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dirty="0" smtClean="0"/>
            <a:t>Emancipacije</a:t>
          </a:r>
          <a:endParaRPr lang="en-US" dirty="0"/>
        </a:p>
      </dgm:t>
    </dgm:pt>
    <dgm:pt modelId="{5008CED9-9019-4CE5-923E-00FE438E7FC4}" type="parTrans" cxnId="{0179D579-95BF-4362-A7EE-498C9A022E61}">
      <dgm:prSet/>
      <dgm:spPr/>
      <dgm:t>
        <a:bodyPr/>
        <a:lstStyle/>
        <a:p>
          <a:endParaRPr lang="en-US"/>
        </a:p>
      </dgm:t>
    </dgm:pt>
    <dgm:pt modelId="{866EA7E1-2953-49F6-A7BF-155B2FE03773}" type="sibTrans" cxnId="{0179D579-95BF-4362-A7EE-498C9A022E61}">
      <dgm:prSet/>
      <dgm:spPr/>
      <dgm:t>
        <a:bodyPr/>
        <a:lstStyle/>
        <a:p>
          <a:endParaRPr lang="en-US"/>
        </a:p>
      </dgm:t>
    </dgm:pt>
    <dgm:pt modelId="{42EA7AC0-33C6-4B0A-81AC-576CAC5630E9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s-Latn-BA" dirty="0" smtClean="0"/>
            <a:t>Zbog položaja u državnoj službi koji bi postigla osoba </a:t>
          </a:r>
          <a:r>
            <a:rPr lang="bs-Latn-BA" dirty="0" err="1" smtClean="0"/>
            <a:t>alieni</a:t>
          </a:r>
          <a:r>
            <a:rPr lang="bs-Latn-BA" dirty="0" smtClean="0"/>
            <a:t> </a:t>
          </a:r>
          <a:r>
            <a:rPr lang="bs-Latn-BA" dirty="0" err="1" smtClean="0"/>
            <a:t>iuris</a:t>
          </a:r>
          <a:r>
            <a:rPr lang="bs-Latn-BA" dirty="0" smtClean="0"/>
            <a:t>.</a:t>
          </a:r>
          <a:endParaRPr lang="en-US" dirty="0"/>
        </a:p>
      </dgm:t>
    </dgm:pt>
    <dgm:pt modelId="{B9E3AC03-DACF-4B4C-9A91-887D794EB25F}" type="parTrans" cxnId="{019385E7-CFA5-4959-BDAE-4B550CFDB5E5}">
      <dgm:prSet/>
      <dgm:spPr/>
      <dgm:t>
        <a:bodyPr/>
        <a:lstStyle/>
        <a:p>
          <a:endParaRPr lang="en-US"/>
        </a:p>
      </dgm:t>
    </dgm:pt>
    <dgm:pt modelId="{72348995-1F28-441A-BE82-80C80888642E}" type="sibTrans" cxnId="{019385E7-CFA5-4959-BDAE-4B550CFDB5E5}">
      <dgm:prSet/>
      <dgm:spPr/>
      <dgm:t>
        <a:bodyPr/>
        <a:lstStyle/>
        <a:p>
          <a:endParaRPr lang="en-US"/>
        </a:p>
      </dgm:t>
    </dgm:pt>
    <dgm:pt modelId="{2AE3989E-7FA5-4CA3-8DBF-B1E8BBE4047C}" type="pres">
      <dgm:prSet presAssocID="{D2CA2CD1-4292-40D4-9FCA-EFD54FFF1B6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ED564B9-D511-49A4-AB2E-D1354EC07124}" type="pres">
      <dgm:prSet presAssocID="{7C42F3CC-5219-41B9-8017-A807AA149073}" presName="root" presStyleCnt="0"/>
      <dgm:spPr/>
    </dgm:pt>
    <dgm:pt modelId="{632D4A39-210D-4A33-AE36-51F56291417C}" type="pres">
      <dgm:prSet presAssocID="{7C42F3CC-5219-41B9-8017-A807AA149073}" presName="rootComposite" presStyleCnt="0"/>
      <dgm:spPr/>
    </dgm:pt>
    <dgm:pt modelId="{24126DEC-5D45-4CD3-97FB-FD8FC72E3D66}" type="pres">
      <dgm:prSet presAssocID="{7C42F3CC-5219-41B9-8017-A807AA149073}" presName="rootText" presStyleLbl="node1" presStyleIdx="0" presStyleCnt="1" custScaleX="166930" custScaleY="48008"/>
      <dgm:spPr/>
      <dgm:t>
        <a:bodyPr/>
        <a:lstStyle/>
        <a:p>
          <a:endParaRPr lang="en-US"/>
        </a:p>
      </dgm:t>
    </dgm:pt>
    <dgm:pt modelId="{4DBC3966-F140-465C-A9EB-28BCD811C417}" type="pres">
      <dgm:prSet presAssocID="{7C42F3CC-5219-41B9-8017-A807AA149073}" presName="rootConnector" presStyleLbl="node1" presStyleIdx="0" presStyleCnt="1"/>
      <dgm:spPr/>
      <dgm:t>
        <a:bodyPr/>
        <a:lstStyle/>
        <a:p>
          <a:endParaRPr lang="en-US"/>
        </a:p>
      </dgm:t>
    </dgm:pt>
    <dgm:pt modelId="{0E4F8FA4-5831-4DE2-B597-489C8733A8B7}" type="pres">
      <dgm:prSet presAssocID="{7C42F3CC-5219-41B9-8017-A807AA149073}" presName="childShape" presStyleCnt="0"/>
      <dgm:spPr/>
    </dgm:pt>
    <dgm:pt modelId="{D10BBC93-D257-4F36-91EE-DA0B9B25F833}" type="pres">
      <dgm:prSet presAssocID="{688661BB-6A0C-43E7-9CA2-2367B7D40091}" presName="Name13" presStyleLbl="parChTrans1D2" presStyleIdx="0" presStyleCnt="3"/>
      <dgm:spPr/>
      <dgm:t>
        <a:bodyPr/>
        <a:lstStyle/>
        <a:p>
          <a:endParaRPr lang="en-US"/>
        </a:p>
      </dgm:t>
    </dgm:pt>
    <dgm:pt modelId="{E5C23026-4BC6-4F36-A84D-0CEF149D2E51}" type="pres">
      <dgm:prSet presAssocID="{C55F9FE1-C917-4C3E-BB01-6A23E8FD1F27}" presName="childText" presStyleLbl="bgAcc1" presStyleIdx="0" presStyleCnt="3" custScaleX="180242" custScaleY="61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DE5380-84A6-4413-A785-EB2F62A5FC6F}" type="pres">
      <dgm:prSet presAssocID="{5008CED9-9019-4CE5-923E-00FE438E7FC4}" presName="Name13" presStyleLbl="parChTrans1D2" presStyleIdx="1" presStyleCnt="3"/>
      <dgm:spPr/>
      <dgm:t>
        <a:bodyPr/>
        <a:lstStyle/>
        <a:p>
          <a:endParaRPr lang="en-US"/>
        </a:p>
      </dgm:t>
    </dgm:pt>
    <dgm:pt modelId="{A151642F-98BB-44C0-A36E-DDEC12C1B720}" type="pres">
      <dgm:prSet presAssocID="{E5CE56C5-E1F1-460C-B032-8D01BB77F5AB}" presName="childText" presStyleLbl="bgAcc1" presStyleIdx="1" presStyleCnt="3" custScaleX="178316" custScaleY="343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5FAA85-BE4E-461D-86C6-272ACE9036D4}" type="pres">
      <dgm:prSet presAssocID="{B9E3AC03-DACF-4B4C-9A91-887D794EB25F}" presName="Name13" presStyleLbl="parChTrans1D2" presStyleIdx="2" presStyleCnt="3"/>
      <dgm:spPr/>
      <dgm:t>
        <a:bodyPr/>
        <a:lstStyle/>
        <a:p>
          <a:endParaRPr lang="en-US"/>
        </a:p>
      </dgm:t>
    </dgm:pt>
    <dgm:pt modelId="{979BB142-B09F-46B7-AA85-45F2BFF4BF2E}" type="pres">
      <dgm:prSet presAssocID="{42EA7AC0-33C6-4B0A-81AC-576CAC5630E9}" presName="childText" presStyleLbl="bgAcc1" presStyleIdx="2" presStyleCnt="3" custScaleX="186895" custScaleY="39425" custLinFactNeighborX="-1772" custLinFactNeighborY="-55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692E90-CA14-41A9-9F29-557D749A79EE}" type="presOf" srcId="{B9E3AC03-DACF-4B4C-9A91-887D794EB25F}" destId="{0D5FAA85-BE4E-461D-86C6-272ACE9036D4}" srcOrd="0" destOrd="0" presId="urn:microsoft.com/office/officeart/2005/8/layout/hierarchy3"/>
    <dgm:cxn modelId="{9E1F923A-3323-4B0F-B644-A934A8C1F88C}" type="presOf" srcId="{7C42F3CC-5219-41B9-8017-A807AA149073}" destId="{24126DEC-5D45-4CD3-97FB-FD8FC72E3D66}" srcOrd="0" destOrd="0" presId="urn:microsoft.com/office/officeart/2005/8/layout/hierarchy3"/>
    <dgm:cxn modelId="{0CEC324A-1983-427E-A7D6-7D9317848AF4}" type="presOf" srcId="{C55F9FE1-C917-4C3E-BB01-6A23E8FD1F27}" destId="{E5C23026-4BC6-4F36-A84D-0CEF149D2E51}" srcOrd="0" destOrd="0" presId="urn:microsoft.com/office/officeart/2005/8/layout/hierarchy3"/>
    <dgm:cxn modelId="{6DC3685B-8119-40FD-BFB2-B58596D38EAF}" type="presOf" srcId="{E5CE56C5-E1F1-460C-B032-8D01BB77F5AB}" destId="{A151642F-98BB-44C0-A36E-DDEC12C1B720}" srcOrd="0" destOrd="0" presId="urn:microsoft.com/office/officeart/2005/8/layout/hierarchy3"/>
    <dgm:cxn modelId="{8C39101C-EADB-4204-BE20-64E8AC489D1C}" type="presOf" srcId="{5008CED9-9019-4CE5-923E-00FE438E7FC4}" destId="{9FDE5380-84A6-4413-A785-EB2F62A5FC6F}" srcOrd="0" destOrd="0" presId="urn:microsoft.com/office/officeart/2005/8/layout/hierarchy3"/>
    <dgm:cxn modelId="{A478E697-9FEA-4D89-8A3F-9AEAB7CDD7BE}" srcId="{D2CA2CD1-4292-40D4-9FCA-EFD54FFF1B64}" destId="{7C42F3CC-5219-41B9-8017-A807AA149073}" srcOrd="0" destOrd="0" parTransId="{A2B7B4DC-C91D-4022-B913-74CFDECC7A6E}" sibTransId="{D2AF102B-645A-4788-8C18-E096660396E6}"/>
    <dgm:cxn modelId="{4BBA5967-E74F-443E-A7E2-14B9F1F5ADB8}" srcId="{7C42F3CC-5219-41B9-8017-A807AA149073}" destId="{C55F9FE1-C917-4C3E-BB01-6A23E8FD1F27}" srcOrd="0" destOrd="0" parTransId="{688661BB-6A0C-43E7-9CA2-2367B7D40091}" sibTransId="{8EFD9291-3E19-4EB2-9A16-C97739AD71CE}"/>
    <dgm:cxn modelId="{019385E7-CFA5-4959-BDAE-4B550CFDB5E5}" srcId="{7C42F3CC-5219-41B9-8017-A807AA149073}" destId="{42EA7AC0-33C6-4B0A-81AC-576CAC5630E9}" srcOrd="2" destOrd="0" parTransId="{B9E3AC03-DACF-4B4C-9A91-887D794EB25F}" sibTransId="{72348995-1F28-441A-BE82-80C80888642E}"/>
    <dgm:cxn modelId="{9B808E8D-A8A2-4E86-8C00-ED3C9B2818D1}" type="presOf" srcId="{7C42F3CC-5219-41B9-8017-A807AA149073}" destId="{4DBC3966-F140-465C-A9EB-28BCD811C417}" srcOrd="1" destOrd="0" presId="urn:microsoft.com/office/officeart/2005/8/layout/hierarchy3"/>
    <dgm:cxn modelId="{5804D376-AFBE-4838-90AB-AE55B8010926}" type="presOf" srcId="{D2CA2CD1-4292-40D4-9FCA-EFD54FFF1B64}" destId="{2AE3989E-7FA5-4CA3-8DBF-B1E8BBE4047C}" srcOrd="0" destOrd="0" presId="urn:microsoft.com/office/officeart/2005/8/layout/hierarchy3"/>
    <dgm:cxn modelId="{28FAC665-633C-4D7F-8580-4BA0F9B134AB}" type="presOf" srcId="{688661BB-6A0C-43E7-9CA2-2367B7D40091}" destId="{D10BBC93-D257-4F36-91EE-DA0B9B25F833}" srcOrd="0" destOrd="0" presId="urn:microsoft.com/office/officeart/2005/8/layout/hierarchy3"/>
    <dgm:cxn modelId="{282F9BB6-A492-4807-991E-FCF8187835F8}" type="presOf" srcId="{42EA7AC0-33C6-4B0A-81AC-576CAC5630E9}" destId="{979BB142-B09F-46B7-AA85-45F2BFF4BF2E}" srcOrd="0" destOrd="0" presId="urn:microsoft.com/office/officeart/2005/8/layout/hierarchy3"/>
    <dgm:cxn modelId="{0179D579-95BF-4362-A7EE-498C9A022E61}" srcId="{7C42F3CC-5219-41B9-8017-A807AA149073}" destId="{E5CE56C5-E1F1-460C-B032-8D01BB77F5AB}" srcOrd="1" destOrd="0" parTransId="{5008CED9-9019-4CE5-923E-00FE438E7FC4}" sibTransId="{866EA7E1-2953-49F6-A7BF-155B2FE03773}"/>
    <dgm:cxn modelId="{899F0BFA-1C21-449B-8640-CBAB9E0E1863}" type="presParOf" srcId="{2AE3989E-7FA5-4CA3-8DBF-B1E8BBE4047C}" destId="{9ED564B9-D511-49A4-AB2E-D1354EC07124}" srcOrd="0" destOrd="0" presId="urn:microsoft.com/office/officeart/2005/8/layout/hierarchy3"/>
    <dgm:cxn modelId="{E90B304E-AB52-4F43-B4E6-24E9B4024CD8}" type="presParOf" srcId="{9ED564B9-D511-49A4-AB2E-D1354EC07124}" destId="{632D4A39-210D-4A33-AE36-51F56291417C}" srcOrd="0" destOrd="0" presId="urn:microsoft.com/office/officeart/2005/8/layout/hierarchy3"/>
    <dgm:cxn modelId="{4C559AEB-CA6B-42C1-B869-ED44CED58781}" type="presParOf" srcId="{632D4A39-210D-4A33-AE36-51F56291417C}" destId="{24126DEC-5D45-4CD3-97FB-FD8FC72E3D66}" srcOrd="0" destOrd="0" presId="urn:microsoft.com/office/officeart/2005/8/layout/hierarchy3"/>
    <dgm:cxn modelId="{BE517D8A-B983-47F5-B15D-CEAEB539EB9D}" type="presParOf" srcId="{632D4A39-210D-4A33-AE36-51F56291417C}" destId="{4DBC3966-F140-465C-A9EB-28BCD811C417}" srcOrd="1" destOrd="0" presId="urn:microsoft.com/office/officeart/2005/8/layout/hierarchy3"/>
    <dgm:cxn modelId="{29B9DD24-DAEC-473E-A8A2-BEC57FBB9FC3}" type="presParOf" srcId="{9ED564B9-D511-49A4-AB2E-D1354EC07124}" destId="{0E4F8FA4-5831-4DE2-B597-489C8733A8B7}" srcOrd="1" destOrd="0" presId="urn:microsoft.com/office/officeart/2005/8/layout/hierarchy3"/>
    <dgm:cxn modelId="{6912C83B-1E32-4BE2-87F4-11FC9A25E768}" type="presParOf" srcId="{0E4F8FA4-5831-4DE2-B597-489C8733A8B7}" destId="{D10BBC93-D257-4F36-91EE-DA0B9B25F833}" srcOrd="0" destOrd="0" presId="urn:microsoft.com/office/officeart/2005/8/layout/hierarchy3"/>
    <dgm:cxn modelId="{8F11C60B-6F3B-4CE2-9369-F4C99610E2D8}" type="presParOf" srcId="{0E4F8FA4-5831-4DE2-B597-489C8733A8B7}" destId="{E5C23026-4BC6-4F36-A84D-0CEF149D2E51}" srcOrd="1" destOrd="0" presId="urn:microsoft.com/office/officeart/2005/8/layout/hierarchy3"/>
    <dgm:cxn modelId="{E2BE40B4-2053-4ADB-8115-94725090EAB1}" type="presParOf" srcId="{0E4F8FA4-5831-4DE2-B597-489C8733A8B7}" destId="{9FDE5380-84A6-4413-A785-EB2F62A5FC6F}" srcOrd="2" destOrd="0" presId="urn:microsoft.com/office/officeart/2005/8/layout/hierarchy3"/>
    <dgm:cxn modelId="{C01031F3-2DAC-4460-9715-61CE3FD4D15C}" type="presParOf" srcId="{0E4F8FA4-5831-4DE2-B597-489C8733A8B7}" destId="{A151642F-98BB-44C0-A36E-DDEC12C1B720}" srcOrd="3" destOrd="0" presId="urn:microsoft.com/office/officeart/2005/8/layout/hierarchy3"/>
    <dgm:cxn modelId="{B80F2B55-7B01-4401-B726-C35D2FE94825}" type="presParOf" srcId="{0E4F8FA4-5831-4DE2-B597-489C8733A8B7}" destId="{0D5FAA85-BE4E-461D-86C6-272ACE9036D4}" srcOrd="4" destOrd="0" presId="urn:microsoft.com/office/officeart/2005/8/layout/hierarchy3"/>
    <dgm:cxn modelId="{A0D4A30A-1FAF-4110-B2AD-7E0273FC0EFF}" type="presParOf" srcId="{0E4F8FA4-5831-4DE2-B597-489C8733A8B7}" destId="{979BB142-B09F-46B7-AA85-45F2BFF4BF2E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54D1F0E-57D3-4506-8A81-F3A255D0C071}" type="doc">
      <dgm:prSet loTypeId="urn:microsoft.com/office/officeart/2005/8/layout/matrix1" loCatId="matrix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7FE7B296-4A38-448C-BF99-D24B12AADCD3}">
      <dgm:prSet phldrT="[Tekst]"/>
      <dgm:spPr/>
      <dgm:t>
        <a:bodyPr/>
        <a:lstStyle/>
        <a:p>
          <a:r>
            <a:rPr lang="bs-Latn-BA" dirty="0" smtClean="0"/>
            <a:t>Za zaključenje </a:t>
          </a:r>
          <a:r>
            <a:rPr lang="bs-Latn-BA" dirty="0" err="1" smtClean="0"/>
            <a:t>pravovaljanog</a:t>
          </a:r>
          <a:r>
            <a:rPr lang="bs-Latn-BA" dirty="0" smtClean="0"/>
            <a:t> rimskog braka morali su biti ostvareni sljedeći konstitutivni elementi:</a:t>
          </a:r>
          <a:endParaRPr lang="en-US" dirty="0"/>
        </a:p>
      </dgm:t>
    </dgm:pt>
    <dgm:pt modelId="{FB58F03D-AB22-46DD-A7E3-2B8D2B406742}" type="parTrans" cxnId="{CCBC801F-F873-4D3A-9487-DE2A878113F8}">
      <dgm:prSet/>
      <dgm:spPr/>
      <dgm:t>
        <a:bodyPr/>
        <a:lstStyle/>
        <a:p>
          <a:endParaRPr lang="en-US"/>
        </a:p>
      </dgm:t>
    </dgm:pt>
    <dgm:pt modelId="{0599B155-81DB-4B2D-92C8-34063E5E6189}" type="sibTrans" cxnId="{CCBC801F-F873-4D3A-9487-DE2A878113F8}">
      <dgm:prSet/>
      <dgm:spPr/>
      <dgm:t>
        <a:bodyPr/>
        <a:lstStyle/>
        <a:p>
          <a:endParaRPr lang="en-US"/>
        </a:p>
      </dgm:t>
    </dgm:pt>
    <dgm:pt modelId="{E0C8F4DE-1C3C-44AB-82B5-A3B771C46FA9}">
      <dgm:prSet phldrT="[Tekst]"/>
      <dgm:spPr/>
      <dgm:t>
        <a:bodyPr/>
        <a:lstStyle/>
        <a:p>
          <a:r>
            <a:rPr lang="bs-Latn-BA" dirty="0" smtClean="0"/>
            <a:t>Ius </a:t>
          </a:r>
          <a:r>
            <a:rPr lang="bs-Latn-BA" dirty="0" err="1" smtClean="0"/>
            <a:t>conubii</a:t>
          </a:r>
          <a:r>
            <a:rPr lang="bs-Latn-BA" dirty="0" smtClean="0"/>
            <a:t>- pravo da zaključe zakoniti rimski brak imale su samo osobe kojima je bilo priznato ovo pravo, a to su bili samo rimski građani i stari Latini (Latini </a:t>
          </a:r>
          <a:r>
            <a:rPr lang="bs-Latn-BA" dirty="0" err="1" smtClean="0"/>
            <a:t>veteres</a:t>
          </a:r>
          <a:r>
            <a:rPr lang="bs-Latn-BA" dirty="0" smtClean="0"/>
            <a:t>). </a:t>
          </a:r>
          <a:endParaRPr lang="en-US" dirty="0"/>
        </a:p>
      </dgm:t>
    </dgm:pt>
    <dgm:pt modelId="{6817D550-5EA6-45C7-9319-75089725391B}" type="parTrans" cxnId="{A347D762-684B-41DB-A9C2-E473B838C75C}">
      <dgm:prSet/>
      <dgm:spPr/>
      <dgm:t>
        <a:bodyPr/>
        <a:lstStyle/>
        <a:p>
          <a:endParaRPr lang="en-US"/>
        </a:p>
      </dgm:t>
    </dgm:pt>
    <dgm:pt modelId="{33D994B4-FF2A-4E84-95D1-8D9722A07D60}" type="sibTrans" cxnId="{A347D762-684B-41DB-A9C2-E473B838C75C}">
      <dgm:prSet/>
      <dgm:spPr/>
      <dgm:t>
        <a:bodyPr/>
        <a:lstStyle/>
        <a:p>
          <a:endParaRPr lang="en-US"/>
        </a:p>
      </dgm:t>
    </dgm:pt>
    <dgm:pt modelId="{94EADECD-98BA-4446-91D4-B44B4B5F0E2C}">
      <dgm:prSet phldrT="[Tekst]"/>
      <dgm:spPr/>
      <dgm:t>
        <a:bodyPr/>
        <a:lstStyle/>
        <a:p>
          <a:r>
            <a:rPr lang="bs-Latn-BA" dirty="0" err="1" smtClean="0"/>
            <a:t>Affectio</a:t>
          </a:r>
          <a:r>
            <a:rPr lang="bs-Latn-BA" dirty="0" smtClean="0"/>
            <a:t> </a:t>
          </a:r>
          <a:r>
            <a:rPr lang="bs-Latn-BA" dirty="0" err="1" smtClean="0"/>
            <a:t>maritalis</a:t>
          </a:r>
          <a:r>
            <a:rPr lang="bs-Latn-BA" dirty="0" smtClean="0"/>
            <a:t>- </a:t>
          </a:r>
          <a:r>
            <a:rPr lang="bs-Latn-BA" dirty="0" err="1" smtClean="0"/>
            <a:t>valjani</a:t>
          </a:r>
          <a:r>
            <a:rPr lang="bs-Latn-BA" dirty="0" smtClean="0"/>
            <a:t> brak su mogle zaključiti samo osobe koje su imale namjeru zasnovati upravo bračnu zajednicu. To je zapravo volja živjeti kao muž i žena. Nije bilo dovoljno očitovati ovu volju samo pri sklapanju braka, nego je ona morala biti trajna, kao i činjenica zajedničkog življenja.</a:t>
          </a:r>
          <a:endParaRPr lang="en-US" dirty="0"/>
        </a:p>
      </dgm:t>
    </dgm:pt>
    <dgm:pt modelId="{104F5B71-0A95-4529-B1C6-4B2728EF43FC}" type="parTrans" cxnId="{FDF1AEE8-EBAE-4F0B-8D54-1EB454F9F972}">
      <dgm:prSet/>
      <dgm:spPr/>
      <dgm:t>
        <a:bodyPr/>
        <a:lstStyle/>
        <a:p>
          <a:endParaRPr lang="en-US"/>
        </a:p>
      </dgm:t>
    </dgm:pt>
    <dgm:pt modelId="{6E194C42-C47D-4691-A186-1A8D3D01FE7A}" type="sibTrans" cxnId="{FDF1AEE8-EBAE-4F0B-8D54-1EB454F9F972}">
      <dgm:prSet/>
      <dgm:spPr/>
      <dgm:t>
        <a:bodyPr/>
        <a:lstStyle/>
        <a:p>
          <a:endParaRPr lang="en-US"/>
        </a:p>
      </dgm:t>
    </dgm:pt>
    <dgm:pt modelId="{7A9A115F-0077-488C-9D8A-C4F7B311379E}">
      <dgm:prSet phldrT="[Tekst]"/>
      <dgm:spPr/>
      <dgm:t>
        <a:bodyPr/>
        <a:lstStyle/>
        <a:p>
          <a:r>
            <a:rPr lang="bs-Latn-BA" dirty="0" err="1" smtClean="0"/>
            <a:t>Pubertas</a:t>
          </a:r>
          <a:r>
            <a:rPr lang="bs-Latn-BA" dirty="0" smtClean="0"/>
            <a:t> bračnih drugova-  u brak su mogle stupiti samo </a:t>
          </a:r>
          <a:r>
            <a:rPr lang="bs-Latn-BA" dirty="0" err="1" smtClean="0"/>
            <a:t>djelatno</a:t>
          </a:r>
          <a:r>
            <a:rPr lang="bs-Latn-BA" dirty="0" smtClean="0"/>
            <a:t> sposobne osobe: žene s navršenih 12 i muškarci sa 14 godina starosti.  Brak je bio zabranjen između krvnih srodnika u ravnoj liniji srodstva, a u pobočnoj liniji u staro doba je bio isključen između srodnika u sedmom stupnju srodstva, a u klasičnom razdoblju do četvrtog stupnja.</a:t>
          </a:r>
          <a:endParaRPr lang="en-US" dirty="0"/>
        </a:p>
      </dgm:t>
    </dgm:pt>
    <dgm:pt modelId="{B7DF0762-00B9-4408-B67F-3A3DB05455EF}" type="parTrans" cxnId="{D18CDB23-8681-4854-953C-16B1B681B1C0}">
      <dgm:prSet/>
      <dgm:spPr/>
      <dgm:t>
        <a:bodyPr/>
        <a:lstStyle/>
        <a:p>
          <a:endParaRPr lang="en-US"/>
        </a:p>
      </dgm:t>
    </dgm:pt>
    <dgm:pt modelId="{2A015A87-CB27-4CFF-930F-4B60DCBDA331}" type="sibTrans" cxnId="{D18CDB23-8681-4854-953C-16B1B681B1C0}">
      <dgm:prSet/>
      <dgm:spPr/>
      <dgm:t>
        <a:bodyPr/>
        <a:lstStyle/>
        <a:p>
          <a:endParaRPr lang="en-US"/>
        </a:p>
      </dgm:t>
    </dgm:pt>
    <dgm:pt modelId="{B1718A35-5856-4946-B056-2E3E37A00C91}">
      <dgm:prSet phldrT="[Tekst]"/>
      <dgm:spPr/>
      <dgm:t>
        <a:bodyPr/>
        <a:lstStyle/>
        <a:p>
          <a:r>
            <a:rPr lang="bs-Latn-BA" dirty="0" smtClean="0"/>
            <a:t>Pravom predviđena forma. </a:t>
          </a:r>
          <a:endParaRPr lang="en-US" dirty="0"/>
        </a:p>
      </dgm:t>
    </dgm:pt>
    <dgm:pt modelId="{FD85F874-AA69-49A8-B212-E91C5AA74666}" type="parTrans" cxnId="{AB5A9990-09AB-4823-BC7B-AEB342C48401}">
      <dgm:prSet/>
      <dgm:spPr/>
      <dgm:t>
        <a:bodyPr/>
        <a:lstStyle/>
        <a:p>
          <a:endParaRPr lang="en-US"/>
        </a:p>
      </dgm:t>
    </dgm:pt>
    <dgm:pt modelId="{2FC40855-CB2F-4349-B384-05CFA37099D8}" type="sibTrans" cxnId="{AB5A9990-09AB-4823-BC7B-AEB342C48401}">
      <dgm:prSet/>
      <dgm:spPr/>
      <dgm:t>
        <a:bodyPr/>
        <a:lstStyle/>
        <a:p>
          <a:endParaRPr lang="en-US"/>
        </a:p>
      </dgm:t>
    </dgm:pt>
    <dgm:pt modelId="{4BCC83E0-7542-48CE-B2E2-E514154AA065}" type="pres">
      <dgm:prSet presAssocID="{F54D1F0E-57D3-4506-8A81-F3A255D0C07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82466F-F23D-4CF1-9DF6-0714ACD4DA70}" type="pres">
      <dgm:prSet presAssocID="{F54D1F0E-57D3-4506-8A81-F3A255D0C071}" presName="matrix" presStyleCnt="0"/>
      <dgm:spPr/>
    </dgm:pt>
    <dgm:pt modelId="{CD9579BD-6A07-418B-8672-72A170832AD7}" type="pres">
      <dgm:prSet presAssocID="{F54D1F0E-57D3-4506-8A81-F3A255D0C071}" presName="tile1" presStyleLbl="node1" presStyleIdx="0" presStyleCnt="4"/>
      <dgm:spPr/>
      <dgm:t>
        <a:bodyPr/>
        <a:lstStyle/>
        <a:p>
          <a:endParaRPr lang="en-US"/>
        </a:p>
      </dgm:t>
    </dgm:pt>
    <dgm:pt modelId="{BD14EFFD-FCE2-4C87-8918-E18CB4768F4C}" type="pres">
      <dgm:prSet presAssocID="{F54D1F0E-57D3-4506-8A81-F3A255D0C07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445EC0-A75A-4041-8989-CA2770894C86}" type="pres">
      <dgm:prSet presAssocID="{F54D1F0E-57D3-4506-8A81-F3A255D0C071}" presName="tile2" presStyleLbl="node1" presStyleIdx="1" presStyleCnt="4"/>
      <dgm:spPr/>
      <dgm:t>
        <a:bodyPr/>
        <a:lstStyle/>
        <a:p>
          <a:endParaRPr lang="en-US"/>
        </a:p>
      </dgm:t>
    </dgm:pt>
    <dgm:pt modelId="{E67028A0-266F-41C6-B49D-DDA1EE90E414}" type="pres">
      <dgm:prSet presAssocID="{F54D1F0E-57D3-4506-8A81-F3A255D0C07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F92CBE-5564-4A95-89CE-7D144AEC2F92}" type="pres">
      <dgm:prSet presAssocID="{F54D1F0E-57D3-4506-8A81-F3A255D0C071}" presName="tile3" presStyleLbl="node1" presStyleIdx="2" presStyleCnt="4"/>
      <dgm:spPr/>
      <dgm:t>
        <a:bodyPr/>
        <a:lstStyle/>
        <a:p>
          <a:endParaRPr lang="en-US"/>
        </a:p>
      </dgm:t>
    </dgm:pt>
    <dgm:pt modelId="{64BEC2A3-C24F-4D39-81FD-95ADFD31014C}" type="pres">
      <dgm:prSet presAssocID="{F54D1F0E-57D3-4506-8A81-F3A255D0C07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D3D5B8-B0DE-449A-9428-6132EE1AE238}" type="pres">
      <dgm:prSet presAssocID="{F54D1F0E-57D3-4506-8A81-F3A255D0C071}" presName="tile4" presStyleLbl="node1" presStyleIdx="3" presStyleCnt="4"/>
      <dgm:spPr/>
      <dgm:t>
        <a:bodyPr/>
        <a:lstStyle/>
        <a:p>
          <a:endParaRPr lang="en-US"/>
        </a:p>
      </dgm:t>
    </dgm:pt>
    <dgm:pt modelId="{02880AF1-CEC1-469C-A406-F039428630F7}" type="pres">
      <dgm:prSet presAssocID="{F54D1F0E-57D3-4506-8A81-F3A255D0C07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8FDB94-E65D-4DBD-A572-72515D552DD7}" type="pres">
      <dgm:prSet presAssocID="{F54D1F0E-57D3-4506-8A81-F3A255D0C071}" presName="centerTile" presStyleLbl="fgShp" presStyleIdx="0" presStyleCnt="1" custScaleX="123979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B710BC3B-57DF-4B79-B9E3-838AA8965F9B}" type="presOf" srcId="{94EADECD-98BA-4446-91D4-B44B4B5F0E2C}" destId="{0D445EC0-A75A-4041-8989-CA2770894C86}" srcOrd="0" destOrd="0" presId="urn:microsoft.com/office/officeart/2005/8/layout/matrix1"/>
    <dgm:cxn modelId="{14C720D2-B303-40C9-BCE9-D7D38FC8DED1}" type="presOf" srcId="{F54D1F0E-57D3-4506-8A81-F3A255D0C071}" destId="{4BCC83E0-7542-48CE-B2E2-E514154AA065}" srcOrd="0" destOrd="0" presId="urn:microsoft.com/office/officeart/2005/8/layout/matrix1"/>
    <dgm:cxn modelId="{59F0FC33-6E95-4B69-81D9-F865CB2FF30D}" type="presOf" srcId="{94EADECD-98BA-4446-91D4-B44B4B5F0E2C}" destId="{E67028A0-266F-41C6-B49D-DDA1EE90E414}" srcOrd="1" destOrd="0" presId="urn:microsoft.com/office/officeart/2005/8/layout/matrix1"/>
    <dgm:cxn modelId="{CCBC801F-F873-4D3A-9487-DE2A878113F8}" srcId="{F54D1F0E-57D3-4506-8A81-F3A255D0C071}" destId="{7FE7B296-4A38-448C-BF99-D24B12AADCD3}" srcOrd="0" destOrd="0" parTransId="{FB58F03D-AB22-46DD-A7E3-2B8D2B406742}" sibTransId="{0599B155-81DB-4B2D-92C8-34063E5E6189}"/>
    <dgm:cxn modelId="{677644CF-3720-49BD-AB3D-EB75B98315A1}" type="presOf" srcId="{7A9A115F-0077-488C-9D8A-C4F7B311379E}" destId="{9DF92CBE-5564-4A95-89CE-7D144AEC2F92}" srcOrd="0" destOrd="0" presId="urn:microsoft.com/office/officeart/2005/8/layout/matrix1"/>
    <dgm:cxn modelId="{27510237-E610-4BB0-8C1F-3AA552256AA7}" type="presOf" srcId="{B1718A35-5856-4946-B056-2E3E37A00C91}" destId="{D6D3D5B8-B0DE-449A-9428-6132EE1AE238}" srcOrd="0" destOrd="0" presId="urn:microsoft.com/office/officeart/2005/8/layout/matrix1"/>
    <dgm:cxn modelId="{A6135F83-7C24-4835-AF51-D3208B8A6FFB}" type="presOf" srcId="{E0C8F4DE-1C3C-44AB-82B5-A3B771C46FA9}" destId="{CD9579BD-6A07-418B-8672-72A170832AD7}" srcOrd="0" destOrd="0" presId="urn:microsoft.com/office/officeart/2005/8/layout/matrix1"/>
    <dgm:cxn modelId="{3A56B143-D9F5-4F52-9576-A0992835EB74}" type="presOf" srcId="{7A9A115F-0077-488C-9D8A-C4F7B311379E}" destId="{64BEC2A3-C24F-4D39-81FD-95ADFD31014C}" srcOrd="1" destOrd="0" presId="urn:microsoft.com/office/officeart/2005/8/layout/matrix1"/>
    <dgm:cxn modelId="{A347D762-684B-41DB-A9C2-E473B838C75C}" srcId="{7FE7B296-4A38-448C-BF99-D24B12AADCD3}" destId="{E0C8F4DE-1C3C-44AB-82B5-A3B771C46FA9}" srcOrd="0" destOrd="0" parTransId="{6817D550-5EA6-45C7-9319-75089725391B}" sibTransId="{33D994B4-FF2A-4E84-95D1-8D9722A07D60}"/>
    <dgm:cxn modelId="{FDF1AEE8-EBAE-4F0B-8D54-1EB454F9F972}" srcId="{7FE7B296-4A38-448C-BF99-D24B12AADCD3}" destId="{94EADECD-98BA-4446-91D4-B44B4B5F0E2C}" srcOrd="1" destOrd="0" parTransId="{104F5B71-0A95-4529-B1C6-4B2728EF43FC}" sibTransId="{6E194C42-C47D-4691-A186-1A8D3D01FE7A}"/>
    <dgm:cxn modelId="{FA4F9A01-F86F-4FDA-8865-3ED5B9BF9FE8}" type="presOf" srcId="{B1718A35-5856-4946-B056-2E3E37A00C91}" destId="{02880AF1-CEC1-469C-A406-F039428630F7}" srcOrd="1" destOrd="0" presId="urn:microsoft.com/office/officeart/2005/8/layout/matrix1"/>
    <dgm:cxn modelId="{D18CDB23-8681-4854-953C-16B1B681B1C0}" srcId="{7FE7B296-4A38-448C-BF99-D24B12AADCD3}" destId="{7A9A115F-0077-488C-9D8A-C4F7B311379E}" srcOrd="2" destOrd="0" parTransId="{B7DF0762-00B9-4408-B67F-3A3DB05455EF}" sibTransId="{2A015A87-CB27-4CFF-930F-4B60DCBDA331}"/>
    <dgm:cxn modelId="{AB5A9990-09AB-4823-BC7B-AEB342C48401}" srcId="{7FE7B296-4A38-448C-BF99-D24B12AADCD3}" destId="{B1718A35-5856-4946-B056-2E3E37A00C91}" srcOrd="3" destOrd="0" parTransId="{FD85F874-AA69-49A8-B212-E91C5AA74666}" sibTransId="{2FC40855-CB2F-4349-B384-05CFA37099D8}"/>
    <dgm:cxn modelId="{38BB9C0B-78AF-4DF7-9123-8F4F1F084393}" type="presOf" srcId="{7FE7B296-4A38-448C-BF99-D24B12AADCD3}" destId="{6F8FDB94-E65D-4DBD-A572-72515D552DD7}" srcOrd="0" destOrd="0" presId="urn:microsoft.com/office/officeart/2005/8/layout/matrix1"/>
    <dgm:cxn modelId="{F29CDB1D-8BCB-47C3-8862-8629F200898E}" type="presOf" srcId="{E0C8F4DE-1C3C-44AB-82B5-A3B771C46FA9}" destId="{BD14EFFD-FCE2-4C87-8918-E18CB4768F4C}" srcOrd="1" destOrd="0" presId="urn:microsoft.com/office/officeart/2005/8/layout/matrix1"/>
    <dgm:cxn modelId="{4E524952-301F-40C6-8D9C-C25141B5A565}" type="presParOf" srcId="{4BCC83E0-7542-48CE-B2E2-E514154AA065}" destId="{AD82466F-F23D-4CF1-9DF6-0714ACD4DA70}" srcOrd="0" destOrd="0" presId="urn:microsoft.com/office/officeart/2005/8/layout/matrix1"/>
    <dgm:cxn modelId="{8086707E-66B2-455D-A155-6F65CDC6CAB9}" type="presParOf" srcId="{AD82466F-F23D-4CF1-9DF6-0714ACD4DA70}" destId="{CD9579BD-6A07-418B-8672-72A170832AD7}" srcOrd="0" destOrd="0" presId="urn:microsoft.com/office/officeart/2005/8/layout/matrix1"/>
    <dgm:cxn modelId="{187FEC3F-BE12-4CB0-B206-C495E2BE0A80}" type="presParOf" srcId="{AD82466F-F23D-4CF1-9DF6-0714ACD4DA70}" destId="{BD14EFFD-FCE2-4C87-8918-E18CB4768F4C}" srcOrd="1" destOrd="0" presId="urn:microsoft.com/office/officeart/2005/8/layout/matrix1"/>
    <dgm:cxn modelId="{CECB3D3A-3F44-43C2-905A-4756CF38D6A3}" type="presParOf" srcId="{AD82466F-F23D-4CF1-9DF6-0714ACD4DA70}" destId="{0D445EC0-A75A-4041-8989-CA2770894C86}" srcOrd="2" destOrd="0" presId="urn:microsoft.com/office/officeart/2005/8/layout/matrix1"/>
    <dgm:cxn modelId="{802766CD-3FE1-47EF-A5E9-ECFF96DE44F0}" type="presParOf" srcId="{AD82466F-F23D-4CF1-9DF6-0714ACD4DA70}" destId="{E67028A0-266F-41C6-B49D-DDA1EE90E414}" srcOrd="3" destOrd="0" presId="urn:microsoft.com/office/officeart/2005/8/layout/matrix1"/>
    <dgm:cxn modelId="{53F6351A-76FB-460D-8C91-4B03C903C444}" type="presParOf" srcId="{AD82466F-F23D-4CF1-9DF6-0714ACD4DA70}" destId="{9DF92CBE-5564-4A95-89CE-7D144AEC2F92}" srcOrd="4" destOrd="0" presId="urn:microsoft.com/office/officeart/2005/8/layout/matrix1"/>
    <dgm:cxn modelId="{3CF7EE80-6968-4529-AF2A-93D1EE42D80D}" type="presParOf" srcId="{AD82466F-F23D-4CF1-9DF6-0714ACD4DA70}" destId="{64BEC2A3-C24F-4D39-81FD-95ADFD31014C}" srcOrd="5" destOrd="0" presId="urn:microsoft.com/office/officeart/2005/8/layout/matrix1"/>
    <dgm:cxn modelId="{404A636E-2897-46C4-9B54-320C2AC8906F}" type="presParOf" srcId="{AD82466F-F23D-4CF1-9DF6-0714ACD4DA70}" destId="{D6D3D5B8-B0DE-449A-9428-6132EE1AE238}" srcOrd="6" destOrd="0" presId="urn:microsoft.com/office/officeart/2005/8/layout/matrix1"/>
    <dgm:cxn modelId="{393E23CE-900F-4990-A503-F701DF3DAFFB}" type="presParOf" srcId="{AD82466F-F23D-4CF1-9DF6-0714ACD4DA70}" destId="{02880AF1-CEC1-469C-A406-F039428630F7}" srcOrd="7" destOrd="0" presId="urn:microsoft.com/office/officeart/2005/8/layout/matrix1"/>
    <dgm:cxn modelId="{29A6B654-BA0B-41A1-B608-902727D5A479}" type="presParOf" srcId="{4BCC83E0-7542-48CE-B2E2-E514154AA065}" destId="{6F8FDB94-E65D-4DBD-A572-72515D552DD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7F1E46B-150B-44CE-B804-A752EE0F9046}" type="doc">
      <dgm:prSet loTypeId="urn:microsoft.com/office/officeart/2005/8/layout/hierarchy2" loCatId="hierarchy" qsTypeId="urn:microsoft.com/office/officeart/2005/8/quickstyle/simple1#6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DB386E8B-DB04-4EE2-919F-744E0F4CCDB2}">
      <dgm:prSet phldrT="[Tekst]" custT="1"/>
      <dgm:spPr/>
      <dgm:t>
        <a:bodyPr/>
        <a:lstStyle/>
        <a:p>
          <a:r>
            <a:rPr lang="bs-Latn-BA" sz="2000" dirty="0" smtClean="0"/>
            <a:t>Brak s </a:t>
          </a:r>
          <a:r>
            <a:rPr lang="bs-Latn-BA" sz="2000" dirty="0" err="1" smtClean="0"/>
            <a:t>manusom</a:t>
          </a:r>
          <a:r>
            <a:rPr lang="bs-Latn-BA" sz="2000" dirty="0" smtClean="0"/>
            <a:t> (</a:t>
          </a:r>
          <a:r>
            <a:rPr lang="bs-Latn-BA" sz="2000" dirty="0" err="1" smtClean="0"/>
            <a:t>matrimonium</a:t>
          </a:r>
          <a:r>
            <a:rPr lang="bs-Latn-BA" sz="2000" dirty="0" smtClean="0"/>
            <a:t> </a:t>
          </a:r>
          <a:r>
            <a:rPr lang="bs-Latn-BA" sz="2000" dirty="0" err="1" smtClean="0"/>
            <a:t>cum</a:t>
          </a:r>
          <a:r>
            <a:rPr lang="bs-Latn-BA" sz="2000" dirty="0" smtClean="0"/>
            <a:t> manu) je </a:t>
          </a:r>
          <a:r>
            <a:rPr lang="bs-Latn-BA" sz="2000" dirty="0" err="1" smtClean="0"/>
            <a:t>zaključivan</a:t>
          </a:r>
          <a:r>
            <a:rPr lang="bs-Latn-BA" sz="2000" dirty="0" smtClean="0"/>
            <a:t> u formama:</a:t>
          </a:r>
          <a:endParaRPr lang="en-US" sz="2000" dirty="0"/>
        </a:p>
      </dgm:t>
    </dgm:pt>
    <dgm:pt modelId="{F0B52B44-8D76-479B-AAE9-A879B8DC68E2}" type="parTrans" cxnId="{0C86C61F-CA89-4D4A-9CA7-36329FBC4A10}">
      <dgm:prSet/>
      <dgm:spPr/>
      <dgm:t>
        <a:bodyPr/>
        <a:lstStyle/>
        <a:p>
          <a:endParaRPr lang="en-US"/>
        </a:p>
      </dgm:t>
    </dgm:pt>
    <dgm:pt modelId="{E565DE47-8744-46D5-BC8F-9262856E1EE0}" type="sibTrans" cxnId="{0C86C61F-CA89-4D4A-9CA7-36329FBC4A10}">
      <dgm:prSet/>
      <dgm:spPr/>
      <dgm:t>
        <a:bodyPr/>
        <a:lstStyle/>
        <a:p>
          <a:endParaRPr lang="en-US"/>
        </a:p>
      </dgm:t>
    </dgm:pt>
    <dgm:pt modelId="{4D32045C-9B18-46A1-9261-01C8480D4894}">
      <dgm:prSet phldrT="[Tekst]" custT="1"/>
      <dgm:spPr/>
      <dgm:t>
        <a:bodyPr/>
        <a:lstStyle/>
        <a:p>
          <a:r>
            <a:rPr lang="bs-Latn-BA" sz="2000" dirty="0" err="1" smtClean="0"/>
            <a:t>Confarreatio</a:t>
          </a:r>
          <a:r>
            <a:rPr lang="bs-Latn-BA" sz="2000" dirty="0" smtClean="0"/>
            <a:t>- svečani način sklapanja braka dostupan samo patricijima. </a:t>
          </a:r>
          <a:r>
            <a:rPr lang="bs-Latn-BA" sz="2000" dirty="0" err="1" smtClean="0"/>
            <a:t>Nazočili</a:t>
          </a:r>
          <a:r>
            <a:rPr lang="bs-Latn-BA" sz="2000" dirty="0" smtClean="0"/>
            <a:t> su mu najviši rimski svećenici i najmanje </a:t>
          </a:r>
          <a:r>
            <a:rPr lang="bs-Latn-BA" sz="2000" dirty="0" err="1" smtClean="0"/>
            <a:t>desetorica</a:t>
          </a:r>
          <a:r>
            <a:rPr lang="bs-Latn-BA" sz="2000" dirty="0" smtClean="0"/>
            <a:t> svjedoka.</a:t>
          </a:r>
          <a:endParaRPr lang="en-US" sz="2000" dirty="0"/>
        </a:p>
      </dgm:t>
    </dgm:pt>
    <dgm:pt modelId="{10B3D544-5FD0-4ACB-85C8-0EBADB72C793}" type="parTrans" cxnId="{41936769-A734-4084-AC22-0A6DA7C0A11C}">
      <dgm:prSet/>
      <dgm:spPr/>
      <dgm:t>
        <a:bodyPr/>
        <a:lstStyle/>
        <a:p>
          <a:endParaRPr lang="en-US"/>
        </a:p>
      </dgm:t>
    </dgm:pt>
    <dgm:pt modelId="{332E57FC-96C9-44F3-8118-8876DF5C4240}" type="sibTrans" cxnId="{41936769-A734-4084-AC22-0A6DA7C0A11C}">
      <dgm:prSet/>
      <dgm:spPr/>
      <dgm:t>
        <a:bodyPr/>
        <a:lstStyle/>
        <a:p>
          <a:endParaRPr lang="en-US"/>
        </a:p>
      </dgm:t>
    </dgm:pt>
    <dgm:pt modelId="{6384E876-5182-4F05-AC1B-1AD490950951}">
      <dgm:prSet phldrT="[Tekst]" custT="1"/>
      <dgm:spPr/>
      <dgm:t>
        <a:bodyPr/>
        <a:lstStyle/>
        <a:p>
          <a:r>
            <a:rPr lang="bs-Latn-BA" sz="1800" dirty="0" err="1" smtClean="0"/>
            <a:t>Co</a:t>
          </a:r>
          <a:r>
            <a:rPr lang="bs-Latn-BA" sz="1800" dirty="0" err="1" smtClean="0">
              <a:latin typeface="Gill Sans MT"/>
            </a:rPr>
            <a:t>ëmptio</a:t>
          </a:r>
          <a:r>
            <a:rPr lang="bs-Latn-BA" sz="1800" dirty="0" smtClean="0">
              <a:latin typeface="Gill Sans MT"/>
            </a:rPr>
            <a:t>- je prividna </a:t>
          </a:r>
          <a:r>
            <a:rPr lang="bs-Latn-BA" sz="1800" dirty="0" err="1" smtClean="0">
              <a:latin typeface="Gill Sans MT"/>
            </a:rPr>
            <a:t>kupnja</a:t>
          </a:r>
          <a:r>
            <a:rPr lang="bs-Latn-BA" sz="1800" dirty="0" smtClean="0">
              <a:latin typeface="Gill Sans MT"/>
            </a:rPr>
            <a:t> žene u formi </a:t>
          </a:r>
          <a:r>
            <a:rPr lang="bs-Latn-BA" sz="1800" dirty="0" err="1" smtClean="0">
              <a:latin typeface="Gill Sans MT"/>
            </a:rPr>
            <a:t>mancipacije</a:t>
          </a:r>
          <a:r>
            <a:rPr lang="bs-Latn-BA" sz="1800" dirty="0" smtClean="0">
              <a:latin typeface="Gill Sans MT"/>
            </a:rPr>
            <a:t>. Pred </a:t>
          </a:r>
          <a:r>
            <a:rPr lang="bs-Latn-BA" sz="1800" dirty="0" err="1" smtClean="0">
              <a:latin typeface="Gill Sans MT"/>
            </a:rPr>
            <a:t>libripensom</a:t>
          </a:r>
          <a:r>
            <a:rPr lang="bs-Latn-BA" sz="1800" dirty="0" smtClean="0">
              <a:latin typeface="Gill Sans MT"/>
            </a:rPr>
            <a:t> i petoricom svjedoka </a:t>
          </a:r>
          <a:r>
            <a:rPr lang="bs-Latn-BA" sz="1800" dirty="0" err="1" smtClean="0">
              <a:latin typeface="Gill Sans MT"/>
            </a:rPr>
            <a:t>nevjestin</a:t>
          </a:r>
          <a:r>
            <a:rPr lang="bs-Latn-BA" sz="1800" dirty="0" smtClean="0">
              <a:latin typeface="Gill Sans MT"/>
            </a:rPr>
            <a:t> pater familias je predavao nevjestu, a mladoženja (ili njegov pater familias) je predavao novčić (</a:t>
          </a:r>
          <a:r>
            <a:rPr lang="bs-Latn-BA" sz="1800" dirty="0" err="1" smtClean="0">
              <a:latin typeface="Gill Sans MT"/>
            </a:rPr>
            <a:t>nummus</a:t>
          </a:r>
          <a:r>
            <a:rPr lang="bs-Latn-BA" sz="1800" dirty="0" smtClean="0">
              <a:latin typeface="Gill Sans MT"/>
            </a:rPr>
            <a:t> </a:t>
          </a:r>
          <a:r>
            <a:rPr lang="bs-Latn-BA" sz="1800" dirty="0" err="1" smtClean="0">
              <a:latin typeface="Gill Sans MT"/>
            </a:rPr>
            <a:t>unus</a:t>
          </a:r>
          <a:r>
            <a:rPr lang="bs-Latn-BA" sz="1800" dirty="0" smtClean="0">
              <a:latin typeface="Gill Sans MT"/>
            </a:rPr>
            <a:t>) na ime simbolične cijene. Time bi bio zaključen </a:t>
          </a:r>
          <a:r>
            <a:rPr lang="bs-Latn-BA" sz="1800" dirty="0" err="1" smtClean="0">
              <a:latin typeface="Gill Sans MT"/>
            </a:rPr>
            <a:t>valjani</a:t>
          </a:r>
          <a:r>
            <a:rPr lang="bs-Latn-BA" sz="1800" dirty="0" smtClean="0">
              <a:latin typeface="Gill Sans MT"/>
            </a:rPr>
            <a:t> brak.</a:t>
          </a:r>
          <a:endParaRPr lang="en-US" sz="1800" dirty="0"/>
        </a:p>
      </dgm:t>
    </dgm:pt>
    <dgm:pt modelId="{AF0DB9C0-9781-42B9-9AA1-E71B30CA001D}" type="parTrans" cxnId="{F612D595-0262-4665-B82D-19F18A7FEF62}">
      <dgm:prSet/>
      <dgm:spPr/>
      <dgm:t>
        <a:bodyPr/>
        <a:lstStyle/>
        <a:p>
          <a:endParaRPr lang="en-US"/>
        </a:p>
      </dgm:t>
    </dgm:pt>
    <dgm:pt modelId="{628A94A1-35BD-4C09-A339-4579C1B139C5}" type="sibTrans" cxnId="{F612D595-0262-4665-B82D-19F18A7FEF62}">
      <dgm:prSet/>
      <dgm:spPr/>
      <dgm:t>
        <a:bodyPr/>
        <a:lstStyle/>
        <a:p>
          <a:endParaRPr lang="en-US"/>
        </a:p>
      </dgm:t>
    </dgm:pt>
    <dgm:pt modelId="{240A5833-70A2-468B-84A1-2E82A779E653}">
      <dgm:prSet custT="1"/>
      <dgm:spPr/>
      <dgm:t>
        <a:bodyPr/>
        <a:lstStyle/>
        <a:p>
          <a:r>
            <a:rPr lang="bs-Latn-BA" sz="1800" dirty="0" smtClean="0"/>
            <a:t>Usus (činjenica zajedničkog života)- najčešći i najjednostavniji način zaključenja braka. Nakon što bi žena provela godinu dana u muževljevoj kući, </a:t>
          </a:r>
          <a:r>
            <a:rPr lang="bs-Latn-BA" sz="1800" dirty="0" err="1" smtClean="0"/>
            <a:t>zasnivan</a:t>
          </a:r>
          <a:r>
            <a:rPr lang="bs-Latn-BA" sz="1800" dirty="0" smtClean="0"/>
            <a:t> je </a:t>
          </a:r>
          <a:r>
            <a:rPr lang="bs-Latn-BA" sz="1800" dirty="0" err="1" smtClean="0"/>
            <a:t>manus</a:t>
          </a:r>
          <a:r>
            <a:rPr lang="bs-Latn-BA" sz="1800" dirty="0" smtClean="0"/>
            <a:t> muža ili njegova kućnog starješine. Ako se ovo željelo </a:t>
          </a:r>
          <a:r>
            <a:rPr lang="bs-Latn-BA" sz="1800" dirty="0" err="1" smtClean="0"/>
            <a:t>preduprijediti</a:t>
          </a:r>
          <a:r>
            <a:rPr lang="bs-Latn-BA" sz="1800" dirty="0" smtClean="0"/>
            <a:t>, žena je morala prije isteka propisanoga roka provesti tri dana izvan muževljeve kuće.</a:t>
          </a:r>
          <a:endParaRPr lang="en-US" sz="1800" dirty="0"/>
        </a:p>
      </dgm:t>
    </dgm:pt>
    <dgm:pt modelId="{842C9295-B95D-4652-AD79-C6F76BC9E900}" type="parTrans" cxnId="{0A2CBFE1-F5BF-4D78-A2B2-E70050C6E864}">
      <dgm:prSet/>
      <dgm:spPr/>
      <dgm:t>
        <a:bodyPr/>
        <a:lstStyle/>
        <a:p>
          <a:endParaRPr lang="en-US"/>
        </a:p>
      </dgm:t>
    </dgm:pt>
    <dgm:pt modelId="{FC460CEB-24F2-4F4A-824B-8EE0E1BB4955}" type="sibTrans" cxnId="{0A2CBFE1-F5BF-4D78-A2B2-E70050C6E864}">
      <dgm:prSet/>
      <dgm:spPr/>
      <dgm:t>
        <a:bodyPr/>
        <a:lstStyle/>
        <a:p>
          <a:endParaRPr lang="en-US"/>
        </a:p>
      </dgm:t>
    </dgm:pt>
    <dgm:pt modelId="{4FF9FFE2-E462-4913-BCF2-7417FEF4B420}" type="pres">
      <dgm:prSet presAssocID="{47F1E46B-150B-44CE-B804-A752EE0F904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51FCFE-755A-426C-B3F0-071D3FEE87BC}" type="pres">
      <dgm:prSet presAssocID="{DB386E8B-DB04-4EE2-919F-744E0F4CCDB2}" presName="root1" presStyleCnt="0"/>
      <dgm:spPr/>
    </dgm:pt>
    <dgm:pt modelId="{A88ABD49-4992-481B-91F7-9DBFA7000D30}" type="pres">
      <dgm:prSet presAssocID="{DB386E8B-DB04-4EE2-919F-744E0F4CCDB2}" presName="LevelOneTextNode" presStyleLbl="node0" presStyleIdx="0" presStyleCnt="1" custScaleY="157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FA74F9-D634-44E7-974C-89F0923A36E1}" type="pres">
      <dgm:prSet presAssocID="{DB386E8B-DB04-4EE2-919F-744E0F4CCDB2}" presName="level2hierChild" presStyleCnt="0"/>
      <dgm:spPr/>
    </dgm:pt>
    <dgm:pt modelId="{A20C72C9-A984-4FA5-A830-0618BDB222F9}" type="pres">
      <dgm:prSet presAssocID="{10B3D544-5FD0-4ACB-85C8-0EBADB72C793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D1683B6-EFB2-4C8C-92A7-2A32A125F401}" type="pres">
      <dgm:prSet presAssocID="{10B3D544-5FD0-4ACB-85C8-0EBADB72C793}" presName="connTx" presStyleLbl="parChTrans1D2" presStyleIdx="0" presStyleCnt="3"/>
      <dgm:spPr/>
      <dgm:t>
        <a:bodyPr/>
        <a:lstStyle/>
        <a:p>
          <a:endParaRPr lang="en-US"/>
        </a:p>
      </dgm:t>
    </dgm:pt>
    <dgm:pt modelId="{6ABAAAF1-9FA3-42E3-BCBC-770C7DB4500A}" type="pres">
      <dgm:prSet presAssocID="{4D32045C-9B18-46A1-9261-01C8480D4894}" presName="root2" presStyleCnt="0"/>
      <dgm:spPr/>
    </dgm:pt>
    <dgm:pt modelId="{6EDE7A92-65E2-4E23-826D-A1F9F9F4E288}" type="pres">
      <dgm:prSet presAssocID="{4D32045C-9B18-46A1-9261-01C8480D4894}" presName="LevelTwoTextNode" presStyleLbl="node2" presStyleIdx="0" presStyleCnt="3" custScaleX="170870" custScaleY="1345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BDF891-C430-4F0D-B361-ACAE34BBCF9A}" type="pres">
      <dgm:prSet presAssocID="{4D32045C-9B18-46A1-9261-01C8480D4894}" presName="level3hierChild" presStyleCnt="0"/>
      <dgm:spPr/>
    </dgm:pt>
    <dgm:pt modelId="{7094CD00-0861-4953-98CF-0C4A3341BF79}" type="pres">
      <dgm:prSet presAssocID="{AF0DB9C0-9781-42B9-9AA1-E71B30CA001D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875F969B-C757-48C8-874D-0DB9EE41E96D}" type="pres">
      <dgm:prSet presAssocID="{AF0DB9C0-9781-42B9-9AA1-E71B30CA001D}" presName="connTx" presStyleLbl="parChTrans1D2" presStyleIdx="1" presStyleCnt="3"/>
      <dgm:spPr/>
      <dgm:t>
        <a:bodyPr/>
        <a:lstStyle/>
        <a:p>
          <a:endParaRPr lang="en-US"/>
        </a:p>
      </dgm:t>
    </dgm:pt>
    <dgm:pt modelId="{29B572A2-5FEC-452F-A3F7-67124FDD0709}" type="pres">
      <dgm:prSet presAssocID="{6384E876-5182-4F05-AC1B-1AD490950951}" presName="root2" presStyleCnt="0"/>
      <dgm:spPr/>
    </dgm:pt>
    <dgm:pt modelId="{AB7DAD4C-32BE-43F4-BF1D-F4974E0B984D}" type="pres">
      <dgm:prSet presAssocID="{6384E876-5182-4F05-AC1B-1AD490950951}" presName="LevelTwoTextNode" presStyleLbl="node2" presStyleIdx="1" presStyleCnt="3" custScaleX="173641" custScaleY="1317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E87968-425C-49D9-873B-F31D72AE47F5}" type="pres">
      <dgm:prSet presAssocID="{6384E876-5182-4F05-AC1B-1AD490950951}" presName="level3hierChild" presStyleCnt="0"/>
      <dgm:spPr/>
    </dgm:pt>
    <dgm:pt modelId="{786DA167-7C25-4D73-B2B0-6F5E282BFA23}" type="pres">
      <dgm:prSet presAssocID="{842C9295-B95D-4652-AD79-C6F76BC9E900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6B81CFCA-727D-4C3C-BD65-9F7117B91A29}" type="pres">
      <dgm:prSet presAssocID="{842C9295-B95D-4652-AD79-C6F76BC9E900}" presName="connTx" presStyleLbl="parChTrans1D2" presStyleIdx="2" presStyleCnt="3"/>
      <dgm:spPr/>
      <dgm:t>
        <a:bodyPr/>
        <a:lstStyle/>
        <a:p>
          <a:endParaRPr lang="en-US"/>
        </a:p>
      </dgm:t>
    </dgm:pt>
    <dgm:pt modelId="{C181B655-5578-4A99-A172-10B5450290E2}" type="pres">
      <dgm:prSet presAssocID="{240A5833-70A2-468B-84A1-2E82A779E653}" presName="root2" presStyleCnt="0"/>
      <dgm:spPr/>
    </dgm:pt>
    <dgm:pt modelId="{48A1A365-8FC1-4656-AD1D-B52437D315B9}" type="pres">
      <dgm:prSet presAssocID="{240A5833-70A2-468B-84A1-2E82A779E653}" presName="LevelTwoTextNode" presStyleLbl="node2" presStyleIdx="2" presStyleCnt="3" custScaleX="168274" custScaleY="1660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5819CD-40C3-4B52-B297-5A2F10D79E81}" type="pres">
      <dgm:prSet presAssocID="{240A5833-70A2-468B-84A1-2E82A779E653}" presName="level3hierChild" presStyleCnt="0"/>
      <dgm:spPr/>
    </dgm:pt>
  </dgm:ptLst>
  <dgm:cxnLst>
    <dgm:cxn modelId="{CC3D26AE-192F-4CC5-9760-52902E65EF20}" type="presOf" srcId="{47F1E46B-150B-44CE-B804-A752EE0F9046}" destId="{4FF9FFE2-E462-4913-BCF2-7417FEF4B420}" srcOrd="0" destOrd="0" presId="urn:microsoft.com/office/officeart/2005/8/layout/hierarchy2"/>
    <dgm:cxn modelId="{9536D878-B731-44B0-9843-5F38BCF82D45}" type="presOf" srcId="{AF0DB9C0-9781-42B9-9AA1-E71B30CA001D}" destId="{7094CD00-0861-4953-98CF-0C4A3341BF79}" srcOrd="0" destOrd="0" presId="urn:microsoft.com/office/officeart/2005/8/layout/hierarchy2"/>
    <dgm:cxn modelId="{F24C5DE6-AB3E-4AFB-8758-42E03F718A0F}" type="presOf" srcId="{AF0DB9C0-9781-42B9-9AA1-E71B30CA001D}" destId="{875F969B-C757-48C8-874D-0DB9EE41E96D}" srcOrd="1" destOrd="0" presId="urn:microsoft.com/office/officeart/2005/8/layout/hierarchy2"/>
    <dgm:cxn modelId="{9B023330-DA8B-48D9-AEC2-BE099CD00CEC}" type="presOf" srcId="{240A5833-70A2-468B-84A1-2E82A779E653}" destId="{48A1A365-8FC1-4656-AD1D-B52437D315B9}" srcOrd="0" destOrd="0" presId="urn:microsoft.com/office/officeart/2005/8/layout/hierarchy2"/>
    <dgm:cxn modelId="{8DAC15BE-416B-460E-AB35-4806DD0B08E0}" type="presOf" srcId="{DB386E8B-DB04-4EE2-919F-744E0F4CCDB2}" destId="{A88ABD49-4992-481B-91F7-9DBFA7000D30}" srcOrd="0" destOrd="0" presId="urn:microsoft.com/office/officeart/2005/8/layout/hierarchy2"/>
    <dgm:cxn modelId="{41936769-A734-4084-AC22-0A6DA7C0A11C}" srcId="{DB386E8B-DB04-4EE2-919F-744E0F4CCDB2}" destId="{4D32045C-9B18-46A1-9261-01C8480D4894}" srcOrd="0" destOrd="0" parTransId="{10B3D544-5FD0-4ACB-85C8-0EBADB72C793}" sibTransId="{332E57FC-96C9-44F3-8118-8876DF5C4240}"/>
    <dgm:cxn modelId="{F612D595-0262-4665-B82D-19F18A7FEF62}" srcId="{DB386E8B-DB04-4EE2-919F-744E0F4CCDB2}" destId="{6384E876-5182-4F05-AC1B-1AD490950951}" srcOrd="1" destOrd="0" parTransId="{AF0DB9C0-9781-42B9-9AA1-E71B30CA001D}" sibTransId="{628A94A1-35BD-4C09-A339-4579C1B139C5}"/>
    <dgm:cxn modelId="{0A2CBFE1-F5BF-4D78-A2B2-E70050C6E864}" srcId="{DB386E8B-DB04-4EE2-919F-744E0F4CCDB2}" destId="{240A5833-70A2-468B-84A1-2E82A779E653}" srcOrd="2" destOrd="0" parTransId="{842C9295-B95D-4652-AD79-C6F76BC9E900}" sibTransId="{FC460CEB-24F2-4F4A-824B-8EE0E1BB4955}"/>
    <dgm:cxn modelId="{DFD4EFC1-003F-4210-986A-05FD8320481D}" type="presOf" srcId="{10B3D544-5FD0-4ACB-85C8-0EBADB72C793}" destId="{6D1683B6-EFB2-4C8C-92A7-2A32A125F401}" srcOrd="1" destOrd="0" presId="urn:microsoft.com/office/officeart/2005/8/layout/hierarchy2"/>
    <dgm:cxn modelId="{B727BD50-2CEE-4282-8B83-BBBADAB3B3BF}" type="presOf" srcId="{842C9295-B95D-4652-AD79-C6F76BC9E900}" destId="{786DA167-7C25-4D73-B2B0-6F5E282BFA23}" srcOrd="0" destOrd="0" presId="urn:microsoft.com/office/officeart/2005/8/layout/hierarchy2"/>
    <dgm:cxn modelId="{49DE3503-7B22-4DD6-981E-916AA391B297}" type="presOf" srcId="{4D32045C-9B18-46A1-9261-01C8480D4894}" destId="{6EDE7A92-65E2-4E23-826D-A1F9F9F4E288}" srcOrd="0" destOrd="0" presId="urn:microsoft.com/office/officeart/2005/8/layout/hierarchy2"/>
    <dgm:cxn modelId="{0C86C61F-CA89-4D4A-9CA7-36329FBC4A10}" srcId="{47F1E46B-150B-44CE-B804-A752EE0F9046}" destId="{DB386E8B-DB04-4EE2-919F-744E0F4CCDB2}" srcOrd="0" destOrd="0" parTransId="{F0B52B44-8D76-479B-AAE9-A879B8DC68E2}" sibTransId="{E565DE47-8744-46D5-BC8F-9262856E1EE0}"/>
    <dgm:cxn modelId="{5D0017DF-4BF9-4A84-BC13-153377355233}" type="presOf" srcId="{6384E876-5182-4F05-AC1B-1AD490950951}" destId="{AB7DAD4C-32BE-43F4-BF1D-F4974E0B984D}" srcOrd="0" destOrd="0" presId="urn:microsoft.com/office/officeart/2005/8/layout/hierarchy2"/>
    <dgm:cxn modelId="{8D15107F-710E-4D26-BF6E-D837C2360506}" type="presOf" srcId="{842C9295-B95D-4652-AD79-C6F76BC9E900}" destId="{6B81CFCA-727D-4C3C-BD65-9F7117B91A29}" srcOrd="1" destOrd="0" presId="urn:microsoft.com/office/officeart/2005/8/layout/hierarchy2"/>
    <dgm:cxn modelId="{2211DEAD-F568-42D0-B27E-9E372C1EEDC9}" type="presOf" srcId="{10B3D544-5FD0-4ACB-85C8-0EBADB72C793}" destId="{A20C72C9-A984-4FA5-A830-0618BDB222F9}" srcOrd="0" destOrd="0" presId="urn:microsoft.com/office/officeart/2005/8/layout/hierarchy2"/>
    <dgm:cxn modelId="{FF71B0CA-1F06-460A-B5F5-6A78EB320EAC}" type="presParOf" srcId="{4FF9FFE2-E462-4913-BCF2-7417FEF4B420}" destId="{6A51FCFE-755A-426C-B3F0-071D3FEE87BC}" srcOrd="0" destOrd="0" presId="urn:microsoft.com/office/officeart/2005/8/layout/hierarchy2"/>
    <dgm:cxn modelId="{F9764A7F-EAD0-4B2E-979D-EA0A381FE0BA}" type="presParOf" srcId="{6A51FCFE-755A-426C-B3F0-071D3FEE87BC}" destId="{A88ABD49-4992-481B-91F7-9DBFA7000D30}" srcOrd="0" destOrd="0" presId="urn:microsoft.com/office/officeart/2005/8/layout/hierarchy2"/>
    <dgm:cxn modelId="{934A46F6-3E41-41AB-8FE3-BF42A753209B}" type="presParOf" srcId="{6A51FCFE-755A-426C-B3F0-071D3FEE87BC}" destId="{90FA74F9-D634-44E7-974C-89F0923A36E1}" srcOrd="1" destOrd="0" presId="urn:microsoft.com/office/officeart/2005/8/layout/hierarchy2"/>
    <dgm:cxn modelId="{EACEABE5-108E-47F8-89E0-7C864DC87916}" type="presParOf" srcId="{90FA74F9-D634-44E7-974C-89F0923A36E1}" destId="{A20C72C9-A984-4FA5-A830-0618BDB222F9}" srcOrd="0" destOrd="0" presId="urn:microsoft.com/office/officeart/2005/8/layout/hierarchy2"/>
    <dgm:cxn modelId="{E1426816-9DB0-4D1D-9A74-453361033405}" type="presParOf" srcId="{A20C72C9-A984-4FA5-A830-0618BDB222F9}" destId="{6D1683B6-EFB2-4C8C-92A7-2A32A125F401}" srcOrd="0" destOrd="0" presId="urn:microsoft.com/office/officeart/2005/8/layout/hierarchy2"/>
    <dgm:cxn modelId="{2937DBEA-0D57-4F64-AC9A-EAB7FDF72186}" type="presParOf" srcId="{90FA74F9-D634-44E7-974C-89F0923A36E1}" destId="{6ABAAAF1-9FA3-42E3-BCBC-770C7DB4500A}" srcOrd="1" destOrd="0" presId="urn:microsoft.com/office/officeart/2005/8/layout/hierarchy2"/>
    <dgm:cxn modelId="{65EBDF71-15FF-4443-8771-A1B4699E6465}" type="presParOf" srcId="{6ABAAAF1-9FA3-42E3-BCBC-770C7DB4500A}" destId="{6EDE7A92-65E2-4E23-826D-A1F9F9F4E288}" srcOrd="0" destOrd="0" presId="urn:microsoft.com/office/officeart/2005/8/layout/hierarchy2"/>
    <dgm:cxn modelId="{D5164916-8D46-40E1-8CCF-26A61A303224}" type="presParOf" srcId="{6ABAAAF1-9FA3-42E3-BCBC-770C7DB4500A}" destId="{86BDF891-C430-4F0D-B361-ACAE34BBCF9A}" srcOrd="1" destOrd="0" presId="urn:microsoft.com/office/officeart/2005/8/layout/hierarchy2"/>
    <dgm:cxn modelId="{EE5C2EDB-15B0-4745-BA42-21A4E72A63A7}" type="presParOf" srcId="{90FA74F9-D634-44E7-974C-89F0923A36E1}" destId="{7094CD00-0861-4953-98CF-0C4A3341BF79}" srcOrd="2" destOrd="0" presId="urn:microsoft.com/office/officeart/2005/8/layout/hierarchy2"/>
    <dgm:cxn modelId="{25507570-57BC-4E9F-8B7C-30BC42B50E40}" type="presParOf" srcId="{7094CD00-0861-4953-98CF-0C4A3341BF79}" destId="{875F969B-C757-48C8-874D-0DB9EE41E96D}" srcOrd="0" destOrd="0" presId="urn:microsoft.com/office/officeart/2005/8/layout/hierarchy2"/>
    <dgm:cxn modelId="{118F163B-182E-46CD-A612-31AEF1282F4A}" type="presParOf" srcId="{90FA74F9-D634-44E7-974C-89F0923A36E1}" destId="{29B572A2-5FEC-452F-A3F7-67124FDD0709}" srcOrd="3" destOrd="0" presId="urn:microsoft.com/office/officeart/2005/8/layout/hierarchy2"/>
    <dgm:cxn modelId="{B91EB4BF-4B7B-49F8-90C6-65383C172D56}" type="presParOf" srcId="{29B572A2-5FEC-452F-A3F7-67124FDD0709}" destId="{AB7DAD4C-32BE-43F4-BF1D-F4974E0B984D}" srcOrd="0" destOrd="0" presId="urn:microsoft.com/office/officeart/2005/8/layout/hierarchy2"/>
    <dgm:cxn modelId="{3BA0CF1F-695B-4B72-B1F3-104045AC351D}" type="presParOf" srcId="{29B572A2-5FEC-452F-A3F7-67124FDD0709}" destId="{44E87968-425C-49D9-873B-F31D72AE47F5}" srcOrd="1" destOrd="0" presId="urn:microsoft.com/office/officeart/2005/8/layout/hierarchy2"/>
    <dgm:cxn modelId="{13EC4DD5-3CA1-4C80-8072-329EB6B18A68}" type="presParOf" srcId="{90FA74F9-D634-44E7-974C-89F0923A36E1}" destId="{786DA167-7C25-4D73-B2B0-6F5E282BFA23}" srcOrd="4" destOrd="0" presId="urn:microsoft.com/office/officeart/2005/8/layout/hierarchy2"/>
    <dgm:cxn modelId="{2E8EF45D-1F2E-468D-9D55-58C66160A117}" type="presParOf" srcId="{786DA167-7C25-4D73-B2B0-6F5E282BFA23}" destId="{6B81CFCA-727D-4C3C-BD65-9F7117B91A29}" srcOrd="0" destOrd="0" presId="urn:microsoft.com/office/officeart/2005/8/layout/hierarchy2"/>
    <dgm:cxn modelId="{2F69CCF1-9927-4936-A439-114C6AE76B3E}" type="presParOf" srcId="{90FA74F9-D634-44E7-974C-89F0923A36E1}" destId="{C181B655-5578-4A99-A172-10B5450290E2}" srcOrd="5" destOrd="0" presId="urn:microsoft.com/office/officeart/2005/8/layout/hierarchy2"/>
    <dgm:cxn modelId="{17A4D177-F6F3-4E64-BDAD-A8B702250336}" type="presParOf" srcId="{C181B655-5578-4A99-A172-10B5450290E2}" destId="{48A1A365-8FC1-4656-AD1D-B52437D315B9}" srcOrd="0" destOrd="0" presId="urn:microsoft.com/office/officeart/2005/8/layout/hierarchy2"/>
    <dgm:cxn modelId="{1DD87BE4-D19E-400C-88DF-A08F26D6D4D3}" type="presParOf" srcId="{C181B655-5578-4A99-A172-10B5450290E2}" destId="{095819CD-40C3-4B52-B297-5A2F10D79E8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ACA4F49-4E06-4D37-8BC2-37BD7B7772D1}" type="doc">
      <dgm:prSet loTypeId="urn:microsoft.com/office/officeart/2005/8/layout/matrix1" loCatId="matrix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BA4AE1B3-05DC-4530-965A-D361F3D82611}">
      <dgm:prSet phldrT="[Tekst]"/>
      <dgm:spPr/>
      <dgm:t>
        <a:bodyPr/>
        <a:lstStyle/>
        <a:p>
          <a:r>
            <a:rPr lang="bs-Latn-BA" dirty="0" smtClean="0"/>
            <a:t>I brak bez </a:t>
          </a:r>
          <a:r>
            <a:rPr lang="bs-Latn-BA" dirty="0" err="1" smtClean="0"/>
            <a:t>manusa</a:t>
          </a:r>
          <a:r>
            <a:rPr lang="bs-Latn-BA" dirty="0" smtClean="0"/>
            <a:t> je proizvodio određene pravne posljedice:</a:t>
          </a:r>
          <a:endParaRPr lang="en-US" dirty="0"/>
        </a:p>
      </dgm:t>
    </dgm:pt>
    <dgm:pt modelId="{2DC8D51B-A1B4-454C-9F90-742A96C89E12}" type="parTrans" cxnId="{432F850C-0D19-4262-8DCD-FE98DF2915E2}">
      <dgm:prSet/>
      <dgm:spPr/>
      <dgm:t>
        <a:bodyPr/>
        <a:lstStyle/>
        <a:p>
          <a:endParaRPr lang="en-US"/>
        </a:p>
      </dgm:t>
    </dgm:pt>
    <dgm:pt modelId="{0F8D885C-C3F9-42A7-BF69-37C218AD391E}" type="sibTrans" cxnId="{432F850C-0D19-4262-8DCD-FE98DF2915E2}">
      <dgm:prSet/>
      <dgm:spPr/>
      <dgm:t>
        <a:bodyPr/>
        <a:lstStyle/>
        <a:p>
          <a:endParaRPr lang="en-US"/>
        </a:p>
      </dgm:t>
    </dgm:pt>
    <dgm:pt modelId="{32C525C2-8A9B-4A21-A80E-AE1763DC42BA}">
      <dgm:prSet phldrT="[Tekst]" custT="1"/>
      <dgm:spPr/>
      <dgm:t>
        <a:bodyPr/>
        <a:lstStyle/>
        <a:p>
          <a:r>
            <a:rPr lang="bs-Latn-BA" sz="2400" dirty="0" smtClean="0"/>
            <a:t>Muž i žena su bili obvezni na uzajamno poštovanje, pomaganja i vjernost.</a:t>
          </a:r>
          <a:endParaRPr lang="en-US" sz="2400" dirty="0"/>
        </a:p>
      </dgm:t>
    </dgm:pt>
    <dgm:pt modelId="{C0DF1B3B-85BA-41A8-A794-15B99F499B0D}" type="parTrans" cxnId="{D95EBE32-6CBC-40D2-95D6-ADB763869937}">
      <dgm:prSet/>
      <dgm:spPr/>
      <dgm:t>
        <a:bodyPr/>
        <a:lstStyle/>
        <a:p>
          <a:endParaRPr lang="en-US"/>
        </a:p>
      </dgm:t>
    </dgm:pt>
    <dgm:pt modelId="{4D430733-CE65-4E78-8647-90EB9F80AF1C}" type="sibTrans" cxnId="{D95EBE32-6CBC-40D2-95D6-ADB763869937}">
      <dgm:prSet/>
      <dgm:spPr/>
      <dgm:t>
        <a:bodyPr/>
        <a:lstStyle/>
        <a:p>
          <a:endParaRPr lang="en-US"/>
        </a:p>
      </dgm:t>
    </dgm:pt>
    <dgm:pt modelId="{6A264A6E-F6C8-4DC0-8408-37987E54D1E9}">
      <dgm:prSet phldrT="[Tekst]"/>
      <dgm:spPr/>
      <dgm:t>
        <a:bodyPr/>
        <a:lstStyle/>
        <a:p>
          <a:r>
            <a:rPr lang="bs-Latn-BA" dirty="0" smtClean="0"/>
            <a:t>Žena je dobivala društveni položaj i domicil muža i pravo na uzdržavanje.</a:t>
          </a:r>
          <a:endParaRPr lang="en-US" dirty="0"/>
        </a:p>
      </dgm:t>
    </dgm:pt>
    <dgm:pt modelId="{C7660A39-6507-4792-BFF4-952CA19AA804}" type="parTrans" cxnId="{F5EE0C79-6BD4-4B94-98AE-1CC78D7F4AF7}">
      <dgm:prSet/>
      <dgm:spPr/>
      <dgm:t>
        <a:bodyPr/>
        <a:lstStyle/>
        <a:p>
          <a:endParaRPr lang="en-US"/>
        </a:p>
      </dgm:t>
    </dgm:pt>
    <dgm:pt modelId="{4EB90CC1-8F3F-4D03-AAFA-0BC0E3950C8C}" type="sibTrans" cxnId="{F5EE0C79-6BD4-4B94-98AE-1CC78D7F4AF7}">
      <dgm:prSet/>
      <dgm:spPr/>
      <dgm:t>
        <a:bodyPr/>
        <a:lstStyle/>
        <a:p>
          <a:endParaRPr lang="en-US"/>
        </a:p>
      </dgm:t>
    </dgm:pt>
    <dgm:pt modelId="{A705AED4-0946-42EA-99B1-021D50E2E38F}">
      <dgm:prSet phldrT="[Tekst]"/>
      <dgm:spPr/>
      <dgm:t>
        <a:bodyPr/>
        <a:lstStyle/>
        <a:p>
          <a:r>
            <a:rPr lang="bs-Latn-BA" dirty="0" smtClean="0"/>
            <a:t>Morali su izbjegavati svaki akt kojim bi bilo dovedeno u pitanje postojanje bračne zajednice (nisu se </a:t>
          </a:r>
          <a:r>
            <a:rPr lang="bs-Latn-BA" dirty="0" err="1" smtClean="0"/>
            <a:t>smjeliuzajamno</a:t>
          </a:r>
          <a:r>
            <a:rPr lang="bs-Latn-BA" dirty="0" smtClean="0"/>
            <a:t> tužiti, nisu morali svjedočiti jedno protiv drugoga).</a:t>
          </a:r>
          <a:endParaRPr lang="en-US" dirty="0"/>
        </a:p>
      </dgm:t>
    </dgm:pt>
    <dgm:pt modelId="{5FE1E450-4B98-473C-AC59-8F55B64F7E76}" type="parTrans" cxnId="{AB9FB130-E928-42BC-8FD8-44E1F1909E52}">
      <dgm:prSet/>
      <dgm:spPr/>
      <dgm:t>
        <a:bodyPr/>
        <a:lstStyle/>
        <a:p>
          <a:endParaRPr lang="en-US"/>
        </a:p>
      </dgm:t>
    </dgm:pt>
    <dgm:pt modelId="{1BE60926-2E62-437F-9529-180389D18052}" type="sibTrans" cxnId="{AB9FB130-E928-42BC-8FD8-44E1F1909E52}">
      <dgm:prSet/>
      <dgm:spPr/>
      <dgm:t>
        <a:bodyPr/>
        <a:lstStyle/>
        <a:p>
          <a:endParaRPr lang="en-US"/>
        </a:p>
      </dgm:t>
    </dgm:pt>
    <dgm:pt modelId="{32632260-49A9-44ED-9D77-AA7A32BFA5CC}">
      <dgm:prSet/>
      <dgm:spPr/>
      <dgm:t>
        <a:bodyPr/>
        <a:lstStyle/>
        <a:p>
          <a:r>
            <a:rPr lang="bs-Latn-BA" dirty="0" smtClean="0"/>
            <a:t>Muž je upravljao </a:t>
          </a:r>
          <a:r>
            <a:rPr lang="bs-Latn-BA" dirty="0" err="1" smtClean="0"/>
            <a:t>miraznim</a:t>
          </a:r>
          <a:r>
            <a:rPr lang="bs-Latn-BA" dirty="0" smtClean="0"/>
            <a:t> dobrima, a prema ostaloj imovini nije imao nikakvih prava.</a:t>
          </a:r>
          <a:endParaRPr lang="en-US" dirty="0"/>
        </a:p>
      </dgm:t>
    </dgm:pt>
    <dgm:pt modelId="{A607C987-AE0C-4C67-B4DA-06EE0FE04AC6}" type="parTrans" cxnId="{3C190783-C7BA-43E0-ACE3-65083D9AA9DA}">
      <dgm:prSet/>
      <dgm:spPr/>
      <dgm:t>
        <a:bodyPr/>
        <a:lstStyle/>
        <a:p>
          <a:endParaRPr lang="en-US"/>
        </a:p>
      </dgm:t>
    </dgm:pt>
    <dgm:pt modelId="{07007DA8-03B3-404A-BC7E-47A3D12B55F4}" type="sibTrans" cxnId="{3C190783-C7BA-43E0-ACE3-65083D9AA9DA}">
      <dgm:prSet/>
      <dgm:spPr/>
      <dgm:t>
        <a:bodyPr/>
        <a:lstStyle/>
        <a:p>
          <a:endParaRPr lang="en-US"/>
        </a:p>
      </dgm:t>
    </dgm:pt>
    <dgm:pt modelId="{02DE5B07-F56E-414C-A3F5-3BA9439E9213}" type="pres">
      <dgm:prSet presAssocID="{0ACA4F49-4E06-4D37-8BC2-37BD7B7772D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ACB52D-6866-48F3-B1C5-F7129F6F4E4F}" type="pres">
      <dgm:prSet presAssocID="{0ACA4F49-4E06-4D37-8BC2-37BD7B7772D1}" presName="matrix" presStyleCnt="0"/>
      <dgm:spPr/>
    </dgm:pt>
    <dgm:pt modelId="{72806165-480E-4748-9AD6-30F830BFE578}" type="pres">
      <dgm:prSet presAssocID="{0ACA4F49-4E06-4D37-8BC2-37BD7B7772D1}" presName="tile1" presStyleLbl="node1" presStyleIdx="0" presStyleCnt="4"/>
      <dgm:spPr/>
      <dgm:t>
        <a:bodyPr/>
        <a:lstStyle/>
        <a:p>
          <a:endParaRPr lang="en-US"/>
        </a:p>
      </dgm:t>
    </dgm:pt>
    <dgm:pt modelId="{31A8AA21-0F4E-4816-8B5B-5639B4BD3E90}" type="pres">
      <dgm:prSet presAssocID="{0ACA4F49-4E06-4D37-8BC2-37BD7B7772D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A1A01A-4AE2-4CFA-B5C1-7E0310DA2481}" type="pres">
      <dgm:prSet presAssocID="{0ACA4F49-4E06-4D37-8BC2-37BD7B7772D1}" presName="tile2" presStyleLbl="node1" presStyleIdx="1" presStyleCnt="4"/>
      <dgm:spPr/>
      <dgm:t>
        <a:bodyPr/>
        <a:lstStyle/>
        <a:p>
          <a:endParaRPr lang="en-US"/>
        </a:p>
      </dgm:t>
    </dgm:pt>
    <dgm:pt modelId="{A3180A01-6960-4A71-9F4A-0056A03DDCCC}" type="pres">
      <dgm:prSet presAssocID="{0ACA4F49-4E06-4D37-8BC2-37BD7B7772D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EAA2C6-A6CD-404A-9B16-2B59E1AA4F2F}" type="pres">
      <dgm:prSet presAssocID="{0ACA4F49-4E06-4D37-8BC2-37BD7B7772D1}" presName="tile3" presStyleLbl="node1" presStyleIdx="2" presStyleCnt="4" custLinFactNeighborX="-1693"/>
      <dgm:spPr/>
      <dgm:t>
        <a:bodyPr/>
        <a:lstStyle/>
        <a:p>
          <a:endParaRPr lang="en-US"/>
        </a:p>
      </dgm:t>
    </dgm:pt>
    <dgm:pt modelId="{0DCBF015-82B9-4C55-A6E0-1A409CF338C2}" type="pres">
      <dgm:prSet presAssocID="{0ACA4F49-4E06-4D37-8BC2-37BD7B7772D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1A93B5-B456-408E-BE49-160C66FAB34A}" type="pres">
      <dgm:prSet presAssocID="{0ACA4F49-4E06-4D37-8BC2-37BD7B7772D1}" presName="tile4" presStyleLbl="node1" presStyleIdx="3" presStyleCnt="4"/>
      <dgm:spPr/>
      <dgm:t>
        <a:bodyPr/>
        <a:lstStyle/>
        <a:p>
          <a:endParaRPr lang="en-US"/>
        </a:p>
      </dgm:t>
    </dgm:pt>
    <dgm:pt modelId="{16701C64-55E7-4A6F-B505-A0D662ED8DFC}" type="pres">
      <dgm:prSet presAssocID="{0ACA4F49-4E06-4D37-8BC2-37BD7B7772D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681100-C5C5-42D2-8794-79EFA913FFF0}" type="pres">
      <dgm:prSet presAssocID="{0ACA4F49-4E06-4D37-8BC2-37BD7B7772D1}" presName="centerTile" presStyleLbl="fgShp" presStyleIdx="0" presStyleCnt="1" custScaleX="121212" custScaleY="12345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432F850C-0D19-4262-8DCD-FE98DF2915E2}" srcId="{0ACA4F49-4E06-4D37-8BC2-37BD7B7772D1}" destId="{BA4AE1B3-05DC-4530-965A-D361F3D82611}" srcOrd="0" destOrd="0" parTransId="{2DC8D51B-A1B4-454C-9F90-742A96C89E12}" sibTransId="{0F8D885C-C3F9-42A7-BF69-37C218AD391E}"/>
    <dgm:cxn modelId="{03D0922D-CE59-4950-8D69-71A9AF299F4F}" type="presOf" srcId="{0ACA4F49-4E06-4D37-8BC2-37BD7B7772D1}" destId="{02DE5B07-F56E-414C-A3F5-3BA9439E9213}" srcOrd="0" destOrd="0" presId="urn:microsoft.com/office/officeart/2005/8/layout/matrix1"/>
    <dgm:cxn modelId="{39E6EC65-E67E-4015-A648-E2C5838405C7}" type="presOf" srcId="{32C525C2-8A9B-4A21-A80E-AE1763DC42BA}" destId="{31A8AA21-0F4E-4816-8B5B-5639B4BD3E90}" srcOrd="1" destOrd="0" presId="urn:microsoft.com/office/officeart/2005/8/layout/matrix1"/>
    <dgm:cxn modelId="{4D8E67DF-4DCD-4297-8B74-83876FCF0C40}" type="presOf" srcId="{32632260-49A9-44ED-9D77-AA7A32BFA5CC}" destId="{B11A93B5-B456-408E-BE49-160C66FAB34A}" srcOrd="0" destOrd="0" presId="urn:microsoft.com/office/officeart/2005/8/layout/matrix1"/>
    <dgm:cxn modelId="{AABA7A93-6C91-44EE-A3AB-918B5714099D}" type="presOf" srcId="{6A264A6E-F6C8-4DC0-8408-37987E54D1E9}" destId="{A3180A01-6960-4A71-9F4A-0056A03DDCCC}" srcOrd="1" destOrd="0" presId="urn:microsoft.com/office/officeart/2005/8/layout/matrix1"/>
    <dgm:cxn modelId="{C91CEE65-62A1-4425-81A9-186FC45F95F2}" type="presOf" srcId="{6A264A6E-F6C8-4DC0-8408-37987E54D1E9}" destId="{54A1A01A-4AE2-4CFA-B5C1-7E0310DA2481}" srcOrd="0" destOrd="0" presId="urn:microsoft.com/office/officeart/2005/8/layout/matrix1"/>
    <dgm:cxn modelId="{87A453E3-AC83-499C-A70A-A28F8EBE7D37}" type="presOf" srcId="{32632260-49A9-44ED-9D77-AA7A32BFA5CC}" destId="{16701C64-55E7-4A6F-B505-A0D662ED8DFC}" srcOrd="1" destOrd="0" presId="urn:microsoft.com/office/officeart/2005/8/layout/matrix1"/>
    <dgm:cxn modelId="{7B3B1788-7D01-4027-B75B-41F7768EC484}" type="presOf" srcId="{BA4AE1B3-05DC-4530-965A-D361F3D82611}" destId="{C1681100-C5C5-42D2-8794-79EFA913FFF0}" srcOrd="0" destOrd="0" presId="urn:microsoft.com/office/officeart/2005/8/layout/matrix1"/>
    <dgm:cxn modelId="{D95EBE32-6CBC-40D2-95D6-ADB763869937}" srcId="{BA4AE1B3-05DC-4530-965A-D361F3D82611}" destId="{32C525C2-8A9B-4A21-A80E-AE1763DC42BA}" srcOrd="0" destOrd="0" parTransId="{C0DF1B3B-85BA-41A8-A794-15B99F499B0D}" sibTransId="{4D430733-CE65-4E78-8647-90EB9F80AF1C}"/>
    <dgm:cxn modelId="{F5EE0C79-6BD4-4B94-98AE-1CC78D7F4AF7}" srcId="{BA4AE1B3-05DC-4530-965A-D361F3D82611}" destId="{6A264A6E-F6C8-4DC0-8408-37987E54D1E9}" srcOrd="1" destOrd="0" parTransId="{C7660A39-6507-4792-BFF4-952CA19AA804}" sibTransId="{4EB90CC1-8F3F-4D03-AAFA-0BC0E3950C8C}"/>
    <dgm:cxn modelId="{402CFDE9-0B64-4DFD-98E9-227513CAB8B6}" type="presOf" srcId="{A705AED4-0946-42EA-99B1-021D50E2E38F}" destId="{0DCBF015-82B9-4C55-A6E0-1A409CF338C2}" srcOrd="1" destOrd="0" presId="urn:microsoft.com/office/officeart/2005/8/layout/matrix1"/>
    <dgm:cxn modelId="{AB9FB130-E928-42BC-8FD8-44E1F1909E52}" srcId="{BA4AE1B3-05DC-4530-965A-D361F3D82611}" destId="{A705AED4-0946-42EA-99B1-021D50E2E38F}" srcOrd="2" destOrd="0" parTransId="{5FE1E450-4B98-473C-AC59-8F55B64F7E76}" sibTransId="{1BE60926-2E62-437F-9529-180389D18052}"/>
    <dgm:cxn modelId="{3C190783-C7BA-43E0-ACE3-65083D9AA9DA}" srcId="{BA4AE1B3-05DC-4530-965A-D361F3D82611}" destId="{32632260-49A9-44ED-9D77-AA7A32BFA5CC}" srcOrd="3" destOrd="0" parTransId="{A607C987-AE0C-4C67-B4DA-06EE0FE04AC6}" sibTransId="{07007DA8-03B3-404A-BC7E-47A3D12B55F4}"/>
    <dgm:cxn modelId="{91F99296-1E9D-45D5-8854-400961646378}" type="presOf" srcId="{A705AED4-0946-42EA-99B1-021D50E2E38F}" destId="{55EAA2C6-A6CD-404A-9B16-2B59E1AA4F2F}" srcOrd="0" destOrd="0" presId="urn:microsoft.com/office/officeart/2005/8/layout/matrix1"/>
    <dgm:cxn modelId="{9A7DDB5E-C06D-488A-B13A-DC7151D23043}" type="presOf" srcId="{32C525C2-8A9B-4A21-A80E-AE1763DC42BA}" destId="{72806165-480E-4748-9AD6-30F830BFE578}" srcOrd="0" destOrd="0" presId="urn:microsoft.com/office/officeart/2005/8/layout/matrix1"/>
    <dgm:cxn modelId="{527F9DDE-FF27-4632-81A3-9D534ECF4C2D}" type="presParOf" srcId="{02DE5B07-F56E-414C-A3F5-3BA9439E9213}" destId="{3DACB52D-6866-48F3-B1C5-F7129F6F4E4F}" srcOrd="0" destOrd="0" presId="urn:microsoft.com/office/officeart/2005/8/layout/matrix1"/>
    <dgm:cxn modelId="{60C6085E-0AAE-43E1-A4B7-C7F0BB848720}" type="presParOf" srcId="{3DACB52D-6866-48F3-B1C5-F7129F6F4E4F}" destId="{72806165-480E-4748-9AD6-30F830BFE578}" srcOrd="0" destOrd="0" presId="urn:microsoft.com/office/officeart/2005/8/layout/matrix1"/>
    <dgm:cxn modelId="{73C15C10-064F-4630-927E-9E672ABABC89}" type="presParOf" srcId="{3DACB52D-6866-48F3-B1C5-F7129F6F4E4F}" destId="{31A8AA21-0F4E-4816-8B5B-5639B4BD3E90}" srcOrd="1" destOrd="0" presId="urn:microsoft.com/office/officeart/2005/8/layout/matrix1"/>
    <dgm:cxn modelId="{757F8C2C-1E8A-40A2-9251-396571896D74}" type="presParOf" srcId="{3DACB52D-6866-48F3-B1C5-F7129F6F4E4F}" destId="{54A1A01A-4AE2-4CFA-B5C1-7E0310DA2481}" srcOrd="2" destOrd="0" presId="urn:microsoft.com/office/officeart/2005/8/layout/matrix1"/>
    <dgm:cxn modelId="{20D47D1A-E636-4E9D-B22F-6F86156C8D64}" type="presParOf" srcId="{3DACB52D-6866-48F3-B1C5-F7129F6F4E4F}" destId="{A3180A01-6960-4A71-9F4A-0056A03DDCCC}" srcOrd="3" destOrd="0" presId="urn:microsoft.com/office/officeart/2005/8/layout/matrix1"/>
    <dgm:cxn modelId="{9199F848-8957-4B2C-BF96-87FF995B40BE}" type="presParOf" srcId="{3DACB52D-6866-48F3-B1C5-F7129F6F4E4F}" destId="{55EAA2C6-A6CD-404A-9B16-2B59E1AA4F2F}" srcOrd="4" destOrd="0" presId="urn:microsoft.com/office/officeart/2005/8/layout/matrix1"/>
    <dgm:cxn modelId="{7A9829B5-35D4-4F45-97EB-9AC3DEE20510}" type="presParOf" srcId="{3DACB52D-6866-48F3-B1C5-F7129F6F4E4F}" destId="{0DCBF015-82B9-4C55-A6E0-1A409CF338C2}" srcOrd="5" destOrd="0" presId="urn:microsoft.com/office/officeart/2005/8/layout/matrix1"/>
    <dgm:cxn modelId="{F8A38B75-B288-4427-A8FA-B694816D2098}" type="presParOf" srcId="{3DACB52D-6866-48F3-B1C5-F7129F6F4E4F}" destId="{B11A93B5-B456-408E-BE49-160C66FAB34A}" srcOrd="6" destOrd="0" presId="urn:microsoft.com/office/officeart/2005/8/layout/matrix1"/>
    <dgm:cxn modelId="{BDB024ED-13F8-4300-BFED-8B38CE65B62C}" type="presParOf" srcId="{3DACB52D-6866-48F3-B1C5-F7129F6F4E4F}" destId="{16701C64-55E7-4A6F-B505-A0D662ED8DFC}" srcOrd="7" destOrd="0" presId="urn:microsoft.com/office/officeart/2005/8/layout/matrix1"/>
    <dgm:cxn modelId="{7B81B995-B530-4EDD-93DA-292289A029FE}" type="presParOf" srcId="{02DE5B07-F56E-414C-A3F5-3BA9439E9213}" destId="{C1681100-C5C5-42D2-8794-79EFA913FFF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D6FA26-52F5-47DC-BF68-5B5784A64D52}">
      <dsp:nvSpPr>
        <dsp:cNvPr id="0" name=""/>
        <dsp:cNvSpPr/>
      </dsp:nvSpPr>
      <dsp:spPr>
        <a:xfrm rot="5400000">
          <a:off x="-636503" y="2538847"/>
          <a:ext cx="2223200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16DB3-049C-4BA4-A2A3-F330CC9725A9}">
      <dsp:nvSpPr>
        <dsp:cNvPr id="0" name=""/>
        <dsp:cNvSpPr/>
      </dsp:nvSpPr>
      <dsp:spPr>
        <a:xfrm>
          <a:off x="4292" y="880554"/>
          <a:ext cx="2329457" cy="2001274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000" u="sng" kern="1200" dirty="0" smtClean="0"/>
            <a:t>KONZORCIJUM</a:t>
          </a:r>
          <a:endParaRPr lang="en-US" sz="2000" u="sng" kern="1200" dirty="0"/>
        </a:p>
      </dsp:txBody>
      <dsp:txXfrm>
        <a:off x="62907" y="939169"/>
        <a:ext cx="2212227" cy="1884044"/>
      </dsp:txXfrm>
    </dsp:sp>
    <dsp:sp modelId="{1FE39DBA-75E9-4248-AC39-12C5C752CEBC}">
      <dsp:nvSpPr>
        <dsp:cNvPr id="0" name=""/>
        <dsp:cNvSpPr/>
      </dsp:nvSpPr>
      <dsp:spPr>
        <a:xfrm rot="5400000">
          <a:off x="-595504" y="4736870"/>
          <a:ext cx="2141202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786F3-F0DC-476F-ADCC-F6D9FE07FB81}">
      <dsp:nvSpPr>
        <dsp:cNvPr id="0" name=""/>
        <dsp:cNvSpPr/>
      </dsp:nvSpPr>
      <dsp:spPr>
        <a:xfrm>
          <a:off x="4292" y="3231247"/>
          <a:ext cx="2329457" cy="17735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- Čini ga više braće sa svojim užim obiteljima (ženama i potomstvom).</a:t>
          </a:r>
          <a:endParaRPr lang="en-US" sz="1800" kern="1200" dirty="0"/>
        </a:p>
      </dsp:txBody>
      <dsp:txXfrm>
        <a:off x="56237" y="3283192"/>
        <a:ext cx="2225567" cy="1669647"/>
      </dsp:txXfrm>
    </dsp:sp>
    <dsp:sp modelId="{C4B9CFD2-4B61-4787-8651-9B2F63AD6A42}">
      <dsp:nvSpPr>
        <dsp:cNvPr id="0" name=""/>
        <dsp:cNvSpPr/>
      </dsp:nvSpPr>
      <dsp:spPr>
        <a:xfrm rot="21593224">
          <a:off x="475093" y="5804418"/>
          <a:ext cx="3098184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E926D-FB3F-4FC8-AF7A-EC5366E4DCDE}">
      <dsp:nvSpPr>
        <dsp:cNvPr id="0" name=""/>
        <dsp:cNvSpPr/>
      </dsp:nvSpPr>
      <dsp:spPr>
        <a:xfrm>
          <a:off x="4292" y="5354203"/>
          <a:ext cx="2329457" cy="18424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To je zajednica imovine, života i rada, na čijem je čelu jedan od odraslih muškaraca.</a:t>
          </a:r>
          <a:endParaRPr lang="en-US" sz="1800" kern="1200" dirty="0"/>
        </a:p>
      </dsp:txBody>
      <dsp:txXfrm>
        <a:off x="58255" y="5408166"/>
        <a:ext cx="2221531" cy="1734516"/>
      </dsp:txXfrm>
    </dsp:sp>
    <dsp:sp modelId="{CC25EFC0-21F7-445D-A866-814006FF3D12}">
      <dsp:nvSpPr>
        <dsp:cNvPr id="0" name=""/>
        <dsp:cNvSpPr/>
      </dsp:nvSpPr>
      <dsp:spPr>
        <a:xfrm rot="16200000">
          <a:off x="2490919" y="4701041"/>
          <a:ext cx="2164711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FD0071-27F0-4261-9DBD-BA9398933F99}">
      <dsp:nvSpPr>
        <dsp:cNvPr id="0" name=""/>
        <dsp:cNvSpPr/>
      </dsp:nvSpPr>
      <dsp:spPr>
        <a:xfrm>
          <a:off x="3102471" y="5306612"/>
          <a:ext cx="2329457" cy="18900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Vlasništvo u konzorciju je kolektivno.</a:t>
          </a:r>
          <a:endParaRPr lang="en-US" sz="1800" kern="1200" dirty="0"/>
        </a:p>
      </dsp:txBody>
      <dsp:txXfrm>
        <a:off x="3157828" y="5361969"/>
        <a:ext cx="2218743" cy="1779319"/>
      </dsp:txXfrm>
    </dsp:sp>
    <dsp:sp modelId="{6F119759-C397-46B9-9ED7-8B2477A195F4}">
      <dsp:nvSpPr>
        <dsp:cNvPr id="0" name=""/>
        <dsp:cNvSpPr/>
      </dsp:nvSpPr>
      <dsp:spPr>
        <a:xfrm rot="16200000">
          <a:off x="2515800" y="2545389"/>
          <a:ext cx="2114949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FCE360-7F52-40CA-9BB3-B5B9A00D7F8B}">
      <dsp:nvSpPr>
        <dsp:cNvPr id="0" name=""/>
        <dsp:cNvSpPr/>
      </dsp:nvSpPr>
      <dsp:spPr>
        <a:xfrm>
          <a:off x="3102471" y="3183670"/>
          <a:ext cx="2329457" cy="17735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Šef konzorcija nije imao samostalno pravo raspolaganja imovinom.</a:t>
          </a:r>
          <a:endParaRPr lang="en-US" sz="1800" kern="1200" dirty="0"/>
        </a:p>
      </dsp:txBody>
      <dsp:txXfrm>
        <a:off x="3154416" y="3235615"/>
        <a:ext cx="2225567" cy="1669633"/>
      </dsp:txXfrm>
    </dsp:sp>
    <dsp:sp modelId="{D559EC3D-D91B-4975-B5DD-C5CA95E214F6}">
      <dsp:nvSpPr>
        <dsp:cNvPr id="0" name=""/>
        <dsp:cNvSpPr/>
      </dsp:nvSpPr>
      <dsp:spPr>
        <a:xfrm rot="2608">
          <a:off x="3578188" y="1481032"/>
          <a:ext cx="3093266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F7442-C4E0-4AEC-97CC-0D0749CB105A}">
      <dsp:nvSpPr>
        <dsp:cNvPr id="0" name=""/>
        <dsp:cNvSpPr/>
      </dsp:nvSpPr>
      <dsp:spPr>
        <a:xfrm>
          <a:off x="3102471" y="1044669"/>
          <a:ext cx="2329457" cy="17895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Konzorcij se raspadao i gasio ako su braća mogla opstati svaki za sebe sa svojim ženama i potomcima.</a:t>
          </a:r>
          <a:endParaRPr lang="en-US" sz="1800" kern="1200" dirty="0"/>
        </a:p>
      </dsp:txBody>
      <dsp:txXfrm>
        <a:off x="3154886" y="1097084"/>
        <a:ext cx="2224627" cy="1684752"/>
      </dsp:txXfrm>
    </dsp:sp>
    <dsp:sp modelId="{442686D3-21FC-41E7-BFF8-41775C9D73B3}">
      <dsp:nvSpPr>
        <dsp:cNvPr id="0" name=""/>
        <dsp:cNvSpPr/>
      </dsp:nvSpPr>
      <dsp:spPr>
        <a:xfrm rot="5400000">
          <a:off x="5574793" y="2595357"/>
          <a:ext cx="2193322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E79E60-9835-4D05-94D9-22081FC58F88}">
      <dsp:nvSpPr>
        <dsp:cNvPr id="0" name=""/>
        <dsp:cNvSpPr/>
      </dsp:nvSpPr>
      <dsp:spPr>
        <a:xfrm>
          <a:off x="6200649" y="1044669"/>
          <a:ext cx="2329457" cy="18106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Proces raspadanja konzorcija je počeo puno prije donošenja Zakonika XII ploča.</a:t>
          </a:r>
          <a:endParaRPr lang="en-US" sz="1800" kern="1200" dirty="0"/>
        </a:p>
      </dsp:txBody>
      <dsp:txXfrm>
        <a:off x="6253680" y="1097700"/>
        <a:ext cx="2223395" cy="1704555"/>
      </dsp:txXfrm>
    </dsp:sp>
    <dsp:sp modelId="{92AD1389-456E-4F4C-975D-6F226F6B05C6}">
      <dsp:nvSpPr>
        <dsp:cNvPr id="0" name=""/>
        <dsp:cNvSpPr/>
      </dsp:nvSpPr>
      <dsp:spPr>
        <a:xfrm>
          <a:off x="6200649" y="3204705"/>
          <a:ext cx="2329457" cy="19113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Diobom braće u konzorciju nastaju manje obiteljske skupine- patrijarhalne obitelji </a:t>
          </a:r>
          <a:r>
            <a:rPr lang="bs-Latn-BA" sz="1800" kern="1200" dirty="0" err="1" smtClean="0"/>
            <a:t>agnata</a:t>
          </a:r>
          <a:r>
            <a:rPr lang="bs-Latn-BA" sz="1800" kern="1200" dirty="0" smtClean="0"/>
            <a:t>.</a:t>
          </a:r>
          <a:endParaRPr lang="en-US" sz="1800" kern="1200" dirty="0"/>
        </a:p>
      </dsp:txBody>
      <dsp:txXfrm>
        <a:off x="6256630" y="3260686"/>
        <a:ext cx="2217495" cy="17993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D6FA26-52F5-47DC-BF68-5B5784A64D52}">
      <dsp:nvSpPr>
        <dsp:cNvPr id="0" name=""/>
        <dsp:cNvSpPr/>
      </dsp:nvSpPr>
      <dsp:spPr>
        <a:xfrm rot="5400000">
          <a:off x="-636503" y="1929233"/>
          <a:ext cx="2223200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16DB3-049C-4BA4-A2A3-F330CC9725A9}">
      <dsp:nvSpPr>
        <dsp:cNvPr id="0" name=""/>
        <dsp:cNvSpPr/>
      </dsp:nvSpPr>
      <dsp:spPr>
        <a:xfrm>
          <a:off x="4292" y="270940"/>
          <a:ext cx="2329457" cy="2001274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000" u="sng" kern="1200" dirty="0" smtClean="0"/>
            <a:t>AGNATSKA OBITELJ ( familia, familia </a:t>
          </a:r>
          <a:r>
            <a:rPr lang="bs-Latn-BA" sz="2000" u="sng" kern="1200" dirty="0" err="1" smtClean="0"/>
            <a:t>pecuniaque</a:t>
          </a:r>
          <a:r>
            <a:rPr lang="bs-Latn-BA" sz="2000" u="sng" kern="1200" dirty="0" smtClean="0"/>
            <a:t>)</a:t>
          </a:r>
          <a:endParaRPr lang="en-US" sz="2000" u="sng" kern="1200" dirty="0"/>
        </a:p>
      </dsp:txBody>
      <dsp:txXfrm>
        <a:off x="62907" y="329555"/>
        <a:ext cx="2212227" cy="1884044"/>
      </dsp:txXfrm>
    </dsp:sp>
    <dsp:sp modelId="{1FE39DBA-75E9-4248-AC39-12C5C752CEBC}">
      <dsp:nvSpPr>
        <dsp:cNvPr id="0" name=""/>
        <dsp:cNvSpPr/>
      </dsp:nvSpPr>
      <dsp:spPr>
        <a:xfrm rot="5400000">
          <a:off x="-595504" y="4127256"/>
          <a:ext cx="2141202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786F3-F0DC-476F-ADCC-F6D9FE07FB81}">
      <dsp:nvSpPr>
        <dsp:cNvPr id="0" name=""/>
        <dsp:cNvSpPr/>
      </dsp:nvSpPr>
      <dsp:spPr>
        <a:xfrm>
          <a:off x="4292" y="2621633"/>
          <a:ext cx="2329457" cy="17735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- Čine je roditelji sa </a:t>
          </a:r>
          <a:r>
            <a:rPr lang="bs-Latn-BA" sz="1500" kern="1200" dirty="0" err="1" smtClean="0"/>
            <a:t>potoomcima</a:t>
          </a:r>
          <a:r>
            <a:rPr lang="bs-Latn-BA" sz="1500" kern="1200" dirty="0" smtClean="0"/>
            <a:t>.</a:t>
          </a:r>
          <a:endParaRPr lang="en-US" sz="1500" kern="1200" dirty="0"/>
        </a:p>
      </dsp:txBody>
      <dsp:txXfrm>
        <a:off x="56237" y="2673578"/>
        <a:ext cx="2225567" cy="1669647"/>
      </dsp:txXfrm>
    </dsp:sp>
    <dsp:sp modelId="{C4B9CFD2-4B61-4787-8651-9B2F63AD6A42}">
      <dsp:nvSpPr>
        <dsp:cNvPr id="0" name=""/>
        <dsp:cNvSpPr/>
      </dsp:nvSpPr>
      <dsp:spPr>
        <a:xfrm rot="19717">
          <a:off x="475071" y="5223817"/>
          <a:ext cx="3098229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E926D-FB3F-4FC8-AF7A-EC5366E4DCDE}">
      <dsp:nvSpPr>
        <dsp:cNvPr id="0" name=""/>
        <dsp:cNvSpPr/>
      </dsp:nvSpPr>
      <dsp:spPr>
        <a:xfrm>
          <a:off x="4292" y="4744589"/>
          <a:ext cx="2329457" cy="18424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Ovakva obitelj je karakteristična za razdoblje prve polovice republike- još uvijek </a:t>
          </a:r>
          <a:r>
            <a:rPr lang="bs-Latn-BA" sz="1500" kern="1200" dirty="0" err="1" smtClean="0"/>
            <a:t>zadržani</a:t>
          </a:r>
          <a:r>
            <a:rPr lang="bs-Latn-BA" sz="1500" kern="1200" dirty="0" smtClean="0"/>
            <a:t> </a:t>
          </a:r>
          <a:r>
            <a:rPr lang="bs-Latn-BA" sz="1500" kern="1200" dirty="0" err="1" smtClean="0"/>
            <a:t>patrijarhalni</a:t>
          </a:r>
          <a:r>
            <a:rPr lang="bs-Latn-BA" sz="1500" kern="1200" dirty="0" smtClean="0"/>
            <a:t> elementi u društvu i zatvorena kućna privreda. </a:t>
          </a:r>
          <a:endParaRPr lang="en-US" sz="1500" kern="1200" dirty="0"/>
        </a:p>
      </dsp:txBody>
      <dsp:txXfrm>
        <a:off x="58255" y="4798552"/>
        <a:ext cx="2221531" cy="1734516"/>
      </dsp:txXfrm>
    </dsp:sp>
    <dsp:sp modelId="{6F119759-C397-46B9-9ED7-8B2477A195F4}">
      <dsp:nvSpPr>
        <dsp:cNvPr id="0" name=""/>
        <dsp:cNvSpPr/>
      </dsp:nvSpPr>
      <dsp:spPr>
        <a:xfrm rot="16200000">
          <a:off x="2515800" y="4175227"/>
          <a:ext cx="2114949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FCE360-7F52-40CA-9BB3-B5B9A00D7F8B}">
      <dsp:nvSpPr>
        <dsp:cNvPr id="0" name=""/>
        <dsp:cNvSpPr/>
      </dsp:nvSpPr>
      <dsp:spPr>
        <a:xfrm>
          <a:off x="3102471" y="4813508"/>
          <a:ext cx="2329457" cy="17735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Temelji ove obitelji su </a:t>
          </a:r>
          <a:r>
            <a:rPr lang="bs-Latn-BA" sz="1500" kern="1200" dirty="0" err="1" smtClean="0"/>
            <a:t>agnatsko</a:t>
          </a:r>
          <a:r>
            <a:rPr lang="bs-Latn-BA" sz="1500" kern="1200" dirty="0" smtClean="0"/>
            <a:t> srodstvo i </a:t>
          </a:r>
          <a:r>
            <a:rPr lang="bs-Latn-BA" sz="1500" kern="1200" dirty="0" err="1" smtClean="0"/>
            <a:t>neograničena</a:t>
          </a:r>
          <a:r>
            <a:rPr lang="bs-Latn-BA" sz="1500" kern="1200" dirty="0" smtClean="0"/>
            <a:t> i </a:t>
          </a:r>
          <a:r>
            <a:rPr lang="bs-Latn-BA" sz="1500" kern="1200" dirty="0" err="1" smtClean="0"/>
            <a:t>doživotna</a:t>
          </a:r>
          <a:r>
            <a:rPr lang="bs-Latn-BA" sz="1500" kern="1200" dirty="0" smtClean="0"/>
            <a:t> vlast obiteljskog starješine. Članovi obitelji su se zvali </a:t>
          </a:r>
          <a:r>
            <a:rPr lang="bs-Latn-BA" sz="1500" kern="1200" dirty="0" err="1" smtClean="0"/>
            <a:t>agnati</a:t>
          </a:r>
          <a:r>
            <a:rPr lang="bs-Latn-BA" sz="1500" kern="1200" dirty="0" smtClean="0"/>
            <a:t>.</a:t>
          </a:r>
          <a:endParaRPr lang="en-US" sz="1500" kern="1200" dirty="0"/>
        </a:p>
      </dsp:txBody>
      <dsp:txXfrm>
        <a:off x="3154416" y="4865453"/>
        <a:ext cx="2225567" cy="1669633"/>
      </dsp:txXfrm>
    </dsp:sp>
    <dsp:sp modelId="{D559EC3D-D91B-4975-B5DD-C5CA95E214F6}">
      <dsp:nvSpPr>
        <dsp:cNvPr id="0" name=""/>
        <dsp:cNvSpPr/>
      </dsp:nvSpPr>
      <dsp:spPr>
        <a:xfrm rot="16200000">
          <a:off x="2506703" y="2035070"/>
          <a:ext cx="2133145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F7442-C4E0-4AEC-97CC-0D0749CB105A}">
      <dsp:nvSpPr>
        <dsp:cNvPr id="0" name=""/>
        <dsp:cNvSpPr/>
      </dsp:nvSpPr>
      <dsp:spPr>
        <a:xfrm>
          <a:off x="3102471" y="2674507"/>
          <a:ext cx="2329457" cy="17895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err="1" smtClean="0"/>
            <a:t>Agnatio</a:t>
          </a:r>
          <a:r>
            <a:rPr lang="bs-Latn-BA" sz="1500" kern="1200" dirty="0" smtClean="0"/>
            <a:t> (</a:t>
          </a:r>
          <a:r>
            <a:rPr lang="bs-Latn-BA" sz="1500" kern="1200" dirty="0" err="1" smtClean="0"/>
            <a:t>adgnatio</a:t>
          </a:r>
          <a:r>
            <a:rPr lang="bs-Latn-BA" sz="1500" kern="1200" dirty="0" smtClean="0"/>
            <a:t>) je pravna veza koja je spajala sve osobe podređene istoj </a:t>
          </a:r>
          <a:r>
            <a:rPr lang="bs-Latn-BA" sz="1500" kern="1200" dirty="0" err="1" smtClean="0"/>
            <a:t>očinskoj</a:t>
          </a:r>
          <a:r>
            <a:rPr lang="bs-Latn-BA" sz="1500" kern="1200" dirty="0" smtClean="0"/>
            <a:t> vlasti (</a:t>
          </a:r>
          <a:r>
            <a:rPr lang="bs-Latn-BA" sz="1500" kern="1200" dirty="0" err="1" smtClean="0"/>
            <a:t>patria</a:t>
          </a:r>
          <a:r>
            <a:rPr lang="bs-Latn-BA" sz="1500" kern="1200" dirty="0" smtClean="0"/>
            <a:t> </a:t>
          </a:r>
          <a:r>
            <a:rPr lang="bs-Latn-BA" sz="1500" kern="1200" dirty="0" err="1" smtClean="0"/>
            <a:t>potestas</a:t>
          </a:r>
          <a:r>
            <a:rPr lang="bs-Latn-BA" sz="1500" kern="1200" dirty="0" smtClean="0"/>
            <a:t>).</a:t>
          </a:r>
          <a:endParaRPr lang="en-US" sz="1500" kern="1200" dirty="0"/>
        </a:p>
      </dsp:txBody>
      <dsp:txXfrm>
        <a:off x="3154886" y="2726922"/>
        <a:ext cx="2224627" cy="1684752"/>
      </dsp:txXfrm>
    </dsp:sp>
    <dsp:sp modelId="{442686D3-21FC-41E7-BFF8-41775C9D73B3}">
      <dsp:nvSpPr>
        <dsp:cNvPr id="0" name=""/>
        <dsp:cNvSpPr/>
      </dsp:nvSpPr>
      <dsp:spPr>
        <a:xfrm rot="36933">
          <a:off x="3573186" y="985141"/>
          <a:ext cx="3098357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E79E60-9835-4D05-94D9-22081FC58F88}">
      <dsp:nvSpPr>
        <dsp:cNvPr id="0" name=""/>
        <dsp:cNvSpPr/>
      </dsp:nvSpPr>
      <dsp:spPr>
        <a:xfrm>
          <a:off x="3102471" y="514470"/>
          <a:ext cx="2329457" cy="18106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err="1" smtClean="0"/>
            <a:t>Agnatska</a:t>
          </a:r>
          <a:r>
            <a:rPr lang="bs-Latn-BA" sz="1500" kern="1200" dirty="0" smtClean="0"/>
            <a:t> obitelj (familia) je obuhvatala, osim obiteljskog starješine, ženu u </a:t>
          </a:r>
          <a:r>
            <a:rPr lang="bs-Latn-BA" sz="1500" kern="1200" dirty="0" err="1" smtClean="0"/>
            <a:t>manus</a:t>
          </a:r>
          <a:r>
            <a:rPr lang="bs-Latn-BA" sz="1500" kern="1200" dirty="0" smtClean="0"/>
            <a:t> braku, njihovu </a:t>
          </a:r>
          <a:r>
            <a:rPr lang="bs-Latn-BA" sz="1500" kern="1200" dirty="0" err="1" smtClean="0"/>
            <a:t>neemancipiranu</a:t>
          </a:r>
          <a:r>
            <a:rPr lang="bs-Latn-BA" sz="1500" kern="1200" dirty="0" smtClean="0"/>
            <a:t> djecu, usvojene osobe, osobe in </a:t>
          </a:r>
          <a:r>
            <a:rPr lang="bs-Latn-BA" sz="1500" kern="1200" dirty="0" err="1" smtClean="0"/>
            <a:t>mancipio</a:t>
          </a:r>
          <a:r>
            <a:rPr lang="bs-Latn-BA" sz="1500" kern="1200" dirty="0" smtClean="0"/>
            <a:t> i robove.</a:t>
          </a:r>
          <a:endParaRPr lang="en-US" sz="1500" kern="1200" dirty="0"/>
        </a:p>
      </dsp:txBody>
      <dsp:txXfrm>
        <a:off x="3155502" y="567501"/>
        <a:ext cx="2223395" cy="1704555"/>
      </dsp:txXfrm>
    </dsp:sp>
    <dsp:sp modelId="{AABF1C0B-8A7D-4941-A759-43855C92EAF4}">
      <dsp:nvSpPr>
        <dsp:cNvPr id="0" name=""/>
        <dsp:cNvSpPr/>
      </dsp:nvSpPr>
      <dsp:spPr>
        <a:xfrm rot="5400000">
          <a:off x="5566752" y="2124861"/>
          <a:ext cx="2209403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AD1389-456E-4F4C-975D-6F226F6B05C6}">
      <dsp:nvSpPr>
        <dsp:cNvPr id="0" name=""/>
        <dsp:cNvSpPr/>
      </dsp:nvSpPr>
      <dsp:spPr>
        <a:xfrm>
          <a:off x="6200649" y="514470"/>
          <a:ext cx="2329457" cy="19113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Pod pojmom familia </a:t>
          </a:r>
          <a:r>
            <a:rPr lang="bs-Latn-BA" sz="1500" kern="1200" dirty="0" err="1" smtClean="0"/>
            <a:t>pecuniaque</a:t>
          </a:r>
          <a:r>
            <a:rPr lang="bs-Latn-BA" sz="1500" kern="1200" dirty="0" smtClean="0"/>
            <a:t> podrazumijevaju se ne samo osobe koje žive i rade u okviru obitelji, već i obiteljska imovina. </a:t>
          </a:r>
          <a:endParaRPr lang="en-US" sz="1500" kern="1200" dirty="0"/>
        </a:p>
      </dsp:txBody>
      <dsp:txXfrm>
        <a:off x="6256630" y="570451"/>
        <a:ext cx="2217495" cy="1799386"/>
      </dsp:txXfrm>
    </dsp:sp>
    <dsp:sp modelId="{295AD823-4F7B-4159-870A-AED132F6313C}">
      <dsp:nvSpPr>
        <dsp:cNvPr id="0" name=""/>
        <dsp:cNvSpPr/>
      </dsp:nvSpPr>
      <dsp:spPr>
        <a:xfrm rot="5400000">
          <a:off x="5639112" y="4279019"/>
          <a:ext cx="2064683" cy="20965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46F92D-2293-43A7-9A93-96FD4DBC95F4}">
      <dsp:nvSpPr>
        <dsp:cNvPr id="0" name=""/>
        <dsp:cNvSpPr/>
      </dsp:nvSpPr>
      <dsp:spPr>
        <a:xfrm>
          <a:off x="6200649" y="2775237"/>
          <a:ext cx="2329457" cy="18445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Raskidom </a:t>
          </a:r>
          <a:r>
            <a:rPr lang="bs-Latn-BA" sz="1500" kern="1200" dirty="0" err="1" smtClean="0"/>
            <a:t>agnatske</a:t>
          </a:r>
          <a:r>
            <a:rPr lang="bs-Latn-BA" sz="1500" kern="1200" dirty="0" smtClean="0"/>
            <a:t> veze sa svojom obitelji gubilo se svako pravo prema obiteljskoj imovini  i za života i nakon smrti  šefa obitelji.</a:t>
          </a:r>
          <a:endParaRPr lang="en-US" sz="1500" kern="1200" dirty="0"/>
        </a:p>
      </dsp:txBody>
      <dsp:txXfrm>
        <a:off x="6254675" y="2829263"/>
        <a:ext cx="2221405" cy="1736529"/>
      </dsp:txXfrm>
    </dsp:sp>
    <dsp:sp modelId="{AE5A416B-B1DC-4645-8233-3EF9A9B05DB4}">
      <dsp:nvSpPr>
        <dsp:cNvPr id="0" name=""/>
        <dsp:cNvSpPr/>
      </dsp:nvSpPr>
      <dsp:spPr>
        <a:xfrm>
          <a:off x="6200649" y="4969237"/>
          <a:ext cx="2329457" cy="16178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Smrću glave obitelji obitelj se raspadala na onoliko posebnih obitelji koliko je sinova ili  daljih neposrednih muških potomaka iza njega ostalo.</a:t>
          </a:r>
          <a:endParaRPr lang="en-US" sz="1500" kern="1200" dirty="0"/>
        </a:p>
      </dsp:txBody>
      <dsp:txXfrm>
        <a:off x="6248033" y="5016621"/>
        <a:ext cx="2234689" cy="15230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B7D81-D530-418A-885A-5CACF50C2CFD}">
      <dsp:nvSpPr>
        <dsp:cNvPr id="0" name=""/>
        <dsp:cNvSpPr/>
      </dsp:nvSpPr>
      <dsp:spPr>
        <a:xfrm>
          <a:off x="379764" y="2011"/>
          <a:ext cx="3394043" cy="16970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800" kern="1200" dirty="0" smtClean="0"/>
            <a:t>Srodnici u ravnoj liniji (linea </a:t>
          </a:r>
          <a:r>
            <a:rPr lang="bs-Latn-BA" sz="2800" kern="1200" dirty="0" err="1" smtClean="0"/>
            <a:t>recta</a:t>
          </a:r>
          <a:r>
            <a:rPr lang="bs-Latn-BA" sz="2800" kern="1200" dirty="0" smtClean="0"/>
            <a:t>)</a:t>
          </a:r>
          <a:endParaRPr lang="en-US" sz="2800" kern="1200" dirty="0"/>
        </a:p>
      </dsp:txBody>
      <dsp:txXfrm>
        <a:off x="429468" y="51715"/>
        <a:ext cx="3294635" cy="1597613"/>
      </dsp:txXfrm>
    </dsp:sp>
    <dsp:sp modelId="{CB6EE146-82E4-4708-86DC-85B92C0E7BFC}">
      <dsp:nvSpPr>
        <dsp:cNvPr id="0" name=""/>
        <dsp:cNvSpPr/>
      </dsp:nvSpPr>
      <dsp:spPr>
        <a:xfrm>
          <a:off x="719168" y="1699033"/>
          <a:ext cx="339404" cy="1272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2766"/>
              </a:lnTo>
              <a:lnTo>
                <a:pt x="339404" y="1272766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CB6625-748E-4DB0-8A8C-A10D31825660}">
      <dsp:nvSpPr>
        <dsp:cNvPr id="0" name=""/>
        <dsp:cNvSpPr/>
      </dsp:nvSpPr>
      <dsp:spPr>
        <a:xfrm>
          <a:off x="1058573" y="2123289"/>
          <a:ext cx="3163710" cy="1697021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100" kern="1200" dirty="0" smtClean="0"/>
            <a:t>To su osobe koje potječu jedna od druge, izravno ili </a:t>
          </a:r>
          <a:r>
            <a:rPr lang="bs-Latn-BA" sz="2100" kern="1200" dirty="0" err="1" smtClean="0"/>
            <a:t>neizravno</a:t>
          </a:r>
          <a:r>
            <a:rPr lang="bs-Latn-BA" sz="2100" kern="1200" dirty="0" smtClean="0"/>
            <a:t>.</a:t>
          </a:r>
          <a:endParaRPr lang="en-US" sz="2100" kern="1200" dirty="0"/>
        </a:p>
      </dsp:txBody>
      <dsp:txXfrm>
        <a:off x="1108277" y="2172993"/>
        <a:ext cx="3064302" cy="1597613"/>
      </dsp:txXfrm>
    </dsp:sp>
    <dsp:sp modelId="{4E5610C0-3FFE-4E52-B494-C93875FCEE00}">
      <dsp:nvSpPr>
        <dsp:cNvPr id="0" name=""/>
        <dsp:cNvSpPr/>
      </dsp:nvSpPr>
      <dsp:spPr>
        <a:xfrm>
          <a:off x="719168" y="1699033"/>
          <a:ext cx="339404" cy="3394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4043"/>
              </a:lnTo>
              <a:lnTo>
                <a:pt x="339404" y="3394043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E94EA3-4E29-4187-B9FB-618930DE4DC6}">
      <dsp:nvSpPr>
        <dsp:cNvPr id="0" name=""/>
        <dsp:cNvSpPr/>
      </dsp:nvSpPr>
      <dsp:spPr>
        <a:xfrm>
          <a:off x="1058573" y="4244566"/>
          <a:ext cx="3163710" cy="1697021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100" kern="1200" dirty="0" smtClean="0"/>
            <a:t>Linija je </a:t>
          </a:r>
          <a:r>
            <a:rPr lang="bs-Latn-BA" sz="2100" kern="1200" dirty="0" err="1" smtClean="0"/>
            <a:t>ushodna</a:t>
          </a:r>
          <a:r>
            <a:rPr lang="bs-Latn-BA" sz="2100" kern="1200" dirty="0" smtClean="0"/>
            <a:t> ako se imaju u vidu preci (</a:t>
          </a:r>
          <a:r>
            <a:rPr lang="bs-Latn-BA" sz="2100" kern="1200" dirty="0" err="1" smtClean="0"/>
            <a:t>ascendentes</a:t>
          </a:r>
          <a:r>
            <a:rPr lang="bs-Latn-BA" sz="2100" kern="1200" dirty="0" smtClean="0"/>
            <a:t>), a </a:t>
          </a:r>
          <a:r>
            <a:rPr lang="bs-Latn-BA" sz="2100" kern="1200" dirty="0" err="1" smtClean="0"/>
            <a:t>nishodna</a:t>
          </a:r>
          <a:r>
            <a:rPr lang="bs-Latn-BA" sz="2100" kern="1200" dirty="0" smtClean="0"/>
            <a:t> ako se promatraju potomci (</a:t>
          </a:r>
          <a:r>
            <a:rPr lang="bs-Latn-BA" sz="2100" kern="1200" dirty="0" err="1" smtClean="0"/>
            <a:t>descendentes</a:t>
          </a:r>
          <a:r>
            <a:rPr lang="bs-Latn-BA" sz="2100" kern="1200" dirty="0" smtClean="0"/>
            <a:t>) iste osobe.</a:t>
          </a:r>
          <a:endParaRPr lang="en-US" sz="2100" kern="1200" dirty="0"/>
        </a:p>
      </dsp:txBody>
      <dsp:txXfrm>
        <a:off x="1108277" y="4294270"/>
        <a:ext cx="3064302" cy="1597613"/>
      </dsp:txXfrm>
    </dsp:sp>
    <dsp:sp modelId="{9B15D4CB-3ECD-43E9-8477-20E047CA2735}">
      <dsp:nvSpPr>
        <dsp:cNvPr id="0" name=""/>
        <dsp:cNvSpPr/>
      </dsp:nvSpPr>
      <dsp:spPr>
        <a:xfrm>
          <a:off x="4622319" y="2011"/>
          <a:ext cx="3394043" cy="16970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800" kern="1200" dirty="0" smtClean="0"/>
            <a:t>Srodnici u pobočnoj liniji (linea </a:t>
          </a:r>
          <a:r>
            <a:rPr lang="bs-Latn-BA" sz="2800" kern="1200" dirty="0" err="1" smtClean="0"/>
            <a:t>transversa</a:t>
          </a:r>
          <a:r>
            <a:rPr lang="bs-Latn-BA" sz="2800" kern="1200" dirty="0" smtClean="0"/>
            <a:t>, linea </a:t>
          </a:r>
          <a:r>
            <a:rPr lang="bs-Latn-BA" sz="2800" kern="1200" dirty="0" err="1" smtClean="0"/>
            <a:t>collateralis</a:t>
          </a:r>
          <a:r>
            <a:rPr lang="bs-Latn-BA" sz="2800" kern="1200" dirty="0" smtClean="0"/>
            <a:t>)</a:t>
          </a:r>
          <a:endParaRPr lang="en-US" sz="2800" kern="1200" dirty="0"/>
        </a:p>
      </dsp:txBody>
      <dsp:txXfrm>
        <a:off x="4672023" y="51715"/>
        <a:ext cx="3294635" cy="1597613"/>
      </dsp:txXfrm>
    </dsp:sp>
    <dsp:sp modelId="{0805565B-5E31-4F8F-9FCB-10757851E1F8}">
      <dsp:nvSpPr>
        <dsp:cNvPr id="0" name=""/>
        <dsp:cNvSpPr/>
      </dsp:nvSpPr>
      <dsp:spPr>
        <a:xfrm>
          <a:off x="4961723" y="1699033"/>
          <a:ext cx="339404" cy="1272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2766"/>
              </a:lnTo>
              <a:lnTo>
                <a:pt x="339404" y="1272766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A5441-4509-4FE2-A299-E9A25108DD09}">
      <dsp:nvSpPr>
        <dsp:cNvPr id="0" name=""/>
        <dsp:cNvSpPr/>
      </dsp:nvSpPr>
      <dsp:spPr>
        <a:xfrm>
          <a:off x="5301128" y="2123289"/>
          <a:ext cx="3212992" cy="1697021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100" kern="1200" dirty="0" smtClean="0"/>
            <a:t>To su osobe koje potječu od zajedničkog pretka , a ne potječu jedna od druge.</a:t>
          </a:r>
          <a:endParaRPr lang="en-US" sz="2100" kern="1200" dirty="0"/>
        </a:p>
      </dsp:txBody>
      <dsp:txXfrm>
        <a:off x="5350832" y="2172993"/>
        <a:ext cx="3113584" cy="1597613"/>
      </dsp:txXfrm>
    </dsp:sp>
    <dsp:sp modelId="{BE16F57D-877D-4E09-A6FD-D39460D7475D}">
      <dsp:nvSpPr>
        <dsp:cNvPr id="0" name=""/>
        <dsp:cNvSpPr/>
      </dsp:nvSpPr>
      <dsp:spPr>
        <a:xfrm>
          <a:off x="4961723" y="1699033"/>
          <a:ext cx="339404" cy="3394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4043"/>
              </a:lnTo>
              <a:lnTo>
                <a:pt x="339404" y="3394043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0ADFBF-0F47-476B-A198-721C0B01C7D6}">
      <dsp:nvSpPr>
        <dsp:cNvPr id="0" name=""/>
        <dsp:cNvSpPr/>
      </dsp:nvSpPr>
      <dsp:spPr>
        <a:xfrm>
          <a:off x="5301128" y="4244566"/>
          <a:ext cx="3253557" cy="1697021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100" kern="1200" dirty="0" err="1" smtClean="0"/>
            <a:t>Collaterales</a:t>
          </a:r>
          <a:r>
            <a:rPr lang="bs-Latn-BA" sz="2100" kern="1200" dirty="0" smtClean="0"/>
            <a:t> </a:t>
          </a:r>
          <a:r>
            <a:rPr lang="bs-Latn-BA" sz="2100" kern="1200" dirty="0" err="1" smtClean="0"/>
            <a:t>cognates</a:t>
          </a:r>
          <a:r>
            <a:rPr lang="bs-Latn-BA" sz="2100" kern="1200" dirty="0" smtClean="0"/>
            <a:t>: braća, sestre, ujaci, stričevi, sestrične, bratići.</a:t>
          </a:r>
          <a:endParaRPr lang="en-US" sz="2100" kern="1200" dirty="0"/>
        </a:p>
      </dsp:txBody>
      <dsp:txXfrm>
        <a:off x="5350832" y="4294270"/>
        <a:ext cx="3154149" cy="15976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jesta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Čuvar mjesta podatak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4503EFB-8EC4-43BC-AD52-F1A11F4D1460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4" name="Čuvar mjesta slajd slik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Čuvar mjesta bilješ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s-Latn-BA" noProof="0" smtClean="0"/>
              <a:t>Kliknite da uredite stilove teksta prototipa</a:t>
            </a:r>
          </a:p>
          <a:p>
            <a:pPr lvl="1"/>
            <a:r>
              <a:rPr lang="bs-Latn-BA" noProof="0" smtClean="0"/>
              <a:t>Drugi nivo</a:t>
            </a:r>
          </a:p>
          <a:p>
            <a:pPr lvl="2"/>
            <a:r>
              <a:rPr lang="bs-Latn-BA" noProof="0" smtClean="0"/>
              <a:t>Treći nivo</a:t>
            </a:r>
          </a:p>
          <a:p>
            <a:pPr lvl="3"/>
            <a:r>
              <a:rPr lang="bs-Latn-BA" noProof="0" smtClean="0"/>
              <a:t>Četvrti nivo</a:t>
            </a:r>
          </a:p>
          <a:p>
            <a:pPr lvl="4"/>
            <a:r>
              <a:rPr lang="bs-Latn-BA" noProof="0" smtClean="0"/>
              <a:t>Peti nivo</a:t>
            </a:r>
            <a:endParaRPr lang="en-US" noProof="0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D3B7734-6849-4023-A7E8-DF1BC3617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51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Čuvar mjesta slajd slik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Čuvar mjesta bilješ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s-Latn-BA" smtClean="0"/>
          </a:p>
        </p:txBody>
      </p:sp>
      <p:sp>
        <p:nvSpPr>
          <p:cNvPr id="56323" name="Čuvar mjesta broja slajd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31A9A7-FA28-44AD-9058-1CC6EC03F2CE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Elipsa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bs-Latn-BA" smtClean="0"/>
              <a:t>Kliknite da dodate stil podnaslova prototipa</a:t>
            </a:r>
            <a:endParaRPr lang="en-US"/>
          </a:p>
        </p:txBody>
      </p:sp>
      <p:sp>
        <p:nvSpPr>
          <p:cNvPr id="6" name="Čuvar mjesta podatak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B3E459A-BAA0-46A0-9FE9-FC57009536FB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7" name="Čuvar mjesta podnožj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Čuvar mjesta broja slajd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6744D9-DAB5-4C54-8749-4E87FDE01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4" name="Čuvar mjesta podatak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17A70-84DA-43D0-B82C-93053561EE0D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5" name="Čuvar mjesta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Čuvar mjesta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5931C-F487-42F4-9925-C3AD41CD4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4" name="Čuvar mjesta podatak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831AF-244F-4063-B56A-1BC6BE7226C9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5" name="Čuvar mjesta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Čuvar mjesta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0B813-6497-4856-95C7-AD26F7BB7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s-Latn-BA" smtClean="0"/>
              <a:t>Kliknite da dodate stil podnaslova prototipa</a:t>
            </a:r>
            <a:endParaRPr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D5C8D-B11D-4BB0-ADBD-7C09F9E24F92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57F75-D904-4ABA-9730-606D2E24E0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5D117-40E9-4C1F-AB7D-30B4A5B2DDC8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94C50-69C8-4482-AC37-6154FDBD1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lo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s-Latn-BA" smtClean="0"/>
              <a:t>Kliknite da uredite stilove teksta prototipa</a:t>
            </a:r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9E3A0-5DFA-45EE-9EEA-F914710A6BCD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9BEA8-BB6B-4856-BF8E-B627C0CF1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4" name="Čuvar mjesta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5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67A02-7D18-4BAB-A09D-9A19E242D5A2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6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9F256-1544-4305-9D83-D1A4E6FFA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uredite stilove teksta prototipa</a:t>
            </a:r>
          </a:p>
        </p:txBody>
      </p:sp>
      <p:sp>
        <p:nvSpPr>
          <p:cNvPr id="4" name="Čuvar mjesta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5" name="Čuvar mjesta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uredite stilove teksta prototipa</a:t>
            </a:r>
          </a:p>
        </p:txBody>
      </p:sp>
      <p:sp>
        <p:nvSpPr>
          <p:cNvPr id="6" name="Čuvar mjesta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7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3773A-6256-47CC-AEDD-26C9DB00F2AB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8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E995F-C960-4D1B-BAAD-D68CEF81D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8511A-BEA8-401E-80DF-DA1109EB8F75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4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C7699-8909-4EBA-9ED1-16494BF78E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340FC-6D50-40EF-860F-9910E96F17BD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3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92775-7334-4C49-B17B-7AF8C8DF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uredite stilove teksta prototipa</a:t>
            </a:r>
          </a:p>
        </p:txBody>
      </p:sp>
      <p:sp>
        <p:nvSpPr>
          <p:cNvPr id="5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0B115-0D8C-42C8-A8C8-C95797A6AC25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6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57091-86E0-4835-876E-201AEABD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4" name="Čuvar mjesta podatak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1BA62-8904-4646-A97A-924042EFCF06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5" name="Čuvar mjesta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Čuvar mjesta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A95EF-D312-4AD9-A00B-905564EDD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z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uredite stilove teksta prototipa</a:t>
            </a:r>
          </a:p>
        </p:txBody>
      </p:sp>
      <p:sp>
        <p:nvSpPr>
          <p:cNvPr id="5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90594-13AB-4678-8BFA-E8BB338DBEC4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6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B3DBF-9FDB-4A60-870D-8FE5FBCDB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98C68-12C1-4907-A7EB-AD7B4EC2081D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83F8B-AD35-4978-BDD4-540BFA958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264E3-F426-4B06-8CC1-BDB03D4B9786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ACCBB-8F34-4B70-84FD-ACD289010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lo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ugaonik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ravougaonik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Elipsa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</p:txBody>
      </p:sp>
      <p:sp>
        <p:nvSpPr>
          <p:cNvPr id="8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A5A7F8-BA3E-419F-A448-B558FA3291B2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9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95976C7-4C50-44CA-ADDE-6CD63A36D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sadržaja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4" name="Čuvar mjesta sadržaja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5" name="Čuvar mjesta podatak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6D56D-1729-4108-9A51-D30B85306915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6" name="Čuvar mjesta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Čuvar mjesta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5D875-05AB-4627-8CB7-E7B3316C5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</p:txBody>
      </p:sp>
      <p:sp>
        <p:nvSpPr>
          <p:cNvPr id="5" name="Čuvar mjesta sadržaja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6" name="Čuvar mjesta sadržaja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7" name="Čuvar mjesta podatak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95460D-3675-49EB-B866-56EF4969A252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8" name="Čuvar mjesta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Čuvar mjesta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D30DE3-C1C9-40C4-9905-131F38653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podatak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9E3ED-5BFE-4F89-AF7E-A0FC3C126DDE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4" name="Čuvar mjesta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Čuvar mjesta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D5F93-458B-4FB0-A812-6ABB25E84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gaonik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ravougaonik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Čuvar mjesta podatak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19AEBD-E7F1-4B1F-B005-FB604FFAFEFA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5" name="Čuvar mjesta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Čuvar mjesta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A88F03-3419-453E-A4B5-426D66DAE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</p:txBody>
      </p:sp>
      <p:sp>
        <p:nvSpPr>
          <p:cNvPr id="4" name="Čuvar mjesta sadržaja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0099F7-2BF7-4A11-8237-7D0FFCDC4D3B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53A02C-7FBA-4D40-ABE7-BEBBC5104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ugao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Dinamični dijagram: Postupak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Dinamični dijagram: Postupak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3" name="Čuvar mjesta za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bs-Latn-BA" noProof="0" smtClean="0"/>
              <a:t>Klinite na ikonu da dodate sliku</a:t>
            </a:r>
            <a:endParaRPr lang="en-US" noProof="0" dirty="0"/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bs-Latn-BA" smtClean="0"/>
              <a:t>Kliknite da uredite stilove teksta prototipa</a:t>
            </a:r>
          </a:p>
        </p:txBody>
      </p:sp>
      <p:sp>
        <p:nvSpPr>
          <p:cNvPr id="8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00EBB8-835D-4C7E-8F6D-8C0F09C7FF4F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9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14CFE2-5C30-4573-BE35-5D6B64773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ružni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Elipsa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Prsten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Pravougaonik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Čuvar mjesta naslova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bs-Latn-BA" smtClean="0"/>
              <a:t>Kliknite da uredite stilove prototipa naslova</a:t>
            </a:r>
            <a:endParaRPr lang="en-US"/>
          </a:p>
        </p:txBody>
      </p:sp>
      <p:sp>
        <p:nvSpPr>
          <p:cNvPr id="1033" name="Čuvar mjesta teksta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smtClean="0"/>
          </a:p>
        </p:txBody>
      </p:sp>
      <p:sp>
        <p:nvSpPr>
          <p:cNvPr id="24" name="Čuvar mjesta podatak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DDA677B-85D6-46ED-9ED0-A3F6F2371C6D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10" name="Čuvar mjesta podnožj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Čuvar mjesta broja slajda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BD2DB33D-01FB-4056-89F6-6CD69F8F4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Pravougaonik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7" r:id="rId2"/>
    <p:sldLayoutId id="2147483720" r:id="rId3"/>
    <p:sldLayoutId id="2147483706" r:id="rId4"/>
    <p:sldLayoutId id="2147483721" r:id="rId5"/>
    <p:sldLayoutId id="2147483705" r:id="rId6"/>
    <p:sldLayoutId id="2147483722" r:id="rId7"/>
    <p:sldLayoutId id="2147483723" r:id="rId8"/>
    <p:sldLayoutId id="2147483724" r:id="rId9"/>
    <p:sldLayoutId id="2147483704" r:id="rId10"/>
    <p:sldLayoutId id="21474837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Čuvar mjest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bs-Latn-BA" smtClean="0"/>
              <a:t>Kliknite da uredite stilove prototipa naslova</a:t>
            </a:r>
            <a:endParaRPr lang="en-US" smtClean="0"/>
          </a:p>
        </p:txBody>
      </p:sp>
      <p:sp>
        <p:nvSpPr>
          <p:cNvPr id="13315" name="Čuvar mjesta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s-Latn-BA" smtClean="0"/>
              <a:t>Kliknite da uredite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smtClean="0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803891-6D2B-488C-9896-1C8AE1DA6EA3}" type="datetimeFigureOut">
              <a:rPr lang="en-US"/>
              <a:pPr>
                <a:defRPr/>
              </a:pPr>
              <a:t>11/28/2015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78AFAC-6A48-4D64-9FF4-A2007AA26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7" r:id="rId2"/>
    <p:sldLayoutId id="2147483716" r:id="rId3"/>
    <p:sldLayoutId id="2147483715" r:id="rId4"/>
    <p:sldLayoutId id="2147483714" r:id="rId5"/>
    <p:sldLayoutId id="2147483713" r:id="rId6"/>
    <p:sldLayoutId id="2147483712" r:id="rId7"/>
    <p:sldLayoutId id="2147483711" r:id="rId8"/>
    <p:sldLayoutId id="2147483710" r:id="rId9"/>
    <p:sldLayoutId id="2147483709" r:id="rId10"/>
    <p:sldLayoutId id="21474837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ookaboo.com/o/pictures/picture/13378025/Statue_depiction_of_Ancient_Roman_Matrim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/>
              <a:t>Institucije rimskog prava I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520467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Čuvar mjesta sadržaja 2"/>
          <p:cNvSpPr>
            <a:spLocks noGrp="1"/>
          </p:cNvSpPr>
          <p:nvPr>
            <p:ph idx="1"/>
          </p:nvPr>
        </p:nvSpPr>
        <p:spPr>
          <a:xfrm>
            <a:off x="1435100" y="381000"/>
            <a:ext cx="749935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bs-Latn-BA" sz="3000" smtClean="0"/>
              <a:t>Raspadanjem konzorcija i nastajanjem agnatske obitelji s izraženom vlašću kućnog starješine, agnatskim srodnicima se smatraju osobe koje su potčinjene vlasti istog šefa obitelji (</a:t>
            </a:r>
            <a:r>
              <a:rPr lang="bs-Latn-BA" sz="3000" i="1" smtClean="0"/>
              <a:t>pater familias</a:t>
            </a:r>
            <a:r>
              <a:rPr lang="bs-Latn-BA" sz="3000" smtClean="0"/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bs-Latn-BA" sz="3000" smtClean="0"/>
              <a:t>Agnatskim srodnikom postajalo se dolaskom  pod očinsku vlast istog kućnog starješine, a agnatsko srodstvo je prestajalo oslobađanjem, odnosno izlaskom iz očinske vlasti.</a:t>
            </a:r>
          </a:p>
          <a:p>
            <a:pPr eaLnBrk="1" hangingPunct="1">
              <a:lnSpc>
                <a:spcPct val="80000"/>
              </a:lnSpc>
            </a:pPr>
            <a:r>
              <a:rPr lang="bs-Latn-BA" sz="3000" smtClean="0"/>
              <a:t>Slabljenjem vlasti glave obitelji opada značaj agnatskog srodstva.</a:t>
            </a:r>
          </a:p>
          <a:p>
            <a:pPr eaLnBrk="1" hangingPunct="1">
              <a:lnSpc>
                <a:spcPct val="80000"/>
              </a:lnSpc>
            </a:pPr>
            <a:r>
              <a:rPr lang="bs-Latn-BA" sz="3000" smtClean="0"/>
              <a:t>Sve se više uvažava krvno srodstvo koje dobiva prevagu i u imovinskim odnosima.</a:t>
            </a:r>
          </a:p>
          <a:p>
            <a:pPr eaLnBrk="1" hangingPunct="1">
              <a:lnSpc>
                <a:spcPct val="80000"/>
              </a:lnSpc>
            </a:pPr>
            <a:endParaRPr lang="en-US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Čuvar mjesta sadržaja 2"/>
          <p:cNvSpPr>
            <a:spLocks noGrp="1"/>
          </p:cNvSpPr>
          <p:nvPr>
            <p:ph idx="1"/>
          </p:nvPr>
        </p:nvSpPr>
        <p:spPr>
          <a:xfrm>
            <a:off x="1435100" y="533400"/>
            <a:ext cx="7499350" cy="5715000"/>
          </a:xfrm>
        </p:spPr>
        <p:txBody>
          <a:bodyPr/>
          <a:lstStyle/>
          <a:p>
            <a:pPr eaLnBrk="1" hangingPunct="1"/>
            <a:r>
              <a:rPr lang="bs-Latn-BA" smtClean="0"/>
              <a:t>Krvnim srodstvom (</a:t>
            </a:r>
            <a:r>
              <a:rPr lang="bs-Latn-BA" i="1" smtClean="0"/>
              <a:t>cognatio</a:t>
            </a:r>
            <a:r>
              <a:rPr lang="bs-Latn-BA" smtClean="0"/>
              <a:t>) se naziva odnos (veza) između osoba koje potječu jedna od druge, ili imaju zajedničkog pretka, a ne potječu jedna od druge.</a:t>
            </a:r>
          </a:p>
          <a:p>
            <a:pPr eaLnBrk="1" hangingPunct="1"/>
            <a:r>
              <a:rPr lang="bs-Latn-BA" smtClean="0"/>
              <a:t>Krvni srodnici se dijele na srodnike u ravnoj i srodnike u pobočnoj liniji.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Čuvar mjesta sadržaja 3"/>
          <p:cNvGraphicFramePr>
            <a:graphicFrameLocks noGrp="1"/>
          </p:cNvGraphicFramePr>
          <p:nvPr>
            <p:ph idx="1"/>
          </p:nvPr>
        </p:nvGraphicFramePr>
        <p:xfrm>
          <a:off x="0" y="304800"/>
          <a:ext cx="893445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914400" y="533400"/>
            <a:ext cx="8229600" cy="5592763"/>
          </a:xfrm>
        </p:spPr>
        <p:txBody>
          <a:bodyPr>
            <a:normAutofit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s-Latn-BA" dirty="0" err="1" smtClean="0"/>
              <a:t>Postklasično</a:t>
            </a:r>
            <a:r>
              <a:rPr lang="bs-Latn-BA" dirty="0" smtClean="0"/>
              <a:t> i </a:t>
            </a:r>
            <a:r>
              <a:rPr lang="bs-Latn-BA" dirty="0" err="1" smtClean="0"/>
              <a:t>Justinijanovo</a:t>
            </a:r>
            <a:r>
              <a:rPr lang="bs-Latn-BA" dirty="0" smtClean="0"/>
              <a:t> pravo razlikuju krvne srodnike koji imaju zajednička oba roditelja (</a:t>
            </a:r>
            <a:r>
              <a:rPr lang="bs-Latn-BA" dirty="0" err="1" smtClean="0"/>
              <a:t>germani</a:t>
            </a:r>
            <a:r>
              <a:rPr lang="bs-Latn-BA" dirty="0" smtClean="0"/>
              <a:t>), one koji imaju zajedničkog oca (</a:t>
            </a:r>
            <a:r>
              <a:rPr lang="bs-Latn-BA" dirty="0" err="1" smtClean="0"/>
              <a:t>consanguinei</a:t>
            </a:r>
            <a:r>
              <a:rPr lang="bs-Latn-BA" dirty="0" smtClean="0"/>
              <a:t>) i one koji imaju zajedničku samo majku (</a:t>
            </a:r>
            <a:r>
              <a:rPr lang="bs-Latn-BA" dirty="0" err="1" smtClean="0"/>
              <a:t>uterini</a:t>
            </a:r>
            <a:r>
              <a:rPr lang="bs-Latn-BA" dirty="0" smtClean="0"/>
              <a:t>).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s-Latn-BA" dirty="0" smtClean="0"/>
              <a:t>Značajna podjela </a:t>
            </a:r>
            <a:r>
              <a:rPr lang="bs-Latn-BA" dirty="0" err="1" smtClean="0"/>
              <a:t>kognatskih</a:t>
            </a:r>
            <a:r>
              <a:rPr lang="bs-Latn-BA" dirty="0" smtClean="0"/>
              <a:t> srodnika je bila na bračne (</a:t>
            </a:r>
            <a:r>
              <a:rPr lang="bs-Latn-BA" dirty="0" err="1" smtClean="0"/>
              <a:t>legitimi</a:t>
            </a:r>
            <a:r>
              <a:rPr lang="bs-Latn-BA" dirty="0" smtClean="0"/>
              <a:t>) i izvanbračni (</a:t>
            </a:r>
            <a:r>
              <a:rPr lang="bs-Latn-BA" dirty="0" err="1" smtClean="0"/>
              <a:t>spurii</a:t>
            </a:r>
            <a:r>
              <a:rPr lang="bs-Latn-BA" dirty="0" smtClean="0"/>
              <a:t>, </a:t>
            </a:r>
            <a:r>
              <a:rPr lang="bs-Latn-BA" dirty="0" err="1" smtClean="0"/>
              <a:t>vulgo</a:t>
            </a:r>
            <a:r>
              <a:rPr lang="bs-Latn-BA" dirty="0" smtClean="0"/>
              <a:t> </a:t>
            </a:r>
            <a:r>
              <a:rPr lang="bs-Latn-BA" dirty="0" err="1" smtClean="0"/>
              <a:t>concepti</a:t>
            </a:r>
            <a:r>
              <a:rPr lang="bs-Latn-BA" dirty="0" smtClean="0"/>
              <a:t>).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bs-Latn-BA" dirty="0" smtClean="0"/>
              <a:t>Veza jednog bračnog druga sa srodnicima drugog bračnog druga se naziva </a:t>
            </a:r>
            <a:r>
              <a:rPr lang="bs-Latn-BA" dirty="0" err="1" smtClean="0"/>
              <a:t>tazbina</a:t>
            </a:r>
            <a:r>
              <a:rPr lang="bs-Latn-BA" dirty="0" smtClean="0"/>
              <a:t> (</a:t>
            </a:r>
            <a:r>
              <a:rPr lang="bs-Latn-BA" dirty="0" err="1" smtClean="0"/>
              <a:t>adfinitas</a:t>
            </a:r>
            <a:r>
              <a:rPr lang="bs-Latn-BA" dirty="0" smtClean="0"/>
              <a:t>, </a:t>
            </a:r>
            <a:r>
              <a:rPr lang="bs-Latn-BA" dirty="0" err="1" smtClean="0"/>
              <a:t>affinitas</a:t>
            </a:r>
            <a:r>
              <a:rPr lang="bs-Latn-BA" dirty="0" smtClean="0"/>
              <a:t>) i računa se po blizini </a:t>
            </a:r>
            <a:r>
              <a:rPr lang="bs-Latn-BA" dirty="0" err="1" smtClean="0"/>
              <a:t>kognatskog</a:t>
            </a:r>
            <a:r>
              <a:rPr lang="bs-Latn-BA" dirty="0" smtClean="0"/>
              <a:t> srodstva.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Čuvar mjesta sadržaja 2"/>
          <p:cNvSpPr>
            <a:spLocks noGrp="1"/>
          </p:cNvSpPr>
          <p:nvPr>
            <p:ph idx="1"/>
          </p:nvPr>
        </p:nvSpPr>
        <p:spPr>
          <a:xfrm>
            <a:off x="914400" y="457200"/>
            <a:ext cx="8229600" cy="5668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bs-Latn-BA" sz="3000" smtClean="0"/>
              <a:t>Bliskost srodničkog odnosa između dvije osobe se izražava stupnjevima srodstva.</a:t>
            </a:r>
          </a:p>
          <a:p>
            <a:pPr eaLnBrk="1" hangingPunct="1">
              <a:lnSpc>
                <a:spcPct val="80000"/>
              </a:lnSpc>
            </a:pPr>
            <a:r>
              <a:rPr lang="bs-Latn-BA" sz="3000" smtClean="0"/>
              <a:t>Stupanj srodstva kognatskih srodnika se računa po broju poroda.</a:t>
            </a:r>
          </a:p>
          <a:p>
            <a:pPr eaLnBrk="1" hangingPunct="1">
              <a:lnSpc>
                <a:spcPct val="80000"/>
              </a:lnSpc>
            </a:pPr>
            <a:r>
              <a:rPr lang="bs-Latn-BA" sz="3000" smtClean="0"/>
              <a:t>Vrijedilo je načelo:  koliko poroda, toliko stupnjeva srodstva (</a:t>
            </a:r>
            <a:r>
              <a:rPr lang="bs-Latn-BA" sz="3000" i="1" smtClean="0"/>
              <a:t>tot gradus, quot</a:t>
            </a:r>
            <a:r>
              <a:rPr lang="bs-Latn-BA" sz="3000" smtClean="0"/>
              <a:t> </a:t>
            </a:r>
            <a:r>
              <a:rPr lang="bs-Latn-BA" sz="3000" i="1" smtClean="0"/>
              <a:t>generationes</a:t>
            </a:r>
            <a:r>
              <a:rPr lang="bs-Latn-BA" sz="3000" smtClean="0"/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bs-Latn-BA" sz="3000" smtClean="0"/>
              <a:t>Npr. otac (majka) je sa sinom (kćerkom) u prvom stupnju srodstva ravne linije, djed (baka) s unukom u drugom stupnju srodstva ravne linije itd.</a:t>
            </a:r>
          </a:p>
          <a:p>
            <a:pPr eaLnBrk="1" hangingPunct="1">
              <a:lnSpc>
                <a:spcPct val="80000"/>
              </a:lnSpc>
            </a:pPr>
            <a:r>
              <a:rPr lang="bs-Latn-BA" sz="3000" smtClean="0"/>
              <a:t>U pobočnoj liniji srodstva braća i sestre su u drugom, stric i nećak u trećem stupnju srodstva itd.</a:t>
            </a:r>
            <a:endParaRPr lang="en-US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s-Latn-BA" dirty="0" smtClean="0">
                <a:solidFill>
                  <a:schemeClr val="tx2">
                    <a:satMod val="130000"/>
                  </a:schemeClr>
                </a:solidFill>
              </a:rPr>
              <a:t>PATRIA POTESTAS 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40962" name="Picture 3" descr="romanfamil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370013"/>
            <a:ext cx="7543800" cy="495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100" y="0"/>
            <a:ext cx="7499350" cy="1752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s-Latn-BA" dirty="0" smtClean="0">
                <a:solidFill>
                  <a:schemeClr val="tx2">
                    <a:satMod val="130000"/>
                  </a:schemeClr>
                </a:solidFill>
              </a:rPr>
              <a:t>Pojam očinske vlasti; </a:t>
            </a:r>
            <a:r>
              <a:rPr lang="bs-Latn-BA" dirty="0" err="1" smtClean="0">
                <a:solidFill>
                  <a:schemeClr val="tx2">
                    <a:satMod val="130000"/>
                  </a:schemeClr>
                </a:solidFill>
              </a:rPr>
              <a:t>patria</a:t>
            </a:r>
            <a:r>
              <a:rPr lang="bs-Latn-BA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bs-Latn-BA" dirty="0" err="1" smtClean="0">
                <a:solidFill>
                  <a:schemeClr val="tx2">
                    <a:satMod val="130000"/>
                  </a:schemeClr>
                </a:solidFill>
              </a:rPr>
              <a:t>potestas</a:t>
            </a:r>
            <a:r>
              <a:rPr lang="bs-Latn-BA" dirty="0" smtClean="0">
                <a:solidFill>
                  <a:schemeClr val="tx2">
                    <a:satMod val="130000"/>
                  </a:schemeClr>
                </a:solidFill>
              </a:rPr>
              <a:t> u osobnom i </a:t>
            </a:r>
            <a:r>
              <a:rPr lang="bs-Latn-BA" dirty="0" err="1" smtClean="0">
                <a:solidFill>
                  <a:schemeClr val="tx2">
                    <a:satMod val="130000"/>
                  </a:schemeClr>
                </a:solidFill>
              </a:rPr>
              <a:t>imovinskopravnom</a:t>
            </a:r>
            <a:r>
              <a:rPr lang="bs-Latn-BA" dirty="0" smtClean="0">
                <a:solidFill>
                  <a:schemeClr val="tx2">
                    <a:satMod val="130000"/>
                  </a:schemeClr>
                </a:solidFill>
              </a:rPr>
              <a:t> pogledu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1986" name="Čuvar mjesta sadržaja 2"/>
          <p:cNvSpPr>
            <a:spLocks noGrp="1"/>
          </p:cNvSpPr>
          <p:nvPr>
            <p:ph idx="1"/>
          </p:nvPr>
        </p:nvSpPr>
        <p:spPr>
          <a:xfrm>
            <a:off x="1435100" y="1905000"/>
            <a:ext cx="7499350" cy="4343400"/>
          </a:xfrm>
        </p:spPr>
        <p:txBody>
          <a:bodyPr/>
          <a:lstStyle/>
          <a:p>
            <a:pPr eaLnBrk="1" hangingPunct="1"/>
            <a:r>
              <a:rPr lang="bs-Latn-BA" smtClean="0"/>
              <a:t>Očinska vlast (</a:t>
            </a:r>
            <a:r>
              <a:rPr lang="bs-Latn-BA" i="1" smtClean="0"/>
              <a:t>patria potestas</a:t>
            </a:r>
            <a:r>
              <a:rPr lang="bs-Latn-BA" smtClean="0"/>
              <a:t>) je doživotna i u najstarije vrijeme neograničena vlast kućnog starješine (</a:t>
            </a:r>
            <a:r>
              <a:rPr lang="bs-Latn-BA" i="1" smtClean="0"/>
              <a:t>pater familias</a:t>
            </a:r>
            <a:r>
              <a:rPr lang="bs-Latn-BA" smtClean="0"/>
              <a:t>) nad osobama i obiteljskom imovinom.</a:t>
            </a:r>
          </a:p>
          <a:p>
            <a:pPr eaLnBrk="1" hangingPunct="1"/>
            <a:r>
              <a:rPr lang="bs-Latn-BA" smtClean="0"/>
              <a:t>Patria potestas rimskog prava se ne može uspoređivati sa suvremenim pojmom roditeljskog prava.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Čuvar mjesta sadržaja 3"/>
          <p:cNvGraphicFramePr>
            <a:graphicFrameLocks noGrp="1"/>
          </p:cNvGraphicFramePr>
          <p:nvPr>
            <p:ph idx="1"/>
          </p:nvPr>
        </p:nvGraphicFramePr>
        <p:xfrm>
          <a:off x="-457200" y="0"/>
          <a:ext cx="939165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Čuvar mjesta sadržaja 2"/>
          <p:cNvSpPr>
            <a:spLocks noGrp="1"/>
          </p:cNvSpPr>
          <p:nvPr>
            <p:ph idx="1"/>
          </p:nvPr>
        </p:nvSpPr>
        <p:spPr>
          <a:xfrm>
            <a:off x="1435100" y="609600"/>
            <a:ext cx="749935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s-Latn-BA" sz="2700" smtClean="0"/>
              <a:t>Filii familias nisu mogli raspolagati imovinom, niti su mogli ugovorima obvezivati imatelja vlasti.</a:t>
            </a:r>
          </a:p>
          <a:p>
            <a:pPr eaLnBrk="1" hangingPunct="1">
              <a:lnSpc>
                <a:spcPct val="90000"/>
              </a:lnSpc>
            </a:pPr>
            <a:r>
              <a:rPr lang="bs-Latn-BA" sz="2700" smtClean="0"/>
              <a:t>Njihove su obveze imale karakter naravnih obveza.</a:t>
            </a:r>
          </a:p>
          <a:p>
            <a:pPr eaLnBrk="1" hangingPunct="1">
              <a:lnSpc>
                <a:spcPct val="90000"/>
              </a:lnSpc>
            </a:pPr>
            <a:r>
              <a:rPr lang="bs-Latn-BA" sz="2700" smtClean="0"/>
              <a:t>Velike promjene u društvenom  i gospodarskom  životu, do kojih je došlo u drugoj polovici republike, bitno su utjecale na položaj osoba alieni iuris.</a:t>
            </a:r>
          </a:p>
          <a:p>
            <a:pPr eaLnBrk="1" hangingPunct="1">
              <a:lnSpc>
                <a:spcPct val="90000"/>
              </a:lnSpc>
            </a:pPr>
            <a:r>
              <a:rPr lang="bs-Latn-BA" sz="2700" smtClean="0"/>
              <a:t>Pater familias ih uključuje u poslovni promet, a da bi se trećim osobama omogućilo stupiti s potčinjenima u ugovorne odnose pretor je uveo </a:t>
            </a:r>
            <a:r>
              <a:rPr lang="bs-Latn-BA" sz="2700" i="1" smtClean="0"/>
              <a:t>ACTIONES ADIECTICIAE QUALITATIS</a:t>
            </a:r>
            <a:r>
              <a:rPr lang="bs-Latn-BA" sz="2700" smtClean="0"/>
              <a:t> na temelju kojih je pater familias postao odgovoran za obveze kućne djece.</a:t>
            </a:r>
            <a:endParaRPr lang="en-US" sz="27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Čuvar mjesta sadržaja 2"/>
          <p:cNvSpPr>
            <a:spLocks noGrp="1"/>
          </p:cNvSpPr>
          <p:nvPr>
            <p:ph idx="1"/>
          </p:nvPr>
        </p:nvSpPr>
        <p:spPr>
          <a:xfrm>
            <a:off x="1435100" y="457200"/>
            <a:ext cx="749935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bs-Latn-BA" sz="2700" smtClean="0"/>
              <a:t>Imatelj vlasti je odgovarao za i za obveze nastale iz poslovanja pekulijem na temelju </a:t>
            </a:r>
            <a:r>
              <a:rPr lang="bs-Latn-BA" sz="2700" i="1" smtClean="0"/>
              <a:t>ACTIO DE PECULIO.</a:t>
            </a:r>
          </a:p>
          <a:p>
            <a:pPr eaLnBrk="1" hangingPunct="1">
              <a:lnSpc>
                <a:spcPct val="80000"/>
              </a:lnSpc>
            </a:pPr>
            <a:r>
              <a:rPr lang="bs-Latn-BA" sz="2700" smtClean="0"/>
              <a:t>Imovina koju su podčinjeni dobivali od oca na samostalno upravljanje i raspolaganje zvala se </a:t>
            </a:r>
            <a:r>
              <a:rPr lang="bs-Latn-BA" sz="2700" i="1" smtClean="0"/>
              <a:t>PECULIUM PROFECTICIUM</a:t>
            </a:r>
            <a:r>
              <a:rPr lang="bs-Latn-BA" sz="2700" smtClean="0"/>
              <a:t>, za razliku od imovine koju bi stekli u vojnom pohodu i kojom su od početka principata mogli oporučno raspolagati- </a:t>
            </a:r>
            <a:r>
              <a:rPr lang="bs-Latn-BA" sz="2700" i="1" smtClean="0"/>
              <a:t>PECULIUM CASTRENSE.</a:t>
            </a:r>
          </a:p>
          <a:p>
            <a:pPr eaLnBrk="1" hangingPunct="1">
              <a:lnSpc>
                <a:spcPct val="80000"/>
              </a:lnSpc>
            </a:pPr>
            <a:r>
              <a:rPr lang="bs-Latn-BA" sz="2700" smtClean="0"/>
              <a:t>Imovinsko osamostaljivanje sina u vlasti je nastavljeno kada je imovini naslijeđenoj od majke ili majčinih predaka priznat karakter pekulijarne imovine- </a:t>
            </a:r>
            <a:r>
              <a:rPr lang="bs-Latn-BA" sz="2700" i="1" smtClean="0"/>
              <a:t>BONA MATERNA</a:t>
            </a:r>
            <a:r>
              <a:rPr lang="bs-Latn-BA" sz="27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bs-Latn-BA" sz="2700" smtClean="0"/>
              <a:t>Justinijanovo pravo je svelo očinsku vlast na sasvim uske okvire.</a:t>
            </a:r>
            <a:endParaRPr lang="en-US" sz="27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bs-Latn-BA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OBITELJSKO PRAVO</a:t>
            </a: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7650" name="Picture 4" descr="1290_1-the-roman-famil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371600"/>
            <a:ext cx="5557838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 bwMode="auto">
          <a:xfrm>
            <a:off x="990600" y="6096000"/>
            <a:ext cx="7499350" cy="4572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bs-Latn-BA" sz="3900" smtClean="0">
                <a:effectLst/>
              </a:rPr>
              <a:t>Rimska porodica</a:t>
            </a:r>
          </a:p>
        </p:txBody>
      </p:sp>
      <p:pic>
        <p:nvPicPr>
          <p:cNvPr id="46082" name="Picture 5" descr="Famil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0"/>
            <a:ext cx="55626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s-Latn-BA" dirty="0" smtClean="0">
                <a:solidFill>
                  <a:schemeClr val="tx2">
                    <a:satMod val="130000"/>
                  </a:schemeClr>
                </a:solidFill>
              </a:rPr>
              <a:t>Postanak </a:t>
            </a:r>
            <a:r>
              <a:rPr lang="bs-Latn-BA" smtClean="0">
                <a:solidFill>
                  <a:schemeClr val="tx2">
                    <a:satMod val="130000"/>
                  </a:schemeClr>
                </a:solidFill>
              </a:rPr>
              <a:t>očinske vlasti</a:t>
            </a:r>
            <a:endParaRPr lang="en-US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7106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bs-Latn-BA" sz="2800" smtClean="0"/>
              <a:t>Očinska je vlast (</a:t>
            </a:r>
            <a:r>
              <a:rPr lang="bs-Latn-BA" sz="2800" i="1" smtClean="0"/>
              <a:t>patria potestas</a:t>
            </a:r>
            <a:r>
              <a:rPr lang="bs-Latn-BA" sz="2800" smtClean="0"/>
              <a:t>) zasnivana rođenjem djeteta u valjanom braku i pravnim poslovima.</a:t>
            </a:r>
          </a:p>
          <a:p>
            <a:pPr eaLnBrk="1" hangingPunct="1"/>
            <a:r>
              <a:rPr lang="bs-Latn-BA" sz="2800" smtClean="0"/>
              <a:t>Rođenjem su pod očinsku vlast dolazila djeca rođena u zakonitom rimskom braku i to najranije 182 dana po sklapanju braka, a najkasnije 300 dana po prestanku braka.</a:t>
            </a:r>
          </a:p>
          <a:p>
            <a:pPr eaLnBrk="1" hangingPunct="1"/>
            <a:r>
              <a:rPr lang="bs-Latn-BA" sz="2800" smtClean="0"/>
              <a:t>Za očinstvo je vrijedila oboriva pretpostavka (</a:t>
            </a:r>
            <a:r>
              <a:rPr lang="bs-Latn-BA" sz="2800" i="1" smtClean="0"/>
              <a:t>praesumptio iuris</a:t>
            </a:r>
            <a:r>
              <a:rPr lang="bs-Latn-BA" sz="2800" smtClean="0"/>
              <a:t>) da je otac djeteta muž majke, dok se ne bi drugačije dokazalo.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Čuvar mjesta sadržaja 2"/>
          <p:cNvSpPr>
            <a:spLocks noGrp="1"/>
          </p:cNvSpPr>
          <p:nvPr>
            <p:ph idx="1"/>
          </p:nvPr>
        </p:nvSpPr>
        <p:spPr>
          <a:xfrm>
            <a:off x="1435100" y="457200"/>
            <a:ext cx="7499350" cy="6096000"/>
          </a:xfrm>
        </p:spPr>
        <p:txBody>
          <a:bodyPr/>
          <a:lstStyle/>
          <a:p>
            <a:pPr eaLnBrk="1" hangingPunct="1"/>
            <a:r>
              <a:rPr lang="bs-Latn-BA" smtClean="0"/>
              <a:t>Ipak, samim rođenjem nije se postajalo članom agnatske obitelji, nego tek kada bi pater familias, uz određeni religijski ceremonijal, prihvatio novorođenče (</a:t>
            </a:r>
            <a:r>
              <a:rPr lang="bs-Latn-BA" i="1" smtClean="0"/>
              <a:t>tollere liberum</a:t>
            </a:r>
            <a:r>
              <a:rPr lang="bs-Latn-BA" smtClean="0"/>
              <a:t>).</a:t>
            </a:r>
          </a:p>
          <a:p>
            <a:pPr eaLnBrk="1" hangingPunct="1"/>
            <a:r>
              <a:rPr lang="bs-Latn-BA" smtClean="0"/>
              <a:t>Ako to ne bi uradio, dijete je moglo biti odbačeno i osuđeno na smrt.</a:t>
            </a:r>
          </a:p>
          <a:p>
            <a:pPr eaLnBrk="1" hangingPunct="1"/>
            <a:r>
              <a:rPr lang="bs-Latn-BA" smtClean="0"/>
              <a:t>Od razdoblja klasičnog prava pod očinsku vlast su ulazila sva djeca čiji su roditelji bili rimski građani i koja su rođena za trajanja zakonitog rimskog braka </a:t>
            </a:r>
            <a:r>
              <a:rPr lang="bs-Latn-BA" i="1" smtClean="0"/>
              <a:t>(matrimonium legitimum).</a:t>
            </a:r>
            <a:endParaRPr 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Čuvar mjesta sadržaja 2"/>
          <p:cNvSpPr>
            <a:spLocks noGrp="1"/>
          </p:cNvSpPr>
          <p:nvPr>
            <p:ph idx="1"/>
          </p:nvPr>
        </p:nvSpPr>
        <p:spPr>
          <a:xfrm>
            <a:off x="1435100" y="533400"/>
            <a:ext cx="7499350" cy="5715000"/>
          </a:xfrm>
        </p:spPr>
        <p:txBody>
          <a:bodyPr/>
          <a:lstStyle/>
          <a:p>
            <a:pPr eaLnBrk="1" hangingPunct="1"/>
            <a:r>
              <a:rPr lang="bs-Latn-BA" sz="2800" smtClean="0"/>
              <a:t>Pod očinsku vlast su, voljom obiteljskog starješine, mogle doći i osobe koje nisu rođene u obitelji.</a:t>
            </a:r>
          </a:p>
          <a:p>
            <a:pPr eaLnBrk="1" hangingPunct="1"/>
            <a:r>
              <a:rPr lang="bs-Latn-BA" sz="2800" smtClean="0"/>
              <a:t>Očinska vlast se u tim slučajevima zasnivala putem pravnih poslova, odnosno usvojenjem.</a:t>
            </a:r>
          </a:p>
          <a:p>
            <a:pPr eaLnBrk="1" hangingPunct="1"/>
            <a:r>
              <a:rPr lang="bs-Latn-BA" sz="2800" smtClean="0"/>
              <a:t>Usvojenje je način zasnivanja očinske vlasti na temelju pravnog posla.</a:t>
            </a:r>
          </a:p>
          <a:p>
            <a:pPr eaLnBrk="1" hangingPunct="1"/>
            <a:r>
              <a:rPr lang="bs-Latn-BA" sz="2800" smtClean="0"/>
              <a:t>Adrogatio (</a:t>
            </a:r>
            <a:r>
              <a:rPr lang="bs-Latn-BA" sz="2800" i="1" smtClean="0"/>
              <a:t>arrogatio</a:t>
            </a:r>
            <a:r>
              <a:rPr lang="bs-Latn-BA" sz="2800" smtClean="0"/>
              <a:t>) je stariji oblik usvojenja, vršen na svečani način pred kurijatskom skupštinom, kojom je predsjedao vrhovni svećenik (</a:t>
            </a:r>
            <a:r>
              <a:rPr lang="bs-Latn-BA" sz="2800" i="1" smtClean="0"/>
              <a:t>pontifex maximus</a:t>
            </a:r>
            <a:r>
              <a:rPr lang="bs-Latn-BA" sz="2800" smtClean="0"/>
              <a:t>).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Čuvar mjesta sadržaja 2"/>
          <p:cNvSpPr>
            <a:spLocks noGrp="1"/>
          </p:cNvSpPr>
          <p:nvPr>
            <p:ph idx="1"/>
          </p:nvPr>
        </p:nvSpPr>
        <p:spPr>
          <a:xfrm>
            <a:off x="1435100" y="533400"/>
            <a:ext cx="7499350" cy="5715000"/>
          </a:xfrm>
        </p:spPr>
        <p:txBody>
          <a:bodyPr/>
          <a:lstStyle/>
          <a:p>
            <a:pPr eaLnBrk="1" hangingPunct="1"/>
            <a:r>
              <a:rPr lang="bs-Latn-BA" smtClean="0"/>
              <a:t>Mogao se adrogirati samo odrasli muškarac </a:t>
            </a:r>
            <a:r>
              <a:rPr lang="bs-Latn-BA" i="1" smtClean="0"/>
              <a:t>sui iuris</a:t>
            </a:r>
            <a:r>
              <a:rPr lang="bs-Latn-BA" smtClean="0"/>
              <a:t>, koji bi aktom adrogacije pretrpio </a:t>
            </a:r>
            <a:r>
              <a:rPr lang="bs-Latn-BA" i="1" smtClean="0"/>
              <a:t>captis deminutio minima</a:t>
            </a:r>
            <a:r>
              <a:rPr lang="bs-Latn-BA" smtClean="0"/>
              <a:t>.</a:t>
            </a:r>
          </a:p>
          <a:p>
            <a:pPr eaLnBrk="1" hangingPunct="1"/>
            <a:r>
              <a:rPr lang="bs-Latn-BA" smtClean="0"/>
              <a:t>Time bi adrogirani zajedno s ostalim članovima obitelji i obiteljskom imovinom potpadao pod očinsku vlast adroganta.</a:t>
            </a:r>
          </a:p>
          <a:p>
            <a:pPr eaLnBrk="1" hangingPunct="1"/>
            <a:r>
              <a:rPr lang="bs-Latn-BA" smtClean="0"/>
              <a:t>Ujedno bi se gasio njihov obiteljski kult.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Čuvar mjesta sadržaja 2"/>
          <p:cNvSpPr>
            <a:spLocks noGrp="1"/>
          </p:cNvSpPr>
          <p:nvPr>
            <p:ph idx="1"/>
          </p:nvPr>
        </p:nvSpPr>
        <p:spPr>
          <a:xfrm>
            <a:off x="1435100" y="609600"/>
            <a:ext cx="7499350" cy="5638800"/>
          </a:xfrm>
        </p:spPr>
        <p:txBody>
          <a:bodyPr/>
          <a:lstStyle/>
          <a:p>
            <a:pPr eaLnBrk="1" hangingPunct="1"/>
            <a:r>
              <a:rPr lang="bs-Latn-BA" sz="2800" i="1" smtClean="0"/>
              <a:t>Adoptio</a:t>
            </a:r>
            <a:r>
              <a:rPr lang="bs-Latn-BA" sz="2800" smtClean="0"/>
              <a:t> je usvojenje osobe </a:t>
            </a:r>
            <a:r>
              <a:rPr lang="bs-Latn-BA" sz="2800" i="1" smtClean="0"/>
              <a:t>alieni iuris.</a:t>
            </a:r>
          </a:p>
          <a:p>
            <a:pPr eaLnBrk="1" hangingPunct="1"/>
            <a:r>
              <a:rPr lang="bs-Latn-BA" sz="2800" smtClean="0"/>
              <a:t>Adoptirani se već nalazio pod očinskom vlašću, tako da se njegov pravni položaj nije mijenjao dolaskom u novu obitelj.</a:t>
            </a:r>
          </a:p>
          <a:p>
            <a:pPr eaLnBrk="1" hangingPunct="1"/>
            <a:r>
              <a:rPr lang="bs-Latn-BA" sz="2800" smtClean="0"/>
              <a:t>Adopcija se vršila privatnim aktom starog i novog obiteljskog starješine: adoptirani je najprije putem prividne prodaje oslobađan ranije očinske vlasti, a potom je, pred magistratom u formi </a:t>
            </a:r>
            <a:r>
              <a:rPr lang="bs-Latn-BA" sz="2800" i="1" smtClean="0"/>
              <a:t>in iure cessio</a:t>
            </a:r>
            <a:r>
              <a:rPr lang="bs-Latn-BA" sz="2800" smtClean="0"/>
              <a:t>, donošena odluka o zasnivanju nove očinske vlasti.</a:t>
            </a:r>
          </a:p>
          <a:p>
            <a:pPr eaLnBrk="1" hangingPunct="1"/>
            <a:r>
              <a:rPr lang="bs-Latn-BA" sz="2800" smtClean="0"/>
              <a:t>Kasnije se adopcija vršila na temelju carevog reskripta ili pred nadležnim državnim organom.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Čuvar mjesta sadržaja 2"/>
          <p:cNvSpPr>
            <a:spLocks noGrp="1"/>
          </p:cNvSpPr>
          <p:nvPr>
            <p:ph idx="1"/>
          </p:nvPr>
        </p:nvSpPr>
        <p:spPr>
          <a:xfrm>
            <a:off x="1435100" y="457200"/>
            <a:ext cx="7499350" cy="5791200"/>
          </a:xfrm>
        </p:spPr>
        <p:txBody>
          <a:bodyPr/>
          <a:lstStyle/>
          <a:p>
            <a:pPr eaLnBrk="1" hangingPunct="1"/>
            <a:r>
              <a:rPr lang="bs-Latn-BA" i="1" smtClean="0"/>
              <a:t>Legitimatio</a:t>
            </a:r>
            <a:r>
              <a:rPr lang="bs-Latn-BA" smtClean="0"/>
              <a:t> (pozakonjenje) je način zasnivanja očinske vlasti uveden u postklasičnom razdoblju za vladavine Konstantina.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  <p:graphicFrame>
        <p:nvGraphicFramePr>
          <p:cNvPr id="5" name="Dijagram 4"/>
          <p:cNvGraphicFramePr/>
          <p:nvPr/>
        </p:nvGraphicFramePr>
        <p:xfrm>
          <a:off x="1143000" y="2438400"/>
          <a:ext cx="7162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s-Latn-BA" dirty="0" smtClean="0"/>
              <a:t>Prestanak očinske vlasti</a:t>
            </a:r>
            <a:endParaRPr lang="en-US" dirty="0"/>
          </a:p>
        </p:txBody>
      </p:sp>
      <p:graphicFrame>
        <p:nvGraphicFramePr>
          <p:cNvPr id="5" name="Čuvar mjesta sadržaja 4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Čuvar mjesta sadržaja 2"/>
          <p:cNvSpPr>
            <a:spLocks noGrp="1"/>
          </p:cNvSpPr>
          <p:nvPr>
            <p:ph idx="1"/>
          </p:nvPr>
        </p:nvSpPr>
        <p:spPr>
          <a:xfrm>
            <a:off x="1435100" y="609600"/>
            <a:ext cx="7499350" cy="5638800"/>
          </a:xfrm>
        </p:spPr>
        <p:txBody>
          <a:bodyPr/>
          <a:lstStyle/>
          <a:p>
            <a:pPr eaLnBrk="1" hangingPunct="1"/>
            <a:r>
              <a:rPr lang="bs-Latn-BA" smtClean="0"/>
              <a:t>Smrću imatelja vlasti sinovi su postajali osobe </a:t>
            </a:r>
            <a:r>
              <a:rPr lang="bs-Latn-BA" i="1" smtClean="0"/>
              <a:t>sui iuris</a:t>
            </a:r>
            <a:r>
              <a:rPr lang="bs-Latn-BA" smtClean="0"/>
              <a:t> i time dobivali status obiteljskog starješine, bez obzira koliko su bili stari.</a:t>
            </a:r>
          </a:p>
          <a:p>
            <a:pPr eaLnBrk="1" hangingPunct="1"/>
            <a:r>
              <a:rPr lang="bs-Latn-BA" i="1" smtClean="0"/>
              <a:t>Pater familias</a:t>
            </a:r>
            <a:r>
              <a:rPr lang="bs-Latn-BA" smtClean="0"/>
              <a:t> može biti čovjek bez djece, pa i novorođenče ako je </a:t>
            </a:r>
            <a:r>
              <a:rPr lang="bs-Latn-BA" i="1" smtClean="0"/>
              <a:t>sui iuris</a:t>
            </a:r>
            <a:r>
              <a:rPr lang="bs-Latn-BA" smtClean="0"/>
              <a:t>.</a:t>
            </a:r>
          </a:p>
          <a:p>
            <a:pPr eaLnBrk="1" hangingPunct="1"/>
            <a:r>
              <a:rPr lang="bs-Latn-BA" smtClean="0"/>
              <a:t>Žena u manus braku također je postajala </a:t>
            </a:r>
            <a:r>
              <a:rPr lang="bs-Latn-BA" i="1" smtClean="0"/>
              <a:t>sui iuris</a:t>
            </a:r>
            <a:r>
              <a:rPr lang="bs-Latn-BA" smtClean="0"/>
              <a:t>, ali je potpadala pod tutorstvo.</a:t>
            </a:r>
          </a:p>
          <a:p>
            <a:pPr eaLnBrk="1" hangingPunct="1"/>
            <a:r>
              <a:rPr lang="bs-Latn-BA" smtClean="0"/>
              <a:t>Isti učinak kao prirodna smrt imala je </a:t>
            </a:r>
            <a:r>
              <a:rPr lang="bs-Latn-BA" i="1" smtClean="0"/>
              <a:t>captis deminutio maxima, media i minima</a:t>
            </a:r>
            <a:r>
              <a:rPr lang="bs-Latn-BA" smtClean="0"/>
              <a:t>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Čuvar mjesta sadržaja 2"/>
          <p:cNvSpPr>
            <a:spLocks noGrp="1"/>
          </p:cNvSpPr>
          <p:nvPr>
            <p:ph idx="1"/>
          </p:nvPr>
        </p:nvSpPr>
        <p:spPr>
          <a:xfrm>
            <a:off x="1435100" y="609600"/>
            <a:ext cx="7499350" cy="5638800"/>
          </a:xfrm>
        </p:spPr>
        <p:txBody>
          <a:bodyPr/>
          <a:lstStyle/>
          <a:p>
            <a:pPr eaLnBrk="1" hangingPunct="1"/>
            <a:r>
              <a:rPr lang="bs-Latn-BA" sz="2800" smtClean="0"/>
              <a:t>Najčešći slučaj prestanka očinske vlasti za života obiteljskog starješine bila je emancipacija ili otpuštanje iz očinske vlasti po volji imatelja vlasti.</a:t>
            </a:r>
          </a:p>
          <a:p>
            <a:pPr eaLnBrk="1" hangingPunct="1"/>
            <a:r>
              <a:rPr lang="bs-Latn-BA" sz="2800" i="1" smtClean="0"/>
              <a:t>Emancipatio</a:t>
            </a:r>
            <a:r>
              <a:rPr lang="bs-Latn-BA" sz="2800" smtClean="0"/>
              <a:t> je poseban, dragovoljan način prestanka očinske vlasti u obliku pravnog posla.</a:t>
            </a:r>
          </a:p>
          <a:p>
            <a:pPr eaLnBrk="1" hangingPunct="1"/>
            <a:r>
              <a:rPr lang="bs-Latn-BA" sz="2800" smtClean="0"/>
              <a:t>Tumačenjem odredbe Zakonika XII ploča po kojoj je sin nakon treće prodaje oslobađan od očinske vlasti (“</a:t>
            </a:r>
            <a:r>
              <a:rPr lang="bs-Latn-BA" sz="2800" i="1" smtClean="0"/>
              <a:t>si pater filium ter venum duit, filius a patre liber esto</a:t>
            </a:r>
            <a:r>
              <a:rPr lang="bs-Latn-BA" sz="2800" smtClean="0"/>
              <a:t>”), stvorena je mogućnost dragovoljnog otpuštanja iz očinske vlasti u formi trostruke prividne prodaje muškarca i jednostruke prodaje žene.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s-Latn-BA" dirty="0" smtClean="0">
                <a:solidFill>
                  <a:schemeClr val="tx2">
                    <a:satMod val="130000"/>
                  </a:schemeClr>
                </a:solidFill>
              </a:rPr>
              <a:t>Pojam obiteljskog prava i evolucija rimske obitelji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8674" name="Čuvar mjesta sadržaja 2"/>
          <p:cNvSpPr>
            <a:spLocks noGrp="1"/>
          </p:cNvSpPr>
          <p:nvPr>
            <p:ph idx="1"/>
          </p:nvPr>
        </p:nvSpPr>
        <p:spPr>
          <a:xfrm>
            <a:off x="1371600" y="1676400"/>
            <a:ext cx="7497763" cy="4800600"/>
          </a:xfrm>
        </p:spPr>
        <p:txBody>
          <a:bodyPr/>
          <a:lstStyle/>
          <a:p>
            <a:pPr eaLnBrk="1" hangingPunct="1"/>
            <a:r>
              <a:rPr lang="bs-Latn-BA" smtClean="0"/>
              <a:t>Obiteljsko pravo je skup pravnih normi koje reguliraju pravni položaj pojedinih osoba unutar rimske obitelji.</a:t>
            </a:r>
          </a:p>
          <a:p>
            <a:pPr eaLnBrk="1" hangingPunct="1"/>
            <a:r>
              <a:rPr lang="bs-Latn-BA" smtClean="0"/>
              <a:t>Obitelj je u rimskom pravu skupina osoba koje su po prirodi (rođenjem) ili po pravu (usvojenjem, manus brakom) podređene vlasti obiteljskog starješine (</a:t>
            </a:r>
            <a:r>
              <a:rPr lang="bs-Latn-BA" i="1" smtClean="0"/>
              <a:t>pater familias</a:t>
            </a:r>
            <a:r>
              <a:rPr lang="bs-Latn-BA" smtClean="0"/>
              <a:t>).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Čuvar mjesta sadržaja 2"/>
          <p:cNvSpPr>
            <a:spLocks noGrp="1"/>
          </p:cNvSpPr>
          <p:nvPr>
            <p:ph idx="1"/>
          </p:nvPr>
        </p:nvSpPr>
        <p:spPr>
          <a:xfrm>
            <a:off x="1435100" y="304800"/>
            <a:ext cx="7499350" cy="6172200"/>
          </a:xfrm>
        </p:spPr>
        <p:txBody>
          <a:bodyPr/>
          <a:lstStyle/>
          <a:p>
            <a:pPr eaLnBrk="1" hangingPunct="1"/>
            <a:r>
              <a:rPr lang="bs-Latn-BA" smtClean="0"/>
              <a:t>U postklasičnom razdoblju, emancipacija je vršena carevim reskriptom i izjavom imatelja vlasti pred nadležnim državnim organom, uz pristanak djeteta.</a:t>
            </a:r>
          </a:p>
          <a:p>
            <a:pPr eaLnBrk="1" hangingPunct="1"/>
            <a:r>
              <a:rPr lang="bs-Latn-BA" smtClean="0"/>
              <a:t>Dok je emancipacija u starije vrijeme predstavljala vid teške kazne, u prilikama razvijenog tržišnog gospodarstva postala je put ka većoj osobnoj i imovinskoj samostalnosti potčinjenih osoba.</a:t>
            </a:r>
          </a:p>
          <a:p>
            <a:pPr eaLnBrk="1" hangingPunct="1"/>
            <a:r>
              <a:rPr lang="bs-Latn-BA" smtClean="0"/>
              <a:t>U Justinijanovom pravu </a:t>
            </a:r>
            <a:r>
              <a:rPr lang="bs-Latn-BA" i="1" smtClean="0"/>
              <a:t>patria potestas</a:t>
            </a:r>
            <a:r>
              <a:rPr lang="bs-Latn-BA" smtClean="0"/>
              <a:t> prestaje ako sin obnaša visoke javne funkcije. </a:t>
            </a:r>
            <a:endParaRPr 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/>
          </p:cNvSpPr>
          <p:nvPr>
            <p:ph type="title"/>
          </p:nvPr>
        </p:nvSpPr>
        <p:spPr bwMode="auto">
          <a:xfrm>
            <a:off x="1644650" y="0"/>
            <a:ext cx="7499350" cy="94456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bs-Latn-BA" smtClean="0">
                <a:effectLst/>
              </a:rPr>
              <a:t>BRAK (</a:t>
            </a:r>
            <a:r>
              <a:rPr lang="bs-Latn-BA" i="1" smtClean="0">
                <a:effectLst/>
              </a:rPr>
              <a:t>matrimonium, nuptiae</a:t>
            </a:r>
            <a:r>
              <a:rPr lang="bs-Latn-BA" smtClean="0">
                <a:effectLst/>
              </a:rPr>
              <a:t>)</a:t>
            </a:r>
          </a:p>
        </p:txBody>
      </p:sp>
      <p:pic>
        <p:nvPicPr>
          <p:cNvPr id="58370" name="Picture 5" descr="[Statue depiction of Ancient Roman Matrimonium]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066800"/>
            <a:ext cx="487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bs-Latn-BA" dirty="0" smtClean="0"/>
              <a:t>Oblici sklapanja braka; učinci braka u osobnim i </a:t>
            </a:r>
            <a:r>
              <a:rPr lang="bs-Latn-BA" smtClean="0"/>
              <a:t>imovinskim odnosima</a:t>
            </a:r>
            <a:endParaRPr lang="en-US"/>
          </a:p>
        </p:txBody>
      </p:sp>
      <p:sp>
        <p:nvSpPr>
          <p:cNvPr id="59394" name="Čuvar mjesta sadržaja 2"/>
          <p:cNvSpPr>
            <a:spLocks noGrp="1"/>
          </p:cNvSpPr>
          <p:nvPr>
            <p:ph idx="1"/>
          </p:nvPr>
        </p:nvSpPr>
        <p:spPr>
          <a:xfrm>
            <a:off x="1143000" y="2514600"/>
            <a:ext cx="7499350" cy="2057400"/>
          </a:xfrm>
        </p:spPr>
        <p:txBody>
          <a:bodyPr/>
          <a:lstStyle/>
          <a:p>
            <a:pPr eaLnBrk="1" hangingPunct="1"/>
            <a:r>
              <a:rPr lang="bs-Latn-BA" smtClean="0"/>
              <a:t>Rimski brak (</a:t>
            </a:r>
            <a:r>
              <a:rPr lang="bs-Latn-BA" i="1" smtClean="0"/>
              <a:t>matrimonium, nuptiae</a:t>
            </a:r>
            <a:r>
              <a:rPr lang="bs-Latn-BA" smtClean="0"/>
              <a:t>) je pravnim propisima uređena monogamijska zajednica života između muškarca i žene.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Čuvar mjesta sadržaja 3"/>
          <p:cNvGraphicFramePr>
            <a:graphicFrameLocks noGrp="1"/>
          </p:cNvGraphicFramePr>
          <p:nvPr>
            <p:ph idx="1"/>
          </p:nvPr>
        </p:nvGraphicFramePr>
        <p:xfrm>
          <a:off x="381000" y="228600"/>
          <a:ext cx="855345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Čuvar mjesta sadržaja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4419600"/>
          </a:xfrm>
        </p:spPr>
        <p:txBody>
          <a:bodyPr/>
          <a:lstStyle/>
          <a:p>
            <a:pPr eaLnBrk="1" hangingPunct="1"/>
            <a:r>
              <a:rPr lang="bs-Latn-BA" smtClean="0"/>
              <a:t>Oblik sklapanja braka je ovisio o tome namjerava li se brakom zasnovati muževljeva vlast (odnosno vlast njegova obiteljskog starješine) nad ženom (</a:t>
            </a:r>
            <a:r>
              <a:rPr lang="bs-Latn-BA" i="1" smtClean="0"/>
              <a:t>matrimonium cum manu</a:t>
            </a:r>
            <a:r>
              <a:rPr lang="bs-Latn-BA" smtClean="0"/>
              <a:t>), ili te namjere nije bilo (</a:t>
            </a:r>
            <a:r>
              <a:rPr lang="bs-Latn-BA" i="1" smtClean="0"/>
              <a:t>matrimonium sine manu</a:t>
            </a:r>
            <a:r>
              <a:rPr lang="bs-Latn-BA" smtClean="0"/>
              <a:t>).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Čuvar mjesta sadržaja 3"/>
          <p:cNvGraphicFramePr>
            <a:graphicFrameLocks noGrp="1"/>
          </p:cNvGraphicFramePr>
          <p:nvPr>
            <p:ph idx="1"/>
          </p:nvPr>
        </p:nvGraphicFramePr>
        <p:xfrm>
          <a:off x="1066800" y="457200"/>
          <a:ext cx="786765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Čuvar mjesta sadržaja 2"/>
          <p:cNvSpPr>
            <a:spLocks noGrp="1"/>
          </p:cNvSpPr>
          <p:nvPr>
            <p:ph idx="1"/>
          </p:nvPr>
        </p:nvSpPr>
        <p:spPr>
          <a:xfrm>
            <a:off x="1435100" y="533400"/>
            <a:ext cx="7499350" cy="5943600"/>
          </a:xfrm>
        </p:spPr>
        <p:txBody>
          <a:bodyPr/>
          <a:lstStyle/>
          <a:p>
            <a:pPr eaLnBrk="1" hangingPunct="1"/>
            <a:r>
              <a:rPr lang="bs-Latn-BA" sz="2400" smtClean="0"/>
              <a:t>Zaključenje braka je izazivalo određene posljedice i u osobnim i u imovinskim odnosima bračnih drugova.</a:t>
            </a:r>
          </a:p>
          <a:p>
            <a:pPr eaLnBrk="1" hangingPunct="1"/>
            <a:r>
              <a:rPr lang="bs-Latn-BA" sz="2400" smtClean="0"/>
              <a:t>U braku cum manu žena je raskidala agnatsku vezu sa svojom obitelji i potpadala pod očinsku vlast muža.</a:t>
            </a:r>
          </a:p>
          <a:p>
            <a:pPr eaLnBrk="1" hangingPunct="1"/>
            <a:r>
              <a:rPr lang="bs-Latn-BA" sz="2400" smtClean="0"/>
              <a:t>Dobivala je isti položaj kao i ostala ženska djeca (agnatske kćeri- </a:t>
            </a:r>
            <a:r>
              <a:rPr lang="bs-Latn-BA" sz="2400" i="1" smtClean="0"/>
              <a:t>filiae loco</a:t>
            </a:r>
            <a:r>
              <a:rPr lang="bs-Latn-BA" sz="2400" smtClean="0"/>
              <a:t>) čime joj je omogućeno nasljedno pravo u muževljevoj obitelji.</a:t>
            </a:r>
          </a:p>
          <a:p>
            <a:pPr eaLnBrk="1" hangingPunct="1"/>
            <a:r>
              <a:rPr lang="bs-Latn-BA" sz="2400" smtClean="0"/>
              <a:t>Imovina koju je imala prije braka i sve što bi stekla za trajanja braka pripadalo je novom imatelju vlasti.</a:t>
            </a:r>
          </a:p>
          <a:p>
            <a:pPr eaLnBrk="1" hangingPunct="1"/>
            <a:r>
              <a:rPr lang="bs-Latn-BA" sz="2400" i="1" smtClean="0"/>
              <a:t>Pater familias</a:t>
            </a:r>
            <a:r>
              <a:rPr lang="bs-Latn-BA" sz="2400" smtClean="0"/>
              <a:t> nije smio prodati u ropstvo ženu koja je bila pod njegovom vlašću, a mogao ju je usmrtiti samo u slučaju preljuba i pijanstva.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Čuvar mjesta sadržaja 2"/>
          <p:cNvSpPr>
            <a:spLocks noGrp="1"/>
          </p:cNvSpPr>
          <p:nvPr>
            <p:ph idx="1"/>
          </p:nvPr>
        </p:nvSpPr>
        <p:spPr>
          <a:xfrm>
            <a:off x="1435100" y="533400"/>
            <a:ext cx="7499350" cy="5715000"/>
          </a:xfrm>
        </p:spPr>
        <p:txBody>
          <a:bodyPr/>
          <a:lstStyle/>
          <a:p>
            <a:pPr eaLnBrk="1" hangingPunct="1"/>
            <a:r>
              <a:rPr lang="bs-Latn-BA" sz="2800" smtClean="0"/>
              <a:t>Od razdoblja principata sve više prevadava brak bez manusa (</a:t>
            </a:r>
            <a:r>
              <a:rPr lang="bs-Latn-BA" sz="2800" i="1" smtClean="0"/>
              <a:t>matrimonium sine manu</a:t>
            </a:r>
            <a:r>
              <a:rPr lang="bs-Latn-BA" sz="2800" smtClean="0"/>
              <a:t>).</a:t>
            </a:r>
          </a:p>
          <a:p>
            <a:pPr eaLnBrk="1" hangingPunct="1"/>
            <a:r>
              <a:rPr lang="bs-Latn-BA" sz="2800" smtClean="0"/>
              <a:t>Za nastanak ovog braka pravo nije tražilo ispunjavanje nekih formalnosti.</a:t>
            </a:r>
          </a:p>
          <a:p>
            <a:pPr eaLnBrk="1" hangingPunct="1"/>
            <a:r>
              <a:rPr lang="bs-Latn-BA" sz="2800" smtClean="0"/>
              <a:t>Bila je dovoljna faktična zajednica života bračnih drugova i njihova želja (</a:t>
            </a:r>
            <a:r>
              <a:rPr lang="bs-Latn-BA" sz="2800" i="1" smtClean="0"/>
              <a:t>affectio maritalis</a:t>
            </a:r>
            <a:r>
              <a:rPr lang="bs-Latn-BA" sz="2800" smtClean="0"/>
              <a:t>) da se ta zajednica smatra brakom.</a:t>
            </a:r>
          </a:p>
          <a:p>
            <a:pPr eaLnBrk="1" hangingPunct="1"/>
            <a:r>
              <a:rPr lang="bs-Latn-BA" sz="2800" smtClean="0"/>
              <a:t>Brak sine manu nije utjecao na pravnu i poslovnu sposobnost žene.</a:t>
            </a:r>
          </a:p>
          <a:p>
            <a:pPr eaLnBrk="1" hangingPunct="1"/>
            <a:r>
              <a:rPr lang="bs-Latn-BA" sz="2800" smtClean="0"/>
              <a:t>Žena je zadržavala agnatsku vezu s ranijom obitelji, te zadržavala nasljedno pravo u staroj obitelji.</a:t>
            </a:r>
            <a:endParaRPr lang="en-US" sz="280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Čuvar mjesta sadržaja 2"/>
          <p:cNvSpPr>
            <a:spLocks noGrp="1"/>
          </p:cNvSpPr>
          <p:nvPr>
            <p:ph idx="1"/>
          </p:nvPr>
        </p:nvSpPr>
        <p:spPr>
          <a:xfrm>
            <a:off x="1435100" y="609600"/>
            <a:ext cx="7499350" cy="5638800"/>
          </a:xfrm>
        </p:spPr>
        <p:txBody>
          <a:bodyPr/>
          <a:lstStyle/>
          <a:p>
            <a:pPr eaLnBrk="1" hangingPunct="1"/>
            <a:r>
              <a:rPr lang="bs-Latn-BA" smtClean="0"/>
              <a:t>Vrijedilo je načelo razlučene imovine.</a:t>
            </a:r>
          </a:p>
          <a:p>
            <a:pPr eaLnBrk="1" hangingPunct="1"/>
            <a:r>
              <a:rPr lang="bs-Latn-BA" smtClean="0"/>
              <a:t>Ako je žena bila sui iuris, zadržavala je i dalje svoju imovinu, a ako je bila alieni iuris stjecala je za svog imatelja vlasti.</a:t>
            </a:r>
          </a:p>
          <a:p>
            <a:pPr eaLnBrk="1" hangingPunct="1"/>
            <a:r>
              <a:rPr lang="bs-Latn-BA" smtClean="0"/>
              <a:t>Žena je samostalno upravljala tom imovinom.</a:t>
            </a:r>
          </a:p>
          <a:p>
            <a:pPr eaLnBrk="1" hangingPunct="1"/>
            <a:r>
              <a:rPr lang="bs-Latn-BA" smtClean="0"/>
              <a:t>U slučaju spora o podrijetlu imovine u ženinu posjedu, vrijedila je praesumptio Muciana po kojoj ta imovina potječe od muža, dok se drukčije ne dokaže.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Čuvar mjesta sadržaja 3"/>
          <p:cNvGraphicFramePr>
            <a:graphicFrameLocks noGrp="1"/>
          </p:cNvGraphicFramePr>
          <p:nvPr>
            <p:ph idx="1"/>
          </p:nvPr>
        </p:nvGraphicFramePr>
        <p:xfrm>
          <a:off x="304800" y="304800"/>
          <a:ext cx="86106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Čuvar mjesta sadržaja 2"/>
          <p:cNvSpPr>
            <a:spLocks noGrp="1"/>
          </p:cNvSpPr>
          <p:nvPr>
            <p:ph idx="1"/>
          </p:nvPr>
        </p:nvSpPr>
        <p:spPr>
          <a:xfrm>
            <a:off x="1435100" y="609600"/>
            <a:ext cx="7499350" cy="5638800"/>
          </a:xfrm>
        </p:spPr>
        <p:txBody>
          <a:bodyPr/>
          <a:lstStyle/>
          <a:p>
            <a:pPr eaLnBrk="1" hangingPunct="1"/>
            <a:r>
              <a:rPr lang="bs-Latn-BA" smtClean="0"/>
              <a:t>Nakon raspada gentilnog uređenja smijenila su se tri oblika obitelji:</a:t>
            </a:r>
          </a:p>
          <a:p>
            <a:pPr eaLnBrk="1" hangingPunct="1"/>
            <a:endParaRPr lang="bs-Latn-BA" smtClean="0"/>
          </a:p>
          <a:p>
            <a:pPr eaLnBrk="1" hangingPunct="1"/>
            <a:r>
              <a:rPr lang="bs-Latn-BA" smtClean="0"/>
              <a:t>(I) KONZORCIJUM (</a:t>
            </a:r>
            <a:r>
              <a:rPr lang="bs-Latn-BA" i="1" smtClean="0"/>
              <a:t>consortium</a:t>
            </a:r>
            <a:r>
              <a:rPr lang="bs-Latn-BA" smtClean="0"/>
              <a:t>)</a:t>
            </a:r>
          </a:p>
          <a:p>
            <a:pPr eaLnBrk="1" hangingPunct="1"/>
            <a:r>
              <a:rPr lang="bs-Latn-BA" smtClean="0"/>
              <a:t>(II) PATRIJARHALNA  AGNATSKA OBITELJ</a:t>
            </a:r>
          </a:p>
          <a:p>
            <a:pPr eaLnBrk="1" hangingPunct="1"/>
            <a:r>
              <a:rPr lang="bs-Latn-BA" smtClean="0"/>
              <a:t>(III) KOGNATSKA OBITELJ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s-Latn-BA" dirty="0" smtClean="0"/>
              <a:t>Prestanak braka</a:t>
            </a:r>
            <a:endParaRPr lang="en-US" dirty="0"/>
          </a:p>
        </p:txBody>
      </p:sp>
      <p:sp>
        <p:nvSpPr>
          <p:cNvPr id="67586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bs-Latn-BA" smtClean="0"/>
              <a:t>Brak je prestajao smrću, uslijed </a:t>
            </a:r>
            <a:r>
              <a:rPr lang="bs-Latn-BA" i="1" smtClean="0"/>
              <a:t>captis deminutio maxima</a:t>
            </a:r>
            <a:r>
              <a:rPr lang="bs-Latn-BA" smtClean="0"/>
              <a:t> i </a:t>
            </a:r>
            <a:r>
              <a:rPr lang="bs-Latn-BA" i="1" smtClean="0"/>
              <a:t>media</a:t>
            </a:r>
            <a:r>
              <a:rPr lang="bs-Latn-BA" smtClean="0"/>
              <a:t> i razvodom.</a:t>
            </a:r>
          </a:p>
          <a:p>
            <a:pPr eaLnBrk="1" hangingPunct="1"/>
            <a:r>
              <a:rPr lang="bs-Latn-BA" smtClean="0"/>
              <a:t>Ako je brak prestao smrću muža, žena je morala čekati najmanje 10 mjeseci prije sklapanja braka (</a:t>
            </a:r>
            <a:r>
              <a:rPr lang="bs-Latn-BA" i="1" smtClean="0"/>
              <a:t>tempus lugendi</a:t>
            </a:r>
            <a:r>
              <a:rPr lang="bs-Latn-BA" smtClean="0"/>
              <a:t>), kako bi se spriječilo miješanje krvi (</a:t>
            </a:r>
            <a:r>
              <a:rPr lang="bs-Latn-BA" i="1" smtClean="0"/>
              <a:t>turbatio sanguinis</a:t>
            </a:r>
            <a:r>
              <a:rPr lang="bs-Latn-BA" smtClean="0"/>
              <a:t>), tj.  dvojba glede mogućeg očinstva djeteta rođenog u novom braku.</a:t>
            </a:r>
            <a:endParaRPr lang="en-US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Čuvar mjesta sadržaja 2"/>
          <p:cNvSpPr>
            <a:spLocks noGrp="1"/>
          </p:cNvSpPr>
          <p:nvPr>
            <p:ph idx="1"/>
          </p:nvPr>
        </p:nvSpPr>
        <p:spPr>
          <a:xfrm>
            <a:off x="1435100" y="457200"/>
            <a:ext cx="7499350" cy="5791200"/>
          </a:xfrm>
        </p:spPr>
        <p:txBody>
          <a:bodyPr/>
          <a:lstStyle/>
          <a:p>
            <a:pPr eaLnBrk="1" hangingPunct="1"/>
            <a:r>
              <a:rPr lang="bs-Latn-BA" sz="2800" smtClean="0"/>
              <a:t>Već od starih vremena brak je mogao biti razrješen razvodom (</a:t>
            </a:r>
            <a:r>
              <a:rPr lang="bs-Latn-BA" sz="2800" i="1" smtClean="0"/>
              <a:t>divortium</a:t>
            </a:r>
            <a:r>
              <a:rPr lang="bs-Latn-BA" sz="2800" smtClean="0"/>
              <a:t>).</a:t>
            </a:r>
          </a:p>
          <a:p>
            <a:pPr eaLnBrk="1" hangingPunct="1"/>
            <a:r>
              <a:rPr lang="bs-Latn-BA" sz="2800" smtClean="0"/>
              <a:t>Brak s manusom imali su pravo razvesti muž ili njegov </a:t>
            </a:r>
            <a:r>
              <a:rPr lang="bs-Latn-BA" sz="2800" i="1" smtClean="0"/>
              <a:t>pater familias</a:t>
            </a:r>
            <a:r>
              <a:rPr lang="bs-Latn-BA" sz="2800" smtClean="0"/>
              <a:t>.</a:t>
            </a:r>
          </a:p>
          <a:p>
            <a:pPr eaLnBrk="1" hangingPunct="1"/>
            <a:r>
              <a:rPr lang="bs-Latn-BA" sz="2800" smtClean="0"/>
              <a:t>Za razvod nisu zahtijevani nikakvi posebni razllozi ni uvjeti, osim što je forma raskida braka morala biti analogna formi zaključenja: brak zaključen u formi </a:t>
            </a:r>
            <a:r>
              <a:rPr lang="bs-Latn-BA" sz="2800" i="1" smtClean="0"/>
              <a:t>confarreatio</a:t>
            </a:r>
            <a:r>
              <a:rPr lang="bs-Latn-BA" sz="2800" smtClean="0"/>
              <a:t> je razrješavan u formi </a:t>
            </a:r>
            <a:r>
              <a:rPr lang="bs-Latn-BA" sz="2800" i="1" smtClean="0"/>
              <a:t>diffareatio</a:t>
            </a:r>
            <a:r>
              <a:rPr lang="bs-Latn-BA" sz="2800" smtClean="0"/>
              <a:t>, brak sklopljen putem </a:t>
            </a:r>
            <a:r>
              <a:rPr lang="bs-Latn-BA" sz="2800" i="1" smtClean="0"/>
              <a:t>coëmptio</a:t>
            </a:r>
            <a:r>
              <a:rPr lang="bs-Latn-BA" sz="2800" smtClean="0"/>
              <a:t> razrješavan je prividnom prodajom žene tj. putem </a:t>
            </a:r>
            <a:r>
              <a:rPr lang="bs-Latn-BA" sz="2800" i="1" smtClean="0"/>
              <a:t>remancipatio</a:t>
            </a:r>
            <a:r>
              <a:rPr lang="bs-Latn-BA" sz="2800" smtClean="0"/>
              <a:t>, a brak zaključen u formi </a:t>
            </a:r>
            <a:r>
              <a:rPr lang="bs-Latn-BA" sz="2800" i="1" smtClean="0"/>
              <a:t>ususa</a:t>
            </a:r>
            <a:r>
              <a:rPr lang="bs-Latn-BA" sz="2800" smtClean="0"/>
              <a:t> stvarnim prekidanjem bračne zajednice.</a:t>
            </a:r>
            <a:endParaRPr lang="en-US" sz="280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63036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bs-Latn-BA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Zaruke (</a:t>
            </a:r>
            <a:r>
              <a:rPr lang="bs-Latn-BA" sz="39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sponsalia</a:t>
            </a:r>
            <a:r>
              <a:rPr lang="bs-Latn-BA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); miraz (</a:t>
            </a:r>
            <a:r>
              <a:rPr lang="bs-Latn-BA" sz="39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dos</a:t>
            </a:r>
            <a:r>
              <a:rPr lang="bs-Latn-BA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); darovanje prije braka (</a:t>
            </a:r>
            <a:r>
              <a:rPr lang="bs-Latn-BA" sz="39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donatio ante nuptias</a:t>
            </a:r>
            <a:r>
              <a:rPr lang="bs-Latn-BA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sz="39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9634" name="Čuvar mjesta sadržaja 2"/>
          <p:cNvSpPr>
            <a:spLocks noGrp="1"/>
          </p:cNvSpPr>
          <p:nvPr>
            <p:ph idx="1"/>
          </p:nvPr>
        </p:nvSpPr>
        <p:spPr>
          <a:xfrm>
            <a:off x="1435100" y="2133600"/>
            <a:ext cx="7499350" cy="4419600"/>
          </a:xfrm>
        </p:spPr>
        <p:txBody>
          <a:bodyPr/>
          <a:lstStyle/>
          <a:p>
            <a:pPr eaLnBrk="1" hangingPunct="1"/>
            <a:r>
              <a:rPr lang="bs-Latn-BA" sz="2800" smtClean="0"/>
              <a:t>Zaruke (</a:t>
            </a:r>
            <a:r>
              <a:rPr lang="bs-Latn-BA" sz="2800" i="1" smtClean="0"/>
              <a:t>sponsalia</a:t>
            </a:r>
            <a:r>
              <a:rPr lang="bs-Latn-BA" sz="2800" smtClean="0"/>
              <a:t>) su uzajamno obećanje budućeg zaključenja braka.</a:t>
            </a:r>
          </a:p>
          <a:p>
            <a:pPr eaLnBrk="1" hangingPunct="1"/>
            <a:r>
              <a:rPr lang="bs-Latn-BA" sz="2800" smtClean="0"/>
              <a:t>U starije su vrijeme zaruke sklapane u svečanom obliku stipulacije zvanom sponsio, koju su zaključivali obiteljske starješine budućih supružnika, na temelju koje je nastala utuživa obveza na zaključenje ugovorenog braka.</a:t>
            </a:r>
          </a:p>
          <a:p>
            <a:pPr eaLnBrk="1" hangingPunct="1"/>
            <a:r>
              <a:rPr lang="bs-Latn-BA" sz="2800" smtClean="0"/>
              <a:t>U istočnom dijelu Carstva je bilo uobičajeno ugovoriti posebno obeštećenje za slučaj raskida zaruka u vidu kapare (</a:t>
            </a:r>
            <a:r>
              <a:rPr lang="bs-Latn-BA" sz="2800" i="1" smtClean="0"/>
              <a:t>arrha sponsalicia</a:t>
            </a:r>
            <a:r>
              <a:rPr lang="bs-Latn-BA" sz="2800" smtClean="0"/>
              <a:t>).</a:t>
            </a:r>
            <a:endParaRPr lang="en-US" sz="280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Čuvar mjesta sadržaja 2"/>
          <p:cNvSpPr>
            <a:spLocks noGrp="1"/>
          </p:cNvSpPr>
          <p:nvPr>
            <p:ph idx="1"/>
          </p:nvPr>
        </p:nvSpPr>
        <p:spPr>
          <a:xfrm>
            <a:off x="1435100" y="533400"/>
            <a:ext cx="7499350" cy="5715000"/>
          </a:xfrm>
        </p:spPr>
        <p:txBody>
          <a:bodyPr/>
          <a:lstStyle/>
          <a:p>
            <a:pPr eaLnBrk="1" hangingPunct="1"/>
            <a:r>
              <a:rPr lang="bs-Latn-BA" sz="2400" smtClean="0"/>
              <a:t>Miraz (</a:t>
            </a:r>
            <a:r>
              <a:rPr lang="bs-Latn-BA" sz="2400" i="1" smtClean="0"/>
              <a:t>dos</a:t>
            </a:r>
            <a:r>
              <a:rPr lang="bs-Latn-BA" sz="2400" smtClean="0"/>
              <a:t>) je imovinski doprinos koji su žena, njezin pater familias ili srodnici davali mužu radi lakšeg uzdržavanja obitelji.</a:t>
            </a:r>
          </a:p>
          <a:p>
            <a:pPr eaLnBrk="1" hangingPunct="1"/>
            <a:r>
              <a:rPr lang="bs-Latn-BA" sz="2400" smtClean="0"/>
              <a:t>U početku je ovo bila moralna obveza, a od Augusta je postala pravna obveza žene ako je bila sui iuris, odnosno njezinih predaka.</a:t>
            </a:r>
          </a:p>
          <a:p>
            <a:pPr eaLnBrk="1" hangingPunct="1"/>
            <a:r>
              <a:rPr lang="bs-Latn-BA" sz="2400" smtClean="0"/>
              <a:t>Miraz koji je davao </a:t>
            </a:r>
            <a:r>
              <a:rPr lang="bs-Latn-BA" sz="2400" i="1" smtClean="0"/>
              <a:t>pater familias</a:t>
            </a:r>
            <a:r>
              <a:rPr lang="bs-Latn-BA" sz="2400" smtClean="0"/>
              <a:t> se nazivao dos profecticia, dok je dos adventicia bio miraz iz drugih izvora.</a:t>
            </a:r>
          </a:p>
          <a:p>
            <a:pPr eaLnBrk="1" hangingPunct="1"/>
            <a:r>
              <a:rPr lang="bs-Latn-BA" sz="2400" smtClean="0"/>
              <a:t>Miraz se mogao ugovoriti na različite načine: </a:t>
            </a:r>
            <a:r>
              <a:rPr lang="bs-Latn-BA" sz="2400" i="1" smtClean="0"/>
              <a:t>dos aut datur aut dictur aut promittiur.</a:t>
            </a:r>
          </a:p>
          <a:p>
            <a:pPr eaLnBrk="1" hangingPunct="1"/>
            <a:r>
              <a:rPr lang="bs-Latn-BA" sz="2400" smtClean="0"/>
              <a:t>Obveza davanja miraza je potjecala iz stipulacije nazvane promissio dotis, a potom je u istu svrhu služilo svečano jednostrano obećanje miraza- </a:t>
            </a:r>
            <a:r>
              <a:rPr lang="bs-Latn-BA" sz="2400" i="1" smtClean="0"/>
              <a:t>dotis dictio</a:t>
            </a:r>
            <a:r>
              <a:rPr lang="bs-Latn-BA" smtClean="0"/>
              <a:t>.</a:t>
            </a:r>
            <a:endParaRPr lang="en-US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Čuvar mjesta sadržaja 2"/>
          <p:cNvSpPr>
            <a:spLocks noGrp="1"/>
          </p:cNvSpPr>
          <p:nvPr>
            <p:ph idx="1"/>
          </p:nvPr>
        </p:nvSpPr>
        <p:spPr>
          <a:xfrm>
            <a:off x="1435100" y="457200"/>
            <a:ext cx="7499350" cy="5791200"/>
          </a:xfrm>
        </p:spPr>
        <p:txBody>
          <a:bodyPr/>
          <a:lstStyle/>
          <a:p>
            <a:pPr eaLnBrk="1" hangingPunct="1"/>
            <a:r>
              <a:rPr lang="bs-Latn-BA" smtClean="0"/>
              <a:t>U starijem razdoblju, kada je prevladavao brak cum manu, miraz je postajao muževljevo vlasništvo, ali je kasnije, zbog čestih razvoda i obiteljskih promjena, bilo osigurano vraćanje miraza putem posebne stipulacije </a:t>
            </a:r>
            <a:r>
              <a:rPr lang="bs-Latn-BA" i="1" smtClean="0"/>
              <a:t>cautio rei uxoriae</a:t>
            </a:r>
            <a:r>
              <a:rPr lang="bs-Latn-BA" smtClean="0"/>
              <a:t>.</a:t>
            </a:r>
          </a:p>
          <a:p>
            <a:pPr eaLnBrk="1" hangingPunct="1"/>
            <a:r>
              <a:rPr lang="bs-Latn-BA" smtClean="0"/>
              <a:t>Daljim razvitkom miraz je morao biti vraćen i bez posebnog ugovaranja, a muž je mogao biti tužen s </a:t>
            </a:r>
            <a:r>
              <a:rPr lang="bs-Latn-BA" i="1" smtClean="0"/>
              <a:t>actio rei uxoriae</a:t>
            </a:r>
            <a:r>
              <a:rPr lang="bs-Latn-BA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bs-Latn-BA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Čuvar mjesta sadržaja 2"/>
          <p:cNvSpPr>
            <a:spLocks noGrp="1"/>
          </p:cNvSpPr>
          <p:nvPr>
            <p:ph idx="1"/>
          </p:nvPr>
        </p:nvSpPr>
        <p:spPr>
          <a:xfrm>
            <a:off x="1435100" y="457200"/>
            <a:ext cx="7499350" cy="5791200"/>
          </a:xfrm>
        </p:spPr>
        <p:txBody>
          <a:bodyPr/>
          <a:lstStyle/>
          <a:p>
            <a:pPr eaLnBrk="1" hangingPunct="1"/>
            <a:r>
              <a:rPr lang="bs-Latn-BA" smtClean="0"/>
              <a:t>Za vladavine cara Konstantina raširen je običaj darovanja prije braka.</a:t>
            </a:r>
          </a:p>
          <a:p>
            <a:pPr eaLnBrk="1" hangingPunct="1"/>
            <a:r>
              <a:rPr lang="bs-Latn-BA" i="1" smtClean="0"/>
              <a:t>Dopnatio ante nuptias</a:t>
            </a:r>
            <a:r>
              <a:rPr lang="bs-Latn-BA" smtClean="0"/>
              <a:t> je dar koji zaručnik ili njegov pater familias davao zaručnici očekujući da će namjeravani brak biti zaključen.</a:t>
            </a:r>
          </a:p>
          <a:p>
            <a:pPr eaLnBrk="1" hangingPunct="1"/>
            <a:r>
              <a:rPr lang="bs-Latn-BA" smtClean="0"/>
              <a:t>Darovana imovina je odgovarala vrijednosti miraza, te služila istoj svrsi.</a:t>
            </a:r>
          </a:p>
          <a:p>
            <a:pPr eaLnBrk="1" hangingPunct="1"/>
            <a:r>
              <a:rPr lang="bs-Latn-BA" smtClean="0"/>
              <a:t>Darovanom imovinom je upravljao muž, njegovom smrću pripala bi djeci, ali je žena imala pravo uživanja.</a:t>
            </a:r>
            <a:endParaRPr lang="en-US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s-Latn-BA" dirty="0" smtClean="0"/>
              <a:t>Latinski izrazi</a:t>
            </a:r>
            <a:endParaRPr lang="en-US" dirty="0"/>
          </a:p>
        </p:txBody>
      </p:sp>
      <p:sp>
        <p:nvSpPr>
          <p:cNvPr id="73730" name="Čuvar mjesta sadržaja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5105400"/>
          </a:xfrm>
        </p:spPr>
        <p:txBody>
          <a:bodyPr/>
          <a:lstStyle/>
          <a:p>
            <a:pPr eaLnBrk="1" hangingPunct="1"/>
            <a:r>
              <a:rPr lang="bs-Latn-BA" smtClean="0"/>
              <a:t>Obitelj- </a:t>
            </a:r>
            <a:r>
              <a:rPr lang="bs-Latn-BA" i="1" smtClean="0"/>
              <a:t>familia</a:t>
            </a:r>
          </a:p>
          <a:p>
            <a:pPr eaLnBrk="1" hangingPunct="1"/>
            <a:r>
              <a:rPr lang="bs-Latn-BA" smtClean="0"/>
              <a:t>Obiteljski starješina- </a:t>
            </a:r>
            <a:r>
              <a:rPr lang="bs-Latn-BA" i="1" smtClean="0"/>
              <a:t>pater familias</a:t>
            </a:r>
          </a:p>
          <a:p>
            <a:pPr eaLnBrk="1" hangingPunct="1"/>
            <a:r>
              <a:rPr lang="bs-Latn-BA" smtClean="0"/>
              <a:t>Konzorcijum- </a:t>
            </a:r>
            <a:r>
              <a:rPr lang="bs-Latn-BA" i="1" smtClean="0"/>
              <a:t>consortium</a:t>
            </a:r>
          </a:p>
          <a:p>
            <a:pPr eaLnBrk="1" hangingPunct="1"/>
            <a:r>
              <a:rPr lang="bs-Latn-BA" smtClean="0"/>
              <a:t>Agnatska obitelj- </a:t>
            </a:r>
            <a:r>
              <a:rPr lang="bs-Latn-BA" i="1" smtClean="0"/>
              <a:t>familia, familia pecuniaque</a:t>
            </a:r>
          </a:p>
          <a:p>
            <a:pPr eaLnBrk="1" hangingPunct="1"/>
            <a:r>
              <a:rPr lang="bs-Latn-BA" smtClean="0"/>
              <a:t>Očinska vlast- </a:t>
            </a:r>
            <a:r>
              <a:rPr lang="bs-Latn-BA" i="1" smtClean="0"/>
              <a:t>patria potestas</a:t>
            </a:r>
          </a:p>
          <a:p>
            <a:pPr eaLnBrk="1" hangingPunct="1"/>
            <a:r>
              <a:rPr lang="bs-Latn-BA" smtClean="0"/>
              <a:t>Krvno srodstvo- </a:t>
            </a:r>
            <a:r>
              <a:rPr lang="bs-Latn-BA" i="1" smtClean="0"/>
              <a:t>cognatio</a:t>
            </a:r>
          </a:p>
          <a:p>
            <a:pPr eaLnBrk="1" hangingPunct="1"/>
            <a:r>
              <a:rPr lang="bs-Latn-BA" smtClean="0"/>
              <a:t>Najbliži srodnik- </a:t>
            </a:r>
            <a:r>
              <a:rPr lang="bs-Latn-BA" i="1" smtClean="0"/>
              <a:t>agnatus proximus</a:t>
            </a:r>
          </a:p>
          <a:p>
            <a:pPr eaLnBrk="1" hangingPunct="1"/>
            <a:r>
              <a:rPr lang="bs-Latn-BA" smtClean="0"/>
              <a:t>Ravna linija- </a:t>
            </a:r>
            <a:r>
              <a:rPr lang="bs-Latn-BA" i="1" smtClean="0"/>
              <a:t>linea recta</a:t>
            </a:r>
            <a:endParaRPr lang="en-US" i="1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Čuvar mjesta sadržaja 2"/>
          <p:cNvSpPr>
            <a:spLocks noGrp="1"/>
          </p:cNvSpPr>
          <p:nvPr>
            <p:ph idx="1"/>
          </p:nvPr>
        </p:nvSpPr>
        <p:spPr>
          <a:xfrm>
            <a:off x="1435100" y="533400"/>
            <a:ext cx="7499350" cy="5715000"/>
          </a:xfrm>
        </p:spPr>
        <p:txBody>
          <a:bodyPr/>
          <a:lstStyle/>
          <a:p>
            <a:pPr eaLnBrk="1" hangingPunct="1"/>
            <a:r>
              <a:rPr lang="bs-Latn-BA" smtClean="0"/>
              <a:t>Preci- </a:t>
            </a:r>
            <a:r>
              <a:rPr lang="bs-Latn-BA" i="1" smtClean="0"/>
              <a:t>ascendentes</a:t>
            </a:r>
          </a:p>
          <a:p>
            <a:pPr eaLnBrk="1" hangingPunct="1"/>
            <a:r>
              <a:rPr lang="bs-Latn-BA" smtClean="0"/>
              <a:t>Potomci- </a:t>
            </a:r>
            <a:r>
              <a:rPr lang="bs-Latn-BA" i="1" smtClean="0"/>
              <a:t>descendentes</a:t>
            </a:r>
          </a:p>
          <a:p>
            <a:pPr eaLnBrk="1" hangingPunct="1"/>
            <a:r>
              <a:rPr lang="bs-Latn-BA" smtClean="0"/>
              <a:t>Pobočna linija- </a:t>
            </a:r>
            <a:r>
              <a:rPr lang="bs-Latn-BA" i="1" smtClean="0"/>
              <a:t>linea transversa, linea collateralis</a:t>
            </a:r>
          </a:p>
          <a:p>
            <a:pPr eaLnBrk="1" hangingPunct="1"/>
            <a:r>
              <a:rPr lang="bs-Latn-BA" smtClean="0"/>
              <a:t>Tazbina- </a:t>
            </a:r>
            <a:r>
              <a:rPr lang="bs-Latn-BA" i="1" smtClean="0"/>
              <a:t>adfinitas, affinitas</a:t>
            </a:r>
          </a:p>
          <a:p>
            <a:pPr eaLnBrk="1" hangingPunct="1"/>
            <a:r>
              <a:rPr lang="bs-Latn-BA" smtClean="0"/>
              <a:t>Koliko poroda toliko stupnjeva- </a:t>
            </a:r>
            <a:r>
              <a:rPr lang="bs-Latn-BA" i="1" smtClean="0"/>
              <a:t>tot gradus, quot generationes</a:t>
            </a:r>
          </a:p>
          <a:p>
            <a:pPr eaLnBrk="1" hangingPunct="1"/>
            <a:r>
              <a:rPr lang="bs-Latn-BA" smtClean="0"/>
              <a:t>Oboriva pretpostavka- </a:t>
            </a:r>
            <a:r>
              <a:rPr lang="bs-Latn-BA" i="1" smtClean="0"/>
              <a:t>praesumptio iuris</a:t>
            </a:r>
          </a:p>
          <a:p>
            <a:pPr eaLnBrk="1" hangingPunct="1"/>
            <a:r>
              <a:rPr lang="bs-Latn-BA" smtClean="0"/>
              <a:t>Otac djeteta je muž majke- </a:t>
            </a:r>
            <a:r>
              <a:rPr lang="bs-Latn-BA" i="1" smtClean="0"/>
              <a:t>pater is est quem nuptiae demonstrant</a:t>
            </a:r>
          </a:p>
          <a:p>
            <a:pPr eaLnBrk="1" hangingPunct="1"/>
            <a:r>
              <a:rPr lang="bs-Latn-BA" smtClean="0"/>
              <a:t>Novorođenče- </a:t>
            </a:r>
            <a:r>
              <a:rPr lang="bs-Latn-BA" i="1" smtClean="0"/>
              <a:t>tollere liberum</a:t>
            </a:r>
            <a:endParaRPr lang="en-US" i="1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Čuvar mjesta sadržaja 2"/>
          <p:cNvSpPr>
            <a:spLocks noGrp="1"/>
          </p:cNvSpPr>
          <p:nvPr>
            <p:ph idx="1"/>
          </p:nvPr>
        </p:nvSpPr>
        <p:spPr>
          <a:xfrm>
            <a:off x="1435100" y="533400"/>
            <a:ext cx="7499350" cy="5715000"/>
          </a:xfrm>
        </p:spPr>
        <p:txBody>
          <a:bodyPr/>
          <a:lstStyle/>
          <a:p>
            <a:pPr eaLnBrk="1" hangingPunct="1"/>
            <a:r>
              <a:rPr lang="bs-Latn-BA" sz="2400" smtClean="0"/>
              <a:t>Zakoniti rimski brak- </a:t>
            </a:r>
            <a:r>
              <a:rPr lang="bs-Latn-BA" sz="2400" i="1" smtClean="0"/>
              <a:t>matrimonium legitimum</a:t>
            </a:r>
          </a:p>
          <a:p>
            <a:pPr eaLnBrk="1" hangingPunct="1"/>
            <a:r>
              <a:rPr lang="bs-Latn-BA" sz="2400" smtClean="0"/>
              <a:t>Pravovaljani rimski brak- </a:t>
            </a:r>
            <a:r>
              <a:rPr lang="bs-Latn-BA" sz="2400" i="1" smtClean="0"/>
              <a:t>matrimonium iustum, iustae nuptiae</a:t>
            </a:r>
          </a:p>
          <a:p>
            <a:pPr eaLnBrk="1" hangingPunct="1"/>
            <a:r>
              <a:rPr lang="bs-Latn-BA" sz="2400" smtClean="0"/>
              <a:t>Rimski brak- </a:t>
            </a:r>
            <a:r>
              <a:rPr lang="bs-Latn-BA" sz="2400" i="1" smtClean="0"/>
              <a:t>matrimonium, nuptiae</a:t>
            </a:r>
          </a:p>
          <a:p>
            <a:pPr eaLnBrk="1" hangingPunct="1"/>
            <a:r>
              <a:rPr lang="bs-Latn-BA" sz="2400" smtClean="0"/>
              <a:t>Vrhovni svećenik- </a:t>
            </a:r>
            <a:r>
              <a:rPr lang="bs-Latn-BA" sz="2400" i="1" smtClean="0"/>
              <a:t>pontifex maximus</a:t>
            </a:r>
          </a:p>
          <a:p>
            <a:pPr eaLnBrk="1" hangingPunct="1"/>
            <a:r>
              <a:rPr lang="bs-Latn-BA" sz="2400" smtClean="0"/>
              <a:t>Stari Latini- </a:t>
            </a:r>
            <a:r>
              <a:rPr lang="bs-Latn-BA" sz="2400" i="1" smtClean="0"/>
              <a:t>Latini veteres</a:t>
            </a:r>
          </a:p>
          <a:p>
            <a:pPr eaLnBrk="1" hangingPunct="1"/>
            <a:r>
              <a:rPr lang="bs-Latn-BA" sz="2400" smtClean="0"/>
              <a:t>Agnatske kćeri- </a:t>
            </a:r>
            <a:r>
              <a:rPr lang="bs-Latn-BA" sz="2400" i="1" smtClean="0"/>
              <a:t>filiae loco</a:t>
            </a:r>
          </a:p>
          <a:p>
            <a:pPr eaLnBrk="1" hangingPunct="1"/>
            <a:r>
              <a:rPr lang="bs-Latn-BA" sz="2400" smtClean="0"/>
              <a:t>Vrijeme tugovanja- </a:t>
            </a:r>
            <a:r>
              <a:rPr lang="bs-Latn-BA" sz="2400" i="1" smtClean="0"/>
              <a:t>tempus lugendi</a:t>
            </a:r>
          </a:p>
          <a:p>
            <a:pPr eaLnBrk="1" hangingPunct="1"/>
            <a:r>
              <a:rPr lang="bs-Latn-BA" sz="2400" smtClean="0"/>
              <a:t>Miješanje krvi- </a:t>
            </a:r>
            <a:r>
              <a:rPr lang="bs-Latn-BA" sz="2400" i="1" smtClean="0"/>
              <a:t>turbatio sanguinis</a:t>
            </a:r>
          </a:p>
          <a:p>
            <a:pPr eaLnBrk="1" hangingPunct="1"/>
            <a:r>
              <a:rPr lang="bs-Latn-BA" sz="2400" smtClean="0"/>
              <a:t>Razvod- </a:t>
            </a:r>
            <a:r>
              <a:rPr lang="bs-Latn-BA" sz="2400" i="1" smtClean="0"/>
              <a:t>divortium</a:t>
            </a:r>
          </a:p>
          <a:p>
            <a:pPr eaLnBrk="1" hangingPunct="1"/>
            <a:r>
              <a:rPr lang="bs-Latn-BA" sz="2400" smtClean="0"/>
              <a:t>Zaruke- </a:t>
            </a:r>
            <a:r>
              <a:rPr lang="bs-Latn-BA" sz="2400" i="1" smtClean="0"/>
              <a:t>sponsalia</a:t>
            </a:r>
          </a:p>
          <a:p>
            <a:pPr eaLnBrk="1" hangingPunct="1"/>
            <a:r>
              <a:rPr lang="bs-Latn-BA" sz="2400" smtClean="0"/>
              <a:t>Miraz- </a:t>
            </a:r>
            <a:r>
              <a:rPr lang="bs-Latn-BA" sz="2400" i="1" smtClean="0"/>
              <a:t>dos</a:t>
            </a:r>
          </a:p>
          <a:p>
            <a:pPr eaLnBrk="1" hangingPunct="1"/>
            <a:r>
              <a:rPr lang="bs-Latn-BA" sz="2400" smtClean="0"/>
              <a:t>Darovanje prije braka- </a:t>
            </a:r>
            <a:r>
              <a:rPr lang="bs-Latn-BA" sz="2400" i="1" smtClean="0"/>
              <a:t>donatio ante nuptias</a:t>
            </a:r>
          </a:p>
          <a:p>
            <a:pPr eaLnBrk="1" hangingPunct="1"/>
            <a:endParaRPr lang="bs-Latn-BA" i="1" smtClean="0"/>
          </a:p>
          <a:p>
            <a:pPr eaLnBrk="1" hangingPunct="1"/>
            <a:endParaRPr lang="bs-Latn-BA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Čuvar mjesta sadržaja 3"/>
          <p:cNvGraphicFramePr>
            <a:graphicFrameLocks noGrp="1"/>
          </p:cNvGraphicFramePr>
          <p:nvPr>
            <p:ph idx="1"/>
          </p:nvPr>
        </p:nvGraphicFramePr>
        <p:xfrm>
          <a:off x="381000" y="-762000"/>
          <a:ext cx="8534400" cy="807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Čuvar mjesta sadržaja 3"/>
          <p:cNvGraphicFramePr>
            <a:graphicFrameLocks noGrp="1"/>
          </p:cNvGraphicFramePr>
          <p:nvPr>
            <p:ph idx="1"/>
          </p:nvPr>
        </p:nvGraphicFramePr>
        <p:xfrm>
          <a:off x="228600" y="0"/>
          <a:ext cx="85344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Čuvar mjesta sadržaja 2"/>
          <p:cNvSpPr>
            <a:spLocks noGrp="1"/>
          </p:cNvSpPr>
          <p:nvPr>
            <p:ph idx="1"/>
          </p:nvPr>
        </p:nvSpPr>
        <p:spPr>
          <a:xfrm>
            <a:off x="914400" y="533400"/>
            <a:ext cx="8229600" cy="5592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s-Latn-BA" sz="3000" smtClean="0"/>
              <a:t>U drugoj polovici razdoblja republike dolazi do bitnih promijena u obiteljskim odnosima.</a:t>
            </a:r>
          </a:p>
          <a:p>
            <a:pPr eaLnBrk="1" hangingPunct="1">
              <a:lnSpc>
                <a:spcPct val="90000"/>
              </a:lnSpc>
            </a:pPr>
            <a:r>
              <a:rPr lang="bs-Latn-BA" sz="3000" smtClean="0"/>
              <a:t>Tržišna privreda i klasično ropstvo su omogućili opstanak pojedinaca izvan obitelji.</a:t>
            </a:r>
          </a:p>
          <a:p>
            <a:pPr eaLnBrk="1" hangingPunct="1">
              <a:lnSpc>
                <a:spcPct val="90000"/>
              </a:lnSpc>
            </a:pPr>
            <a:r>
              <a:rPr lang="bs-Latn-BA" sz="3000" smtClean="0"/>
              <a:t>Ograničava se vlast obiteljskog starješine zbog čega opada značaj agnatskog srodstva.</a:t>
            </a:r>
          </a:p>
          <a:p>
            <a:pPr eaLnBrk="1" hangingPunct="1">
              <a:lnSpc>
                <a:spcPct val="90000"/>
              </a:lnSpc>
            </a:pPr>
            <a:r>
              <a:rPr lang="bs-Latn-BA" sz="3000" smtClean="0"/>
              <a:t>Sve se više uvažava krvno srodstvo (</a:t>
            </a:r>
            <a:r>
              <a:rPr lang="bs-Latn-BA" sz="3000" i="1" smtClean="0"/>
              <a:t>cognatio</a:t>
            </a:r>
            <a:r>
              <a:rPr lang="bs-Latn-BA" sz="3000" smtClean="0"/>
              <a:t>) koje je u Justinijanovom pravu u potpunosti potisnulo agnatsko srodstvo.</a:t>
            </a:r>
          </a:p>
          <a:p>
            <a:pPr eaLnBrk="1" hangingPunct="1">
              <a:lnSpc>
                <a:spcPct val="90000"/>
              </a:lnSpc>
            </a:pPr>
            <a:r>
              <a:rPr lang="bs-Latn-BA" sz="3000" smtClean="0"/>
              <a:t>KOGNATSKA OBITELJ, kao zajednica krvnih srodnika, koju sačinjava bračni par i njihovi potomci, zamjenjuje agnatsku.</a:t>
            </a:r>
            <a:endParaRPr lang="en-US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s-Latn-BA" dirty="0" smtClean="0">
                <a:solidFill>
                  <a:schemeClr val="tx2">
                    <a:satMod val="130000"/>
                  </a:schemeClr>
                </a:solidFill>
              </a:rPr>
              <a:t>Srodstvo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3794" name="Čuvar mjesta sadržaja 2"/>
          <p:cNvSpPr>
            <a:spLocks noGrp="1"/>
          </p:cNvSpPr>
          <p:nvPr>
            <p:ph idx="1"/>
          </p:nvPr>
        </p:nvSpPr>
        <p:spPr>
          <a:xfrm>
            <a:off x="1295400" y="1447800"/>
            <a:ext cx="7497763" cy="4800600"/>
          </a:xfrm>
        </p:spPr>
        <p:txBody>
          <a:bodyPr/>
          <a:lstStyle/>
          <a:p>
            <a:pPr eaLnBrk="1" hangingPunct="1"/>
            <a:r>
              <a:rPr lang="bs-Latn-BA" smtClean="0"/>
              <a:t>U starom rimskom pravu srodstvo se računalo po činjenici zajedničkog života unutar jedne obitelji, a ne po krvi i po podrijetlu.</a:t>
            </a:r>
          </a:p>
          <a:p>
            <a:pPr eaLnBrk="1" hangingPunct="1"/>
            <a:r>
              <a:rPr lang="bs-Latn-BA" smtClean="0"/>
              <a:t>Srodnici su osobe koje koje su zajedno živjele i radile u istoj obitelji, a osobe koje su živjele izvan obitelji, makar bile u bliskoj krvnoj vezi s članovima obitelji, nisu smatrane srodnicima.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Čuvar mjesta sadržaja 2"/>
          <p:cNvSpPr>
            <a:spLocks noGrp="1"/>
          </p:cNvSpPr>
          <p:nvPr>
            <p:ph idx="1"/>
          </p:nvPr>
        </p:nvSpPr>
        <p:spPr>
          <a:xfrm>
            <a:off x="1435100" y="533400"/>
            <a:ext cx="7499350" cy="5715000"/>
          </a:xfrm>
        </p:spPr>
        <p:txBody>
          <a:bodyPr/>
          <a:lstStyle/>
          <a:p>
            <a:pPr eaLnBrk="1" hangingPunct="1"/>
            <a:r>
              <a:rPr lang="bs-Latn-BA" sz="3000" smtClean="0"/>
              <a:t>Običaji su poštovali krvnu vezu tretirajući blisko krvno srodstvo kao smetnju za zaključenje braka, ali u svim drugim slučajevima se uvažavalo samo agnatsko srodstvo.</a:t>
            </a:r>
          </a:p>
          <a:p>
            <a:pPr eaLnBrk="1" hangingPunct="1"/>
            <a:r>
              <a:rPr lang="bs-Latn-BA" sz="3000" smtClean="0"/>
              <a:t>Blizina agnatskog srodstva u konzorciju je određivana po generacijama: najbliži srodnik (</a:t>
            </a:r>
            <a:r>
              <a:rPr lang="bs-Latn-BA" sz="3000" i="1" smtClean="0"/>
              <a:t>agnatus proximus</a:t>
            </a:r>
            <a:r>
              <a:rPr lang="bs-Latn-BA" sz="3000" smtClean="0"/>
              <a:t>) je brat; djeca sve braće sačinjavaju sljedeću generaciju i međusobno su najbliži srodnici bez obzira što potječu od raznih roditelja i podjednako su bliski srodnici članovima predhodne generacije.</a:t>
            </a:r>
            <a:endParaRPr lang="en-US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3175</Words>
  <Application>Microsoft Office PowerPoint</Application>
  <PresentationFormat>On-screen Show (4:3)</PresentationFormat>
  <Paragraphs>198</Paragraphs>
  <Slides>48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0" baseType="lpstr">
      <vt:lpstr>Solsticij</vt:lpstr>
      <vt:lpstr>Office tema</vt:lpstr>
      <vt:lpstr>Institucije rimskog prava I</vt:lpstr>
      <vt:lpstr>OBITELJSKO PRAVO</vt:lpstr>
      <vt:lpstr>Pojam obiteljskog prava i evolucija rimske obitelji</vt:lpstr>
      <vt:lpstr>PowerPoint Presentation</vt:lpstr>
      <vt:lpstr>PowerPoint Presentation</vt:lpstr>
      <vt:lpstr>PowerPoint Presentation</vt:lpstr>
      <vt:lpstr>PowerPoint Presentation</vt:lpstr>
      <vt:lpstr>Srodstvo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PATRIA POTESTAS </vt:lpstr>
      <vt:lpstr>Pojam očinske vlasti; patria potestas u osobnom i imovinskopravnom pogledu</vt:lpstr>
      <vt:lpstr>PowerPoint Presentation</vt:lpstr>
      <vt:lpstr>PowerPoint Presentation</vt:lpstr>
      <vt:lpstr>PowerPoint Presentation</vt:lpstr>
      <vt:lpstr>Rimska porodica</vt:lpstr>
      <vt:lpstr>Postanak očinske vlasti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Prestanak očinske vlasti</vt:lpstr>
      <vt:lpstr>PowerPoint Presentation</vt:lpstr>
      <vt:lpstr>PowerPoint Presentation</vt:lpstr>
      <vt:lpstr>PowerPoint Presentation</vt:lpstr>
      <vt:lpstr>BRAK (matrimonium, nuptiae)</vt:lpstr>
      <vt:lpstr>Oblici sklapanja braka; učinci braka u osobnim i imovinskim odnosima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Prestanak braka</vt:lpstr>
      <vt:lpstr>PowerPoint Presentation</vt:lpstr>
      <vt:lpstr>Zaruke (sponsalia); miraz (dos); darovanje prije braka (donatio ante nuptias)</vt:lpstr>
      <vt:lpstr>PowerPoint Presentation</vt:lpstr>
      <vt:lpstr>PowerPoint Presentation</vt:lpstr>
      <vt:lpstr>PowerPoint Presentation</vt:lpstr>
      <vt:lpstr>Latinski izrazi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OBITELJSKO PRAVO</dc:title>
  <dc:creator/>
  <cp:lastModifiedBy>PFK2</cp:lastModifiedBy>
  <cp:revision>51</cp:revision>
  <dcterms:created xsi:type="dcterms:W3CDTF">2006-08-16T00:00:00Z</dcterms:created>
  <dcterms:modified xsi:type="dcterms:W3CDTF">2015-11-28T10:48:33Z</dcterms:modified>
</cp:coreProperties>
</file>