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91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2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608EC-880B-4435-AF13-BCEDCB62F77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9ECB3B-E06E-414A-B448-DAFDED9A48F5}">
      <dgm:prSet phldrT="[Tekst]" custT="1"/>
      <dgm:spPr/>
      <dgm:t>
        <a:bodyPr/>
        <a:lstStyle/>
        <a:p>
          <a:r>
            <a:rPr lang="bs-Latn-BA" sz="2400" dirty="0" smtClean="0"/>
            <a:t>Za </a:t>
          </a:r>
          <a:r>
            <a:rPr lang="bs-Latn-BA" sz="2400" dirty="0" err="1" smtClean="0"/>
            <a:t>Rimljane</a:t>
          </a:r>
          <a:r>
            <a:rPr lang="bs-Latn-BA" sz="2400" dirty="0" smtClean="0"/>
            <a:t> je riječ </a:t>
          </a:r>
          <a:r>
            <a:rPr lang="bs-Latn-BA" sz="2400" i="1" dirty="0" smtClean="0"/>
            <a:t>ius</a:t>
          </a:r>
          <a:r>
            <a:rPr lang="bs-Latn-BA" sz="2400" dirty="0" smtClean="0"/>
            <a:t> označavala:</a:t>
          </a:r>
          <a:endParaRPr lang="en-US" sz="2400" dirty="0"/>
        </a:p>
      </dgm:t>
    </dgm:pt>
    <dgm:pt modelId="{E53CAE4A-3467-4A6E-8A35-34DE2FB2AAF2}" type="parTrans" cxnId="{2DCE8418-6C0A-4295-91EF-FC8A79676081}">
      <dgm:prSet/>
      <dgm:spPr/>
      <dgm:t>
        <a:bodyPr/>
        <a:lstStyle/>
        <a:p>
          <a:endParaRPr lang="en-US"/>
        </a:p>
      </dgm:t>
    </dgm:pt>
    <dgm:pt modelId="{BA41117A-6A5E-40E0-8EE8-94BF4111A941}" type="sibTrans" cxnId="{2DCE8418-6C0A-4295-91EF-FC8A79676081}">
      <dgm:prSet/>
      <dgm:spPr/>
      <dgm:t>
        <a:bodyPr/>
        <a:lstStyle/>
        <a:p>
          <a:endParaRPr lang="en-US"/>
        </a:p>
      </dgm:t>
    </dgm:pt>
    <dgm:pt modelId="{42A7AB95-92B1-4C8D-9DEB-10CA879D7957}">
      <dgm:prSet phldrT="[Tekst]" custT="1"/>
      <dgm:spPr/>
      <dgm:t>
        <a:bodyPr/>
        <a:lstStyle/>
        <a:p>
          <a:r>
            <a:rPr lang="bs-Latn-BA" sz="2400" dirty="0" smtClean="0"/>
            <a:t>Pravo u objektivnom smislu</a:t>
          </a:r>
          <a:endParaRPr lang="en-US" sz="2400" dirty="0"/>
        </a:p>
      </dgm:t>
    </dgm:pt>
    <dgm:pt modelId="{20124312-7BA0-49D3-B4A1-6AE0952EF665}" type="parTrans" cxnId="{604610AA-4D9C-45B8-A3E8-9F09C6813422}">
      <dgm:prSet/>
      <dgm:spPr/>
      <dgm:t>
        <a:bodyPr/>
        <a:lstStyle/>
        <a:p>
          <a:endParaRPr lang="en-US"/>
        </a:p>
      </dgm:t>
    </dgm:pt>
    <dgm:pt modelId="{AB3496A0-2CB2-413D-9F9B-A4D8087897D6}" type="sibTrans" cxnId="{604610AA-4D9C-45B8-A3E8-9F09C6813422}">
      <dgm:prSet/>
      <dgm:spPr/>
      <dgm:t>
        <a:bodyPr/>
        <a:lstStyle/>
        <a:p>
          <a:endParaRPr lang="en-US"/>
        </a:p>
      </dgm:t>
    </dgm:pt>
    <dgm:pt modelId="{6A33B571-882B-43F7-8987-AB07AFC16604}">
      <dgm:prSet phldrT="[Tekst]" custT="1"/>
      <dgm:spPr/>
      <dgm:t>
        <a:bodyPr/>
        <a:lstStyle/>
        <a:p>
          <a:r>
            <a:rPr lang="bs-Latn-BA" sz="2400" dirty="0" smtClean="0"/>
            <a:t>Pravo u </a:t>
          </a:r>
          <a:r>
            <a:rPr lang="bs-Latn-BA" sz="2400" dirty="0" err="1" smtClean="0"/>
            <a:t>subjektivnom</a:t>
          </a:r>
          <a:r>
            <a:rPr lang="bs-Latn-BA" sz="2400" dirty="0" smtClean="0"/>
            <a:t> smislu</a:t>
          </a:r>
          <a:endParaRPr lang="en-US" sz="2400" dirty="0"/>
        </a:p>
      </dgm:t>
    </dgm:pt>
    <dgm:pt modelId="{DDA1AE27-7B44-4F50-B443-F0F352C0A5DC}" type="parTrans" cxnId="{C6ED06F4-EF5D-48AA-80ED-220FBEA5400D}">
      <dgm:prSet/>
      <dgm:spPr/>
      <dgm:t>
        <a:bodyPr/>
        <a:lstStyle/>
        <a:p>
          <a:endParaRPr lang="en-US"/>
        </a:p>
      </dgm:t>
    </dgm:pt>
    <dgm:pt modelId="{A9AEF505-F04B-4916-9355-5CA24C7E5F13}" type="sibTrans" cxnId="{C6ED06F4-EF5D-48AA-80ED-220FBEA5400D}">
      <dgm:prSet/>
      <dgm:spPr/>
      <dgm:t>
        <a:bodyPr/>
        <a:lstStyle/>
        <a:p>
          <a:endParaRPr lang="en-US"/>
        </a:p>
      </dgm:t>
    </dgm:pt>
    <dgm:pt modelId="{A1B1F334-3C13-4ABA-A1FF-00F7D8F1532C}">
      <dgm:prSet phldrT="[Tekst]" custT="1"/>
      <dgm:spPr/>
      <dgm:t>
        <a:bodyPr/>
        <a:lstStyle/>
        <a:p>
          <a:r>
            <a:rPr lang="bs-Latn-BA" sz="2000" dirty="0" smtClean="0"/>
            <a:t>Skup pravnih ovlasti koje pojedinci steknu na temelju objektivnih pravnih normi</a:t>
          </a:r>
          <a:endParaRPr lang="en-US" sz="2000" dirty="0"/>
        </a:p>
      </dgm:t>
    </dgm:pt>
    <dgm:pt modelId="{DE87577A-9909-418E-A2B3-BE116DA37FF9}" type="sibTrans" cxnId="{EA6EAC6E-9877-44E0-B5D1-3C09E36EF12A}">
      <dgm:prSet/>
      <dgm:spPr/>
      <dgm:t>
        <a:bodyPr/>
        <a:lstStyle/>
        <a:p>
          <a:endParaRPr lang="en-US"/>
        </a:p>
      </dgm:t>
    </dgm:pt>
    <dgm:pt modelId="{EE87D4BA-CBE4-42DD-968B-8538F8FE286D}" type="parTrans" cxnId="{EA6EAC6E-9877-44E0-B5D1-3C09E36EF12A}">
      <dgm:prSet/>
      <dgm:spPr/>
      <dgm:t>
        <a:bodyPr/>
        <a:lstStyle/>
        <a:p>
          <a:endParaRPr lang="en-US"/>
        </a:p>
      </dgm:t>
    </dgm:pt>
    <dgm:pt modelId="{3DDE958F-DEB6-41DC-AD69-33489B442C65}">
      <dgm:prSet phldrT="[Tekst]" custT="1"/>
      <dgm:spPr/>
      <dgm:t>
        <a:bodyPr/>
        <a:lstStyle/>
        <a:p>
          <a:r>
            <a:rPr lang="bs-Latn-BA" sz="2000" dirty="0" smtClean="0"/>
            <a:t>Skup pravnih normi koje propisuju određeno ponašanje pojedinaca</a:t>
          </a:r>
          <a:endParaRPr lang="en-US" sz="2000" dirty="0"/>
        </a:p>
      </dgm:t>
    </dgm:pt>
    <dgm:pt modelId="{CF093622-3546-466F-948A-2A5C6453B626}" type="sibTrans" cxnId="{04F787BD-8202-4D21-BEA6-90CF57A04B83}">
      <dgm:prSet/>
      <dgm:spPr/>
      <dgm:t>
        <a:bodyPr/>
        <a:lstStyle/>
        <a:p>
          <a:endParaRPr lang="en-US"/>
        </a:p>
      </dgm:t>
    </dgm:pt>
    <dgm:pt modelId="{560A2ABF-5AE1-4C18-8627-A1C6FB58913D}" type="parTrans" cxnId="{04F787BD-8202-4D21-BEA6-90CF57A04B83}">
      <dgm:prSet/>
      <dgm:spPr/>
      <dgm:t>
        <a:bodyPr/>
        <a:lstStyle/>
        <a:p>
          <a:endParaRPr lang="en-US"/>
        </a:p>
      </dgm:t>
    </dgm:pt>
    <dgm:pt modelId="{26D86B0E-C212-447B-B241-853B33A6D7BD}" type="pres">
      <dgm:prSet presAssocID="{9E1608EC-880B-4435-AF13-BCEDCB62F7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0F64A-04E7-4944-BADC-38CFC537037F}" type="pres">
      <dgm:prSet presAssocID="{099ECB3B-E06E-414A-B448-DAFDED9A48F5}" presName="root1" presStyleCnt="0"/>
      <dgm:spPr/>
    </dgm:pt>
    <dgm:pt modelId="{947EF4E5-F1D2-45B5-BCA4-848485F5C269}" type="pres">
      <dgm:prSet presAssocID="{099ECB3B-E06E-414A-B448-DAFDED9A48F5}" presName="LevelOneTextNode" presStyleLbl="node0" presStyleIdx="0" presStyleCnt="1" custScaleY="197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CB4C70-00E1-45FD-ABE4-61BF876B8503}" type="pres">
      <dgm:prSet presAssocID="{099ECB3B-E06E-414A-B448-DAFDED9A48F5}" presName="level2hierChild" presStyleCnt="0"/>
      <dgm:spPr/>
    </dgm:pt>
    <dgm:pt modelId="{5D3DC382-E570-449A-8482-1A398293B646}" type="pres">
      <dgm:prSet presAssocID="{20124312-7BA0-49D3-B4A1-6AE0952EF66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78002A9-298B-4728-89B2-9AB83AAB1F83}" type="pres">
      <dgm:prSet presAssocID="{20124312-7BA0-49D3-B4A1-6AE0952EF66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02BE89C-2AD6-44AE-B57D-F7979B27F6AA}" type="pres">
      <dgm:prSet presAssocID="{42A7AB95-92B1-4C8D-9DEB-10CA879D7957}" presName="root2" presStyleCnt="0"/>
      <dgm:spPr/>
    </dgm:pt>
    <dgm:pt modelId="{8A5FBBC7-6AAB-4ED5-8FFB-340A62BDD92D}" type="pres">
      <dgm:prSet presAssocID="{42A7AB95-92B1-4C8D-9DEB-10CA879D7957}" presName="LevelTwoTextNode" presStyleLbl="node2" presStyleIdx="0" presStyleCnt="2" custScaleY="166628" custLinFactNeighborX="667" custLinFactNeighborY="-1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49FF2-22D2-47BE-8FAB-5F8FCF23211E}" type="pres">
      <dgm:prSet presAssocID="{42A7AB95-92B1-4C8D-9DEB-10CA879D7957}" presName="level3hierChild" presStyleCnt="0"/>
      <dgm:spPr/>
    </dgm:pt>
    <dgm:pt modelId="{8E5DF153-EFF4-4DB0-8E97-2E1E65E6CC14}" type="pres">
      <dgm:prSet presAssocID="{560A2ABF-5AE1-4C18-8627-A1C6FB58913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BDF0B00-A49E-4E6B-B178-99CCD7DE8948}" type="pres">
      <dgm:prSet presAssocID="{560A2ABF-5AE1-4C18-8627-A1C6FB58913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02EBAA11-CFCF-4E95-9191-D6893E1F4590}" type="pres">
      <dgm:prSet presAssocID="{3DDE958F-DEB6-41DC-AD69-33489B442C65}" presName="root2" presStyleCnt="0"/>
      <dgm:spPr/>
    </dgm:pt>
    <dgm:pt modelId="{288D33E7-CF4B-4005-9DD3-92148696D216}" type="pres">
      <dgm:prSet presAssocID="{3DDE958F-DEB6-41DC-AD69-33489B442C65}" presName="LevelTwoTextNode" presStyleLbl="node3" presStyleIdx="0" presStyleCnt="2" custScaleY="1666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880DD-E3F7-4663-9C37-72B3F325618B}" type="pres">
      <dgm:prSet presAssocID="{3DDE958F-DEB6-41DC-AD69-33489B442C65}" presName="level3hierChild" presStyleCnt="0"/>
      <dgm:spPr/>
    </dgm:pt>
    <dgm:pt modelId="{C3884C42-64CA-45DB-AD9A-D030858E42FE}" type="pres">
      <dgm:prSet presAssocID="{DDA1AE27-7B44-4F50-B443-F0F352C0A5D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099F958-6345-4BA4-B5F3-A48727361D69}" type="pres">
      <dgm:prSet presAssocID="{DDA1AE27-7B44-4F50-B443-F0F352C0A5D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CCFF629-25E1-4799-B6DC-0DBCB9387B7B}" type="pres">
      <dgm:prSet presAssocID="{6A33B571-882B-43F7-8987-AB07AFC16604}" presName="root2" presStyleCnt="0"/>
      <dgm:spPr/>
    </dgm:pt>
    <dgm:pt modelId="{26BC5771-733C-41C4-A9A5-E5DD054B5C4A}" type="pres">
      <dgm:prSet presAssocID="{6A33B571-882B-43F7-8987-AB07AFC16604}" presName="LevelTwoTextNode" presStyleLbl="node2" presStyleIdx="1" presStyleCnt="2" custScaleY="170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5A412-BD10-464E-B119-F00CA82E8395}" type="pres">
      <dgm:prSet presAssocID="{6A33B571-882B-43F7-8987-AB07AFC16604}" presName="level3hierChild" presStyleCnt="0"/>
      <dgm:spPr/>
    </dgm:pt>
    <dgm:pt modelId="{7CDC587E-9B13-4D30-926C-4195506E2C16}" type="pres">
      <dgm:prSet presAssocID="{EE87D4BA-CBE4-42DD-968B-8538F8FE286D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57CB58C-6132-42FB-A127-06CB57576DA9}" type="pres">
      <dgm:prSet presAssocID="{EE87D4BA-CBE4-42DD-968B-8538F8FE286D}" presName="connTx" presStyleLbl="parChTrans1D3" presStyleIdx="1" presStyleCnt="2"/>
      <dgm:spPr/>
      <dgm:t>
        <a:bodyPr/>
        <a:lstStyle/>
        <a:p>
          <a:endParaRPr lang="en-US"/>
        </a:p>
      </dgm:t>
    </dgm:pt>
    <dgm:pt modelId="{FDC4164E-A422-48D5-AA8F-24DC7F8234F8}" type="pres">
      <dgm:prSet presAssocID="{A1B1F334-3C13-4ABA-A1FF-00F7D8F1532C}" presName="root2" presStyleCnt="0"/>
      <dgm:spPr/>
    </dgm:pt>
    <dgm:pt modelId="{63C64856-5E28-4B99-89B0-BB3C7966F87E}" type="pres">
      <dgm:prSet presAssocID="{A1B1F334-3C13-4ABA-A1FF-00F7D8F1532C}" presName="LevelTwoTextNode" presStyleLbl="node3" presStyleIdx="1" presStyleCnt="2" custScaleY="1704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E2B7F-899F-42BE-A287-F915DD2CA968}" type="pres">
      <dgm:prSet presAssocID="{A1B1F334-3C13-4ABA-A1FF-00F7D8F1532C}" presName="level3hierChild" presStyleCnt="0"/>
      <dgm:spPr/>
    </dgm:pt>
  </dgm:ptLst>
  <dgm:cxnLst>
    <dgm:cxn modelId="{B2985E14-F538-4C7D-A7FF-3FA422F81AFB}" type="presOf" srcId="{6A33B571-882B-43F7-8987-AB07AFC16604}" destId="{26BC5771-733C-41C4-A9A5-E5DD054B5C4A}" srcOrd="0" destOrd="0" presId="urn:microsoft.com/office/officeart/2005/8/layout/hierarchy2"/>
    <dgm:cxn modelId="{AFBA5134-6AEA-4EC1-81E7-8082224B0638}" type="presOf" srcId="{EE87D4BA-CBE4-42DD-968B-8538F8FE286D}" destId="{F57CB58C-6132-42FB-A127-06CB57576DA9}" srcOrd="1" destOrd="0" presId="urn:microsoft.com/office/officeart/2005/8/layout/hierarchy2"/>
    <dgm:cxn modelId="{2DCE8418-6C0A-4295-91EF-FC8A79676081}" srcId="{9E1608EC-880B-4435-AF13-BCEDCB62F778}" destId="{099ECB3B-E06E-414A-B448-DAFDED9A48F5}" srcOrd="0" destOrd="0" parTransId="{E53CAE4A-3467-4A6E-8A35-34DE2FB2AAF2}" sibTransId="{BA41117A-6A5E-40E0-8EE8-94BF4111A941}"/>
    <dgm:cxn modelId="{2C8FA8D5-D9F3-4D37-85BE-43F46E9234B5}" type="presOf" srcId="{560A2ABF-5AE1-4C18-8627-A1C6FB58913D}" destId="{8E5DF153-EFF4-4DB0-8E97-2E1E65E6CC14}" srcOrd="0" destOrd="0" presId="urn:microsoft.com/office/officeart/2005/8/layout/hierarchy2"/>
    <dgm:cxn modelId="{EA6EAC6E-9877-44E0-B5D1-3C09E36EF12A}" srcId="{6A33B571-882B-43F7-8987-AB07AFC16604}" destId="{A1B1F334-3C13-4ABA-A1FF-00F7D8F1532C}" srcOrd="0" destOrd="0" parTransId="{EE87D4BA-CBE4-42DD-968B-8538F8FE286D}" sibTransId="{DE87577A-9909-418E-A2B3-BE116DA37FF9}"/>
    <dgm:cxn modelId="{A04C7A9C-F30B-401A-94E8-36777B924371}" type="presOf" srcId="{42A7AB95-92B1-4C8D-9DEB-10CA879D7957}" destId="{8A5FBBC7-6AAB-4ED5-8FFB-340A62BDD92D}" srcOrd="0" destOrd="0" presId="urn:microsoft.com/office/officeart/2005/8/layout/hierarchy2"/>
    <dgm:cxn modelId="{5EE87D56-4B37-42EA-B73A-F4306163CB42}" type="presOf" srcId="{DDA1AE27-7B44-4F50-B443-F0F352C0A5DC}" destId="{C3884C42-64CA-45DB-AD9A-D030858E42FE}" srcOrd="0" destOrd="0" presId="urn:microsoft.com/office/officeart/2005/8/layout/hierarchy2"/>
    <dgm:cxn modelId="{B31E19D7-0C07-4B40-B9CA-F0916F0B0800}" type="presOf" srcId="{9E1608EC-880B-4435-AF13-BCEDCB62F778}" destId="{26D86B0E-C212-447B-B241-853B33A6D7BD}" srcOrd="0" destOrd="0" presId="urn:microsoft.com/office/officeart/2005/8/layout/hierarchy2"/>
    <dgm:cxn modelId="{04F787BD-8202-4D21-BEA6-90CF57A04B83}" srcId="{42A7AB95-92B1-4C8D-9DEB-10CA879D7957}" destId="{3DDE958F-DEB6-41DC-AD69-33489B442C65}" srcOrd="0" destOrd="0" parTransId="{560A2ABF-5AE1-4C18-8627-A1C6FB58913D}" sibTransId="{CF093622-3546-466F-948A-2A5C6453B626}"/>
    <dgm:cxn modelId="{B3854920-FC05-4449-A8CD-CD00B3EFF671}" type="presOf" srcId="{DDA1AE27-7B44-4F50-B443-F0F352C0A5DC}" destId="{B099F958-6345-4BA4-B5F3-A48727361D69}" srcOrd="1" destOrd="0" presId="urn:microsoft.com/office/officeart/2005/8/layout/hierarchy2"/>
    <dgm:cxn modelId="{A2A70288-788A-43C7-94A5-3B813649FCF9}" type="presOf" srcId="{A1B1F334-3C13-4ABA-A1FF-00F7D8F1532C}" destId="{63C64856-5E28-4B99-89B0-BB3C7966F87E}" srcOrd="0" destOrd="0" presId="urn:microsoft.com/office/officeart/2005/8/layout/hierarchy2"/>
    <dgm:cxn modelId="{8D1F6214-6074-4755-A226-C4D74E3984F2}" type="presOf" srcId="{3DDE958F-DEB6-41DC-AD69-33489B442C65}" destId="{288D33E7-CF4B-4005-9DD3-92148696D216}" srcOrd="0" destOrd="0" presId="urn:microsoft.com/office/officeart/2005/8/layout/hierarchy2"/>
    <dgm:cxn modelId="{14893D10-89E3-422E-9530-9D7748D21FD1}" type="presOf" srcId="{099ECB3B-E06E-414A-B448-DAFDED9A48F5}" destId="{947EF4E5-F1D2-45B5-BCA4-848485F5C269}" srcOrd="0" destOrd="0" presId="urn:microsoft.com/office/officeart/2005/8/layout/hierarchy2"/>
    <dgm:cxn modelId="{C6ED06F4-EF5D-48AA-80ED-220FBEA5400D}" srcId="{099ECB3B-E06E-414A-B448-DAFDED9A48F5}" destId="{6A33B571-882B-43F7-8987-AB07AFC16604}" srcOrd="1" destOrd="0" parTransId="{DDA1AE27-7B44-4F50-B443-F0F352C0A5DC}" sibTransId="{A9AEF505-F04B-4916-9355-5CA24C7E5F13}"/>
    <dgm:cxn modelId="{C0B6A432-F58B-4404-9126-F236802772D8}" type="presOf" srcId="{20124312-7BA0-49D3-B4A1-6AE0952EF665}" destId="{5D3DC382-E570-449A-8482-1A398293B646}" srcOrd="0" destOrd="0" presId="urn:microsoft.com/office/officeart/2005/8/layout/hierarchy2"/>
    <dgm:cxn modelId="{618BE517-E80E-4936-BBD2-8A52C8B94B98}" type="presOf" srcId="{EE87D4BA-CBE4-42DD-968B-8538F8FE286D}" destId="{7CDC587E-9B13-4D30-926C-4195506E2C16}" srcOrd="0" destOrd="0" presId="urn:microsoft.com/office/officeart/2005/8/layout/hierarchy2"/>
    <dgm:cxn modelId="{0510FAA5-B80C-4AE1-92FB-C111BAE59ED3}" type="presOf" srcId="{20124312-7BA0-49D3-B4A1-6AE0952EF665}" destId="{D78002A9-298B-4728-89B2-9AB83AAB1F83}" srcOrd="1" destOrd="0" presId="urn:microsoft.com/office/officeart/2005/8/layout/hierarchy2"/>
    <dgm:cxn modelId="{604610AA-4D9C-45B8-A3E8-9F09C6813422}" srcId="{099ECB3B-E06E-414A-B448-DAFDED9A48F5}" destId="{42A7AB95-92B1-4C8D-9DEB-10CA879D7957}" srcOrd="0" destOrd="0" parTransId="{20124312-7BA0-49D3-B4A1-6AE0952EF665}" sibTransId="{AB3496A0-2CB2-413D-9F9B-A4D8087897D6}"/>
    <dgm:cxn modelId="{12B4AB16-4857-4E03-8307-96789C6C942D}" type="presOf" srcId="{560A2ABF-5AE1-4C18-8627-A1C6FB58913D}" destId="{5BDF0B00-A49E-4E6B-B178-99CCD7DE8948}" srcOrd="1" destOrd="0" presId="urn:microsoft.com/office/officeart/2005/8/layout/hierarchy2"/>
    <dgm:cxn modelId="{0126971C-6FE8-4FBD-BACD-2CA93B7D47E2}" type="presParOf" srcId="{26D86B0E-C212-447B-B241-853B33A6D7BD}" destId="{B4D0F64A-04E7-4944-BADC-38CFC537037F}" srcOrd="0" destOrd="0" presId="urn:microsoft.com/office/officeart/2005/8/layout/hierarchy2"/>
    <dgm:cxn modelId="{1B6C307D-861D-4631-A1E6-E035BDAD8B1E}" type="presParOf" srcId="{B4D0F64A-04E7-4944-BADC-38CFC537037F}" destId="{947EF4E5-F1D2-45B5-BCA4-848485F5C269}" srcOrd="0" destOrd="0" presId="urn:microsoft.com/office/officeart/2005/8/layout/hierarchy2"/>
    <dgm:cxn modelId="{C46825EB-A812-489B-ACE5-3F6E3C6D978F}" type="presParOf" srcId="{B4D0F64A-04E7-4944-BADC-38CFC537037F}" destId="{B4CB4C70-00E1-45FD-ABE4-61BF876B8503}" srcOrd="1" destOrd="0" presId="urn:microsoft.com/office/officeart/2005/8/layout/hierarchy2"/>
    <dgm:cxn modelId="{68CDD583-9210-4CC7-92F1-AFAF7C9303C4}" type="presParOf" srcId="{B4CB4C70-00E1-45FD-ABE4-61BF876B8503}" destId="{5D3DC382-E570-449A-8482-1A398293B646}" srcOrd="0" destOrd="0" presId="urn:microsoft.com/office/officeart/2005/8/layout/hierarchy2"/>
    <dgm:cxn modelId="{9B401E7D-CA54-4F3D-ADA9-04FB4342BDFB}" type="presParOf" srcId="{5D3DC382-E570-449A-8482-1A398293B646}" destId="{D78002A9-298B-4728-89B2-9AB83AAB1F83}" srcOrd="0" destOrd="0" presId="urn:microsoft.com/office/officeart/2005/8/layout/hierarchy2"/>
    <dgm:cxn modelId="{CD4DF2AD-C83D-4CB0-B650-F5C69ABC8BB2}" type="presParOf" srcId="{B4CB4C70-00E1-45FD-ABE4-61BF876B8503}" destId="{202BE89C-2AD6-44AE-B57D-F7979B27F6AA}" srcOrd="1" destOrd="0" presId="urn:microsoft.com/office/officeart/2005/8/layout/hierarchy2"/>
    <dgm:cxn modelId="{0AEF0090-8798-4AE0-A05F-A4E164341FB5}" type="presParOf" srcId="{202BE89C-2AD6-44AE-B57D-F7979B27F6AA}" destId="{8A5FBBC7-6AAB-4ED5-8FFB-340A62BDD92D}" srcOrd="0" destOrd="0" presId="urn:microsoft.com/office/officeart/2005/8/layout/hierarchy2"/>
    <dgm:cxn modelId="{EDB45A0C-A831-4C98-A794-3C4FA841A44A}" type="presParOf" srcId="{202BE89C-2AD6-44AE-B57D-F7979B27F6AA}" destId="{7B749FF2-22D2-47BE-8FAB-5F8FCF23211E}" srcOrd="1" destOrd="0" presId="urn:microsoft.com/office/officeart/2005/8/layout/hierarchy2"/>
    <dgm:cxn modelId="{F4563D90-28D5-4784-9210-69AE6366FFE5}" type="presParOf" srcId="{7B749FF2-22D2-47BE-8FAB-5F8FCF23211E}" destId="{8E5DF153-EFF4-4DB0-8E97-2E1E65E6CC14}" srcOrd="0" destOrd="0" presId="urn:microsoft.com/office/officeart/2005/8/layout/hierarchy2"/>
    <dgm:cxn modelId="{EECD587B-3D7D-4CCF-893E-10F656F03E90}" type="presParOf" srcId="{8E5DF153-EFF4-4DB0-8E97-2E1E65E6CC14}" destId="{5BDF0B00-A49E-4E6B-B178-99CCD7DE8948}" srcOrd="0" destOrd="0" presId="urn:microsoft.com/office/officeart/2005/8/layout/hierarchy2"/>
    <dgm:cxn modelId="{14D44D2D-679C-440E-AA48-654628000C5F}" type="presParOf" srcId="{7B749FF2-22D2-47BE-8FAB-5F8FCF23211E}" destId="{02EBAA11-CFCF-4E95-9191-D6893E1F4590}" srcOrd="1" destOrd="0" presId="urn:microsoft.com/office/officeart/2005/8/layout/hierarchy2"/>
    <dgm:cxn modelId="{71EAF1E8-F7BA-4FEA-9255-598B77BFB5AF}" type="presParOf" srcId="{02EBAA11-CFCF-4E95-9191-D6893E1F4590}" destId="{288D33E7-CF4B-4005-9DD3-92148696D216}" srcOrd="0" destOrd="0" presId="urn:microsoft.com/office/officeart/2005/8/layout/hierarchy2"/>
    <dgm:cxn modelId="{9ED0B0B5-A9AA-4D9B-92B6-B96FA69F6981}" type="presParOf" srcId="{02EBAA11-CFCF-4E95-9191-D6893E1F4590}" destId="{5EC880DD-E3F7-4663-9C37-72B3F325618B}" srcOrd="1" destOrd="0" presId="urn:microsoft.com/office/officeart/2005/8/layout/hierarchy2"/>
    <dgm:cxn modelId="{C10AF1A5-FA4D-4ECC-8636-743CA83715F6}" type="presParOf" srcId="{B4CB4C70-00E1-45FD-ABE4-61BF876B8503}" destId="{C3884C42-64CA-45DB-AD9A-D030858E42FE}" srcOrd="2" destOrd="0" presId="urn:microsoft.com/office/officeart/2005/8/layout/hierarchy2"/>
    <dgm:cxn modelId="{4D437FD5-4060-40BD-9A76-009AEE1198E5}" type="presParOf" srcId="{C3884C42-64CA-45DB-AD9A-D030858E42FE}" destId="{B099F958-6345-4BA4-B5F3-A48727361D69}" srcOrd="0" destOrd="0" presId="urn:microsoft.com/office/officeart/2005/8/layout/hierarchy2"/>
    <dgm:cxn modelId="{14255804-C1FB-4BB3-A66B-8320EC53E411}" type="presParOf" srcId="{B4CB4C70-00E1-45FD-ABE4-61BF876B8503}" destId="{4CCFF629-25E1-4799-B6DC-0DBCB9387B7B}" srcOrd="3" destOrd="0" presId="urn:microsoft.com/office/officeart/2005/8/layout/hierarchy2"/>
    <dgm:cxn modelId="{0E2FB63B-5593-4D59-A7C1-AE278AED3B92}" type="presParOf" srcId="{4CCFF629-25E1-4799-B6DC-0DBCB9387B7B}" destId="{26BC5771-733C-41C4-A9A5-E5DD054B5C4A}" srcOrd="0" destOrd="0" presId="urn:microsoft.com/office/officeart/2005/8/layout/hierarchy2"/>
    <dgm:cxn modelId="{EAA6E9A1-4D9B-4FC9-888D-BFBEA2D2AAB9}" type="presParOf" srcId="{4CCFF629-25E1-4799-B6DC-0DBCB9387B7B}" destId="{5B55A412-BD10-464E-B119-F00CA82E8395}" srcOrd="1" destOrd="0" presId="urn:microsoft.com/office/officeart/2005/8/layout/hierarchy2"/>
    <dgm:cxn modelId="{52C9937D-935C-4620-B4D0-BC98D1CFB6FB}" type="presParOf" srcId="{5B55A412-BD10-464E-B119-F00CA82E8395}" destId="{7CDC587E-9B13-4D30-926C-4195506E2C16}" srcOrd="0" destOrd="0" presId="urn:microsoft.com/office/officeart/2005/8/layout/hierarchy2"/>
    <dgm:cxn modelId="{5303EAB0-035B-44C5-A921-166F76214191}" type="presParOf" srcId="{7CDC587E-9B13-4D30-926C-4195506E2C16}" destId="{F57CB58C-6132-42FB-A127-06CB57576DA9}" srcOrd="0" destOrd="0" presId="urn:microsoft.com/office/officeart/2005/8/layout/hierarchy2"/>
    <dgm:cxn modelId="{4F15062E-30C7-4FA3-8C71-D195CB50E202}" type="presParOf" srcId="{5B55A412-BD10-464E-B119-F00CA82E8395}" destId="{FDC4164E-A422-48D5-AA8F-24DC7F8234F8}" srcOrd="1" destOrd="0" presId="urn:microsoft.com/office/officeart/2005/8/layout/hierarchy2"/>
    <dgm:cxn modelId="{01447FEC-471B-444C-9274-3E9534273ABF}" type="presParOf" srcId="{FDC4164E-A422-48D5-AA8F-24DC7F8234F8}" destId="{63C64856-5E28-4B99-89B0-BB3C7966F87E}" srcOrd="0" destOrd="0" presId="urn:microsoft.com/office/officeart/2005/8/layout/hierarchy2"/>
    <dgm:cxn modelId="{E022FF6D-D23B-4ECB-B0DC-67F7789C9988}" type="presParOf" srcId="{FDC4164E-A422-48D5-AA8F-24DC7F8234F8}" destId="{6A4E2B7F-899F-42BE-A287-F915DD2CA9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814AB9-BC47-4CE5-B607-5973D88A373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D57C403-5B3C-40C7-B21E-CEB0154458CB}">
      <dgm:prSet phldrT="[Tekst]" custT="1"/>
      <dgm:spPr/>
      <dgm:t>
        <a:bodyPr/>
        <a:lstStyle/>
        <a:p>
          <a:r>
            <a:rPr lang="bs-Latn-BA" sz="2400" dirty="0" smtClean="0"/>
            <a:t>Rimljani su imali dva pravna sustava:</a:t>
          </a:r>
          <a:endParaRPr lang="en-US" sz="2400" dirty="0"/>
        </a:p>
      </dgm:t>
    </dgm:pt>
    <dgm:pt modelId="{4D0C1EF2-2930-4526-824F-A653F1362C2B}" type="parTrans" cxnId="{414520A2-E877-4480-862F-4E0FF0AC4B95}">
      <dgm:prSet/>
      <dgm:spPr/>
      <dgm:t>
        <a:bodyPr/>
        <a:lstStyle/>
        <a:p>
          <a:endParaRPr lang="en-US"/>
        </a:p>
      </dgm:t>
    </dgm:pt>
    <dgm:pt modelId="{610449B1-150D-44DA-B78B-6A035EF77060}" type="sibTrans" cxnId="{414520A2-E877-4480-862F-4E0FF0AC4B95}">
      <dgm:prSet/>
      <dgm:spPr/>
      <dgm:t>
        <a:bodyPr/>
        <a:lstStyle/>
        <a:p>
          <a:endParaRPr lang="en-US"/>
        </a:p>
      </dgm:t>
    </dgm:pt>
    <dgm:pt modelId="{BDF11359-0ED9-4C27-A4B7-FA7052EADC76}">
      <dgm:prSet phldrT="[Tekst]" custT="1"/>
      <dgm:spPr/>
      <dgm:t>
        <a:bodyPr/>
        <a:lstStyle/>
        <a:p>
          <a:r>
            <a:rPr lang="bs-Latn-BA" sz="2400" dirty="0" smtClean="0"/>
            <a:t>Ius civile</a:t>
          </a:r>
          <a:endParaRPr lang="en-US" sz="2400" dirty="0"/>
        </a:p>
      </dgm:t>
    </dgm:pt>
    <dgm:pt modelId="{72270349-485B-469D-9A53-99D3DF968C2D}" type="parTrans" cxnId="{56360F7E-43A5-4781-9AB5-787AD4B3E553}">
      <dgm:prSet/>
      <dgm:spPr/>
      <dgm:t>
        <a:bodyPr/>
        <a:lstStyle/>
        <a:p>
          <a:endParaRPr lang="en-US"/>
        </a:p>
      </dgm:t>
    </dgm:pt>
    <dgm:pt modelId="{EAD8594B-71B5-4D52-A9FF-8B65FC52AACD}" type="sibTrans" cxnId="{56360F7E-43A5-4781-9AB5-787AD4B3E553}">
      <dgm:prSet/>
      <dgm:spPr/>
      <dgm:t>
        <a:bodyPr/>
        <a:lstStyle/>
        <a:p>
          <a:endParaRPr lang="en-US"/>
        </a:p>
      </dgm:t>
    </dgm:pt>
    <dgm:pt modelId="{A16B98D5-02FB-4B39-9A19-4DEF7D0F4C9F}">
      <dgm:prSet phldrT="[Tekst]" custT="1"/>
      <dgm:spPr/>
      <dgm:t>
        <a:bodyPr/>
        <a:lstStyle/>
        <a:p>
          <a:pPr algn="l"/>
          <a:r>
            <a:rPr lang="bs-Latn-BA" sz="2000" dirty="0" smtClean="0"/>
            <a:t>- Mogli se koristiti samo rimski građani</a:t>
          </a:r>
        </a:p>
        <a:p>
          <a:pPr algn="l"/>
          <a:r>
            <a:rPr lang="bs-Latn-BA" sz="2000" dirty="0" smtClean="0"/>
            <a:t>- Pravila </a:t>
          </a:r>
          <a:r>
            <a:rPr lang="bs-Latn-BA" sz="2000" dirty="0" err="1" smtClean="0"/>
            <a:t>primjenjivana</a:t>
          </a:r>
          <a:r>
            <a:rPr lang="bs-Latn-BA" sz="2000" dirty="0" smtClean="0"/>
            <a:t> </a:t>
          </a:r>
          <a:r>
            <a:rPr lang="bs-Latn-BA" sz="2000" i="1" dirty="0" smtClean="0"/>
            <a:t>ad </a:t>
          </a:r>
          <a:r>
            <a:rPr lang="bs-Latn-BA" sz="2000" i="1" dirty="0" err="1" smtClean="0"/>
            <a:t>personam</a:t>
          </a:r>
          <a:endParaRPr lang="bs-Latn-BA" sz="2000" i="1" dirty="0" smtClean="0"/>
        </a:p>
        <a:p>
          <a:pPr algn="l"/>
          <a:r>
            <a:rPr lang="bs-Latn-BA" sz="2000" dirty="0" smtClean="0"/>
            <a:t>- Staro civilno pravo bilo </a:t>
          </a:r>
          <a:r>
            <a:rPr lang="bs-Latn-BA" sz="2000" dirty="0" err="1" smtClean="0"/>
            <a:t>formalistično</a:t>
          </a:r>
          <a:r>
            <a:rPr lang="bs-Latn-BA" sz="2000" dirty="0" smtClean="0"/>
            <a:t>, konzervativno, siromašno i primitivno.</a:t>
          </a:r>
        </a:p>
        <a:p>
          <a:pPr algn="ctr"/>
          <a:endParaRPr lang="en-US" sz="900" dirty="0"/>
        </a:p>
      </dgm:t>
    </dgm:pt>
    <dgm:pt modelId="{E35FF6BC-64FC-40A5-A97E-0BD8F4266B0A}" type="parTrans" cxnId="{4B9894BD-6D4E-4DB3-A789-3BDF5F4A2783}">
      <dgm:prSet/>
      <dgm:spPr/>
      <dgm:t>
        <a:bodyPr/>
        <a:lstStyle/>
        <a:p>
          <a:endParaRPr lang="en-US"/>
        </a:p>
      </dgm:t>
    </dgm:pt>
    <dgm:pt modelId="{F49449C4-E43E-459A-8444-3B414B454057}" type="sibTrans" cxnId="{4B9894BD-6D4E-4DB3-A789-3BDF5F4A2783}">
      <dgm:prSet/>
      <dgm:spPr/>
      <dgm:t>
        <a:bodyPr/>
        <a:lstStyle/>
        <a:p>
          <a:endParaRPr lang="en-US"/>
        </a:p>
      </dgm:t>
    </dgm:pt>
    <dgm:pt modelId="{CC3D4A38-E31B-487F-A63F-4E6CF211A13B}">
      <dgm:prSet phldrT="[Tekst]" custT="1"/>
      <dgm:spPr/>
      <dgm:t>
        <a:bodyPr/>
        <a:lstStyle/>
        <a:p>
          <a:r>
            <a:rPr lang="bs-Latn-BA" sz="2400" dirty="0" smtClean="0"/>
            <a:t>Ius </a:t>
          </a:r>
          <a:r>
            <a:rPr lang="bs-Latn-BA" sz="2400" dirty="0" err="1" smtClean="0"/>
            <a:t>gentium</a:t>
          </a:r>
          <a:endParaRPr lang="en-US" sz="2400" dirty="0"/>
        </a:p>
      </dgm:t>
    </dgm:pt>
    <dgm:pt modelId="{8FB8B110-AA4E-45BD-A2DE-B256D62FA247}" type="parTrans" cxnId="{0B68A982-5624-4E62-8BDE-5A8E1F82ED9D}">
      <dgm:prSet/>
      <dgm:spPr/>
      <dgm:t>
        <a:bodyPr/>
        <a:lstStyle/>
        <a:p>
          <a:endParaRPr lang="en-US"/>
        </a:p>
      </dgm:t>
    </dgm:pt>
    <dgm:pt modelId="{6508F6D0-F867-40CC-BD67-1620CB656172}" type="sibTrans" cxnId="{0B68A982-5624-4E62-8BDE-5A8E1F82ED9D}">
      <dgm:prSet/>
      <dgm:spPr/>
      <dgm:t>
        <a:bodyPr/>
        <a:lstStyle/>
        <a:p>
          <a:endParaRPr lang="en-US"/>
        </a:p>
      </dgm:t>
    </dgm:pt>
    <dgm:pt modelId="{B5F8519A-8970-4017-87ED-0C2B61F5F8E9}">
      <dgm:prSet phldrT="[Tekst]" custT="1"/>
      <dgm:spPr/>
      <dgm:t>
        <a:bodyPr/>
        <a:lstStyle/>
        <a:p>
          <a:pPr algn="l"/>
          <a:r>
            <a:rPr lang="bs-Latn-BA" sz="1800" dirty="0" smtClean="0"/>
            <a:t>- </a:t>
          </a:r>
          <a:r>
            <a:rPr lang="bs-Latn-BA" sz="1800" dirty="0" err="1" smtClean="0"/>
            <a:t>Prijenjivao</a:t>
          </a:r>
          <a:r>
            <a:rPr lang="bs-Latn-BA" sz="1800" dirty="0" smtClean="0"/>
            <a:t> se na sve narode koji su živjeli na teritoriju rimske države</a:t>
          </a:r>
        </a:p>
        <a:p>
          <a:pPr algn="l"/>
          <a:r>
            <a:rPr lang="bs-Latn-BA" sz="1800" dirty="0" smtClean="0"/>
            <a:t>- Pravila </a:t>
          </a:r>
          <a:r>
            <a:rPr lang="bs-Latn-BA" sz="1800" dirty="0" err="1" smtClean="0"/>
            <a:t>primjenjivana</a:t>
          </a:r>
          <a:r>
            <a:rPr lang="bs-Latn-BA" sz="1800" dirty="0" smtClean="0"/>
            <a:t> </a:t>
          </a:r>
          <a:r>
            <a:rPr lang="bs-Latn-BA" sz="1800" i="1" dirty="0" smtClean="0"/>
            <a:t>ad </a:t>
          </a:r>
          <a:r>
            <a:rPr lang="bs-Latn-BA" sz="1800" i="1" dirty="0" err="1" smtClean="0"/>
            <a:t>territorium</a:t>
          </a:r>
          <a:r>
            <a:rPr lang="bs-Latn-BA" sz="1800" dirty="0" smtClean="0"/>
            <a:t>.</a:t>
          </a:r>
        </a:p>
        <a:p>
          <a:pPr algn="l"/>
          <a:r>
            <a:rPr lang="bs-Latn-BA" sz="1800" dirty="0" smtClean="0"/>
            <a:t>- Rimljani su svoje međusobne odnose radije uređivali pravilima </a:t>
          </a:r>
          <a:r>
            <a:rPr lang="bs-Latn-BA" sz="1800" i="1" dirty="0" smtClean="0"/>
            <a:t>ius </a:t>
          </a:r>
          <a:r>
            <a:rPr lang="bs-Latn-BA" sz="1800" i="1" dirty="0" err="1" smtClean="0"/>
            <a:t>gentiuma</a:t>
          </a:r>
          <a:r>
            <a:rPr lang="bs-Latn-BA" sz="1800" i="1" dirty="0" smtClean="0"/>
            <a:t> </a:t>
          </a:r>
          <a:r>
            <a:rPr lang="bs-Latn-BA" sz="1800" dirty="0" smtClean="0"/>
            <a:t>jer je ovaj pravni sustav bio razvijeniji i manje formalan.</a:t>
          </a:r>
        </a:p>
        <a:p>
          <a:pPr algn="l"/>
          <a:endParaRPr lang="bs-Latn-BA" sz="1400" dirty="0" smtClean="0"/>
        </a:p>
        <a:p>
          <a:pPr algn="ctr"/>
          <a:endParaRPr lang="en-US" sz="1000" dirty="0"/>
        </a:p>
      </dgm:t>
    </dgm:pt>
    <dgm:pt modelId="{2D781746-954B-4F32-BE20-F0CE50977BD8}" type="parTrans" cxnId="{90E96436-A5D7-460E-8115-B20348F6010B}">
      <dgm:prSet/>
      <dgm:spPr/>
      <dgm:t>
        <a:bodyPr/>
        <a:lstStyle/>
        <a:p>
          <a:endParaRPr lang="en-US"/>
        </a:p>
      </dgm:t>
    </dgm:pt>
    <dgm:pt modelId="{B6C8E5F1-769C-4BC7-BAAA-AE6BB6407DD4}" type="sibTrans" cxnId="{90E96436-A5D7-460E-8115-B20348F6010B}">
      <dgm:prSet/>
      <dgm:spPr/>
      <dgm:t>
        <a:bodyPr/>
        <a:lstStyle/>
        <a:p>
          <a:endParaRPr lang="en-US"/>
        </a:p>
      </dgm:t>
    </dgm:pt>
    <dgm:pt modelId="{A70CC016-24D2-45D7-AF53-540952DFA942}" type="pres">
      <dgm:prSet presAssocID="{4E814AB9-BC47-4CE5-B607-5973D88A37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8CAAF-58EF-4920-9DAC-B93BE861FAB4}" type="pres">
      <dgm:prSet presAssocID="{5D57C403-5B3C-40C7-B21E-CEB0154458CB}" presName="root1" presStyleCnt="0"/>
      <dgm:spPr/>
    </dgm:pt>
    <dgm:pt modelId="{18A1DBC0-E39E-40C4-8054-C0911855252E}" type="pres">
      <dgm:prSet presAssocID="{5D57C403-5B3C-40C7-B21E-CEB0154458CB}" presName="LevelOneTextNode" presStyleLbl="node0" presStyleIdx="0" presStyleCnt="1" custScaleY="197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FA2EC0-7CC5-48F8-B574-899A189E65D7}" type="pres">
      <dgm:prSet presAssocID="{5D57C403-5B3C-40C7-B21E-CEB0154458CB}" presName="level2hierChild" presStyleCnt="0"/>
      <dgm:spPr/>
    </dgm:pt>
    <dgm:pt modelId="{1E4C2E2C-DCC4-4D1B-AF0B-95088B66A8C2}" type="pres">
      <dgm:prSet presAssocID="{72270349-485B-469D-9A53-99D3DF968C2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6F417D3-F74D-421C-83FE-F6257B46E966}" type="pres">
      <dgm:prSet presAssocID="{72270349-485B-469D-9A53-99D3DF968C2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64C142D-0AD9-4BBE-B4A7-87808B9BB433}" type="pres">
      <dgm:prSet presAssocID="{BDF11359-0ED9-4C27-A4B7-FA7052EADC76}" presName="root2" presStyleCnt="0"/>
      <dgm:spPr/>
    </dgm:pt>
    <dgm:pt modelId="{E6F064A5-F043-49C2-81A7-B4179F689DFE}" type="pres">
      <dgm:prSet presAssocID="{BDF11359-0ED9-4C27-A4B7-FA7052EADC76}" presName="LevelTwoTextNode" presStyleLbl="node2" presStyleIdx="0" presStyleCnt="2" custLinFactNeighborX="-17868" custLinFactNeighborY="18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8105E4-0114-4032-AE1C-B769C9CE073A}" type="pres">
      <dgm:prSet presAssocID="{BDF11359-0ED9-4C27-A4B7-FA7052EADC76}" presName="level3hierChild" presStyleCnt="0"/>
      <dgm:spPr/>
    </dgm:pt>
    <dgm:pt modelId="{D31803AF-E760-4EAB-821A-2CAB7F4D3BE3}" type="pres">
      <dgm:prSet presAssocID="{E35FF6BC-64FC-40A5-A97E-0BD8F4266B0A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0CCD1A5E-B980-4C89-A471-F344C5C19BC7}" type="pres">
      <dgm:prSet presAssocID="{E35FF6BC-64FC-40A5-A97E-0BD8F4266B0A}" presName="connTx" presStyleLbl="parChTrans1D3" presStyleIdx="0" presStyleCnt="2"/>
      <dgm:spPr/>
      <dgm:t>
        <a:bodyPr/>
        <a:lstStyle/>
        <a:p>
          <a:endParaRPr lang="en-US"/>
        </a:p>
      </dgm:t>
    </dgm:pt>
    <dgm:pt modelId="{3E922D1F-576E-48D1-9C93-5553FED238BC}" type="pres">
      <dgm:prSet presAssocID="{A16B98D5-02FB-4B39-9A19-4DEF7D0F4C9F}" presName="root2" presStyleCnt="0"/>
      <dgm:spPr/>
    </dgm:pt>
    <dgm:pt modelId="{FBDE3A59-4BC9-4577-88D7-984FAC687C43}" type="pres">
      <dgm:prSet presAssocID="{A16B98D5-02FB-4B39-9A19-4DEF7D0F4C9F}" presName="LevelTwoTextNode" presStyleLbl="node3" presStyleIdx="0" presStyleCnt="2" custScaleX="261968" custScaleY="304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D60880-183E-4D8A-ADE3-5CCE1EAB8BCA}" type="pres">
      <dgm:prSet presAssocID="{A16B98D5-02FB-4B39-9A19-4DEF7D0F4C9F}" presName="level3hierChild" presStyleCnt="0"/>
      <dgm:spPr/>
    </dgm:pt>
    <dgm:pt modelId="{098244B7-8A1D-4C9F-A622-AF63775C4913}" type="pres">
      <dgm:prSet presAssocID="{8FB8B110-AA4E-45BD-A2DE-B256D62FA24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C8E61E6-2D21-4F32-8182-EAAE57C2E90E}" type="pres">
      <dgm:prSet presAssocID="{8FB8B110-AA4E-45BD-A2DE-B256D62FA24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D2E01D8-5FC3-49C2-8B6F-B18AB62EDD1F}" type="pres">
      <dgm:prSet presAssocID="{CC3D4A38-E31B-487F-A63F-4E6CF211A13B}" presName="root2" presStyleCnt="0"/>
      <dgm:spPr/>
    </dgm:pt>
    <dgm:pt modelId="{B83C6A28-E223-4DAF-A251-EA5AB1BF4BBE}" type="pres">
      <dgm:prSet presAssocID="{CC3D4A38-E31B-487F-A63F-4E6CF211A13B}" presName="LevelTwoTextNode" presStyleLbl="node2" presStyleIdx="1" presStyleCnt="2" custLinFactNeighborX="-17868" custLinFactNeighborY="46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67B90A-E78B-4E13-B538-B4B206DBC208}" type="pres">
      <dgm:prSet presAssocID="{CC3D4A38-E31B-487F-A63F-4E6CF211A13B}" presName="level3hierChild" presStyleCnt="0"/>
      <dgm:spPr/>
    </dgm:pt>
    <dgm:pt modelId="{3DD75E9C-6D8C-4380-B5D9-0845C0B0D781}" type="pres">
      <dgm:prSet presAssocID="{2D781746-954B-4F32-BE20-F0CE50977BD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888F0CB-3C2A-4144-8357-35F08FE5872C}" type="pres">
      <dgm:prSet presAssocID="{2D781746-954B-4F32-BE20-F0CE50977BD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FD4E6DF-D160-474D-90ED-6B380D454A0B}" type="pres">
      <dgm:prSet presAssocID="{B5F8519A-8970-4017-87ED-0C2B61F5F8E9}" presName="root2" presStyleCnt="0"/>
      <dgm:spPr/>
    </dgm:pt>
    <dgm:pt modelId="{62CB402C-CAAD-40AD-BF6C-E37FBC67CFA9}" type="pres">
      <dgm:prSet presAssocID="{B5F8519A-8970-4017-87ED-0C2B61F5F8E9}" presName="LevelTwoTextNode" presStyleLbl="node3" presStyleIdx="1" presStyleCnt="2" custScaleX="260089" custScaleY="336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145594-5102-4B20-86BC-2A2222F52A14}" type="pres">
      <dgm:prSet presAssocID="{B5F8519A-8970-4017-87ED-0C2B61F5F8E9}" presName="level3hierChild" presStyleCnt="0"/>
      <dgm:spPr/>
    </dgm:pt>
  </dgm:ptLst>
  <dgm:cxnLst>
    <dgm:cxn modelId="{A4DE99D6-C1C7-41EE-9B65-75ADBCF8B265}" type="presOf" srcId="{E35FF6BC-64FC-40A5-A97E-0BD8F4266B0A}" destId="{0CCD1A5E-B980-4C89-A471-F344C5C19BC7}" srcOrd="1" destOrd="0" presId="urn:microsoft.com/office/officeart/2005/8/layout/hierarchy2"/>
    <dgm:cxn modelId="{47961C1E-56AC-407A-BEA4-707B18FA5758}" type="presOf" srcId="{4E814AB9-BC47-4CE5-B607-5973D88A373F}" destId="{A70CC016-24D2-45D7-AF53-540952DFA942}" srcOrd="0" destOrd="0" presId="urn:microsoft.com/office/officeart/2005/8/layout/hierarchy2"/>
    <dgm:cxn modelId="{56360F7E-43A5-4781-9AB5-787AD4B3E553}" srcId="{5D57C403-5B3C-40C7-B21E-CEB0154458CB}" destId="{BDF11359-0ED9-4C27-A4B7-FA7052EADC76}" srcOrd="0" destOrd="0" parTransId="{72270349-485B-469D-9A53-99D3DF968C2D}" sibTransId="{EAD8594B-71B5-4D52-A9FF-8B65FC52AACD}"/>
    <dgm:cxn modelId="{C4C2AE22-1D5B-4BDC-85F0-BB89EEC3AFE9}" type="presOf" srcId="{72270349-485B-469D-9A53-99D3DF968C2D}" destId="{1E4C2E2C-DCC4-4D1B-AF0B-95088B66A8C2}" srcOrd="0" destOrd="0" presId="urn:microsoft.com/office/officeart/2005/8/layout/hierarchy2"/>
    <dgm:cxn modelId="{06616ABC-E083-40FC-9C4B-E2E957703925}" type="presOf" srcId="{CC3D4A38-E31B-487F-A63F-4E6CF211A13B}" destId="{B83C6A28-E223-4DAF-A251-EA5AB1BF4BBE}" srcOrd="0" destOrd="0" presId="urn:microsoft.com/office/officeart/2005/8/layout/hierarchy2"/>
    <dgm:cxn modelId="{BFC2BC71-0648-4CCC-A5F9-B54CA776486C}" type="presOf" srcId="{8FB8B110-AA4E-45BD-A2DE-B256D62FA247}" destId="{098244B7-8A1D-4C9F-A622-AF63775C4913}" srcOrd="0" destOrd="0" presId="urn:microsoft.com/office/officeart/2005/8/layout/hierarchy2"/>
    <dgm:cxn modelId="{40AB0113-DB0C-4B87-AFF4-74503C96BBCA}" type="presOf" srcId="{A16B98D5-02FB-4B39-9A19-4DEF7D0F4C9F}" destId="{FBDE3A59-4BC9-4577-88D7-984FAC687C43}" srcOrd="0" destOrd="0" presId="urn:microsoft.com/office/officeart/2005/8/layout/hierarchy2"/>
    <dgm:cxn modelId="{7F02CB0E-19B9-419C-9AF1-D9F06D1CB0A0}" type="presOf" srcId="{72270349-485B-469D-9A53-99D3DF968C2D}" destId="{56F417D3-F74D-421C-83FE-F6257B46E966}" srcOrd="1" destOrd="0" presId="urn:microsoft.com/office/officeart/2005/8/layout/hierarchy2"/>
    <dgm:cxn modelId="{67897B46-650A-4F40-A7DA-4FB76F31CC75}" type="presOf" srcId="{E35FF6BC-64FC-40A5-A97E-0BD8F4266B0A}" destId="{D31803AF-E760-4EAB-821A-2CAB7F4D3BE3}" srcOrd="0" destOrd="0" presId="urn:microsoft.com/office/officeart/2005/8/layout/hierarchy2"/>
    <dgm:cxn modelId="{90E96436-A5D7-460E-8115-B20348F6010B}" srcId="{CC3D4A38-E31B-487F-A63F-4E6CF211A13B}" destId="{B5F8519A-8970-4017-87ED-0C2B61F5F8E9}" srcOrd="0" destOrd="0" parTransId="{2D781746-954B-4F32-BE20-F0CE50977BD8}" sibTransId="{B6C8E5F1-769C-4BC7-BAAA-AE6BB6407DD4}"/>
    <dgm:cxn modelId="{81253D55-F1DB-494B-9DF2-3E917675C3FC}" type="presOf" srcId="{BDF11359-0ED9-4C27-A4B7-FA7052EADC76}" destId="{E6F064A5-F043-49C2-81A7-B4179F689DFE}" srcOrd="0" destOrd="0" presId="urn:microsoft.com/office/officeart/2005/8/layout/hierarchy2"/>
    <dgm:cxn modelId="{414520A2-E877-4480-862F-4E0FF0AC4B95}" srcId="{4E814AB9-BC47-4CE5-B607-5973D88A373F}" destId="{5D57C403-5B3C-40C7-B21E-CEB0154458CB}" srcOrd="0" destOrd="0" parTransId="{4D0C1EF2-2930-4526-824F-A653F1362C2B}" sibTransId="{610449B1-150D-44DA-B78B-6A035EF77060}"/>
    <dgm:cxn modelId="{3A8E5DF1-CAAD-41FD-A75E-F77283390EBD}" type="presOf" srcId="{2D781746-954B-4F32-BE20-F0CE50977BD8}" destId="{0888F0CB-3C2A-4144-8357-35F08FE5872C}" srcOrd="1" destOrd="0" presId="urn:microsoft.com/office/officeart/2005/8/layout/hierarchy2"/>
    <dgm:cxn modelId="{4B9894BD-6D4E-4DB3-A789-3BDF5F4A2783}" srcId="{BDF11359-0ED9-4C27-A4B7-FA7052EADC76}" destId="{A16B98D5-02FB-4B39-9A19-4DEF7D0F4C9F}" srcOrd="0" destOrd="0" parTransId="{E35FF6BC-64FC-40A5-A97E-0BD8F4266B0A}" sibTransId="{F49449C4-E43E-459A-8444-3B414B454057}"/>
    <dgm:cxn modelId="{74C40F4C-F526-4C87-A506-22F2FCF3BFF1}" type="presOf" srcId="{5D57C403-5B3C-40C7-B21E-CEB0154458CB}" destId="{18A1DBC0-E39E-40C4-8054-C0911855252E}" srcOrd="0" destOrd="0" presId="urn:microsoft.com/office/officeart/2005/8/layout/hierarchy2"/>
    <dgm:cxn modelId="{60ED0A2B-85A3-4555-B39E-E66C76FE2CBC}" type="presOf" srcId="{2D781746-954B-4F32-BE20-F0CE50977BD8}" destId="{3DD75E9C-6D8C-4380-B5D9-0845C0B0D781}" srcOrd="0" destOrd="0" presId="urn:microsoft.com/office/officeart/2005/8/layout/hierarchy2"/>
    <dgm:cxn modelId="{61153666-06C6-46D6-BD9E-847D7F939469}" type="presOf" srcId="{B5F8519A-8970-4017-87ED-0C2B61F5F8E9}" destId="{62CB402C-CAAD-40AD-BF6C-E37FBC67CFA9}" srcOrd="0" destOrd="0" presId="urn:microsoft.com/office/officeart/2005/8/layout/hierarchy2"/>
    <dgm:cxn modelId="{0B68A982-5624-4E62-8BDE-5A8E1F82ED9D}" srcId="{5D57C403-5B3C-40C7-B21E-CEB0154458CB}" destId="{CC3D4A38-E31B-487F-A63F-4E6CF211A13B}" srcOrd="1" destOrd="0" parTransId="{8FB8B110-AA4E-45BD-A2DE-B256D62FA247}" sibTransId="{6508F6D0-F867-40CC-BD67-1620CB656172}"/>
    <dgm:cxn modelId="{17E2B2E7-AAAD-4FDE-BD76-5DB7C47CDC9A}" type="presOf" srcId="{8FB8B110-AA4E-45BD-A2DE-B256D62FA247}" destId="{CC8E61E6-2D21-4F32-8182-EAAE57C2E90E}" srcOrd="1" destOrd="0" presId="urn:microsoft.com/office/officeart/2005/8/layout/hierarchy2"/>
    <dgm:cxn modelId="{23B3AD43-50A8-4631-8FA3-8844BAB27AC5}" type="presParOf" srcId="{A70CC016-24D2-45D7-AF53-540952DFA942}" destId="{0C68CAAF-58EF-4920-9DAC-B93BE861FAB4}" srcOrd="0" destOrd="0" presId="urn:microsoft.com/office/officeart/2005/8/layout/hierarchy2"/>
    <dgm:cxn modelId="{1B02949E-64B2-4BB6-89A3-89D973E66E34}" type="presParOf" srcId="{0C68CAAF-58EF-4920-9DAC-B93BE861FAB4}" destId="{18A1DBC0-E39E-40C4-8054-C0911855252E}" srcOrd="0" destOrd="0" presId="urn:microsoft.com/office/officeart/2005/8/layout/hierarchy2"/>
    <dgm:cxn modelId="{A2E96D23-CC9F-4EEC-89A0-085B36ABCB96}" type="presParOf" srcId="{0C68CAAF-58EF-4920-9DAC-B93BE861FAB4}" destId="{94FA2EC0-7CC5-48F8-B574-899A189E65D7}" srcOrd="1" destOrd="0" presId="urn:microsoft.com/office/officeart/2005/8/layout/hierarchy2"/>
    <dgm:cxn modelId="{2F0384E9-AE76-4CB2-B130-9B37CC1297E1}" type="presParOf" srcId="{94FA2EC0-7CC5-48F8-B574-899A189E65D7}" destId="{1E4C2E2C-DCC4-4D1B-AF0B-95088B66A8C2}" srcOrd="0" destOrd="0" presId="urn:microsoft.com/office/officeart/2005/8/layout/hierarchy2"/>
    <dgm:cxn modelId="{34CDAE10-0D3B-4198-BAA3-71AAB24BB454}" type="presParOf" srcId="{1E4C2E2C-DCC4-4D1B-AF0B-95088B66A8C2}" destId="{56F417D3-F74D-421C-83FE-F6257B46E966}" srcOrd="0" destOrd="0" presId="urn:microsoft.com/office/officeart/2005/8/layout/hierarchy2"/>
    <dgm:cxn modelId="{15D7D9FD-5D17-4ED2-B9FE-C8BDDB307B6D}" type="presParOf" srcId="{94FA2EC0-7CC5-48F8-B574-899A189E65D7}" destId="{464C142D-0AD9-4BBE-B4A7-87808B9BB433}" srcOrd="1" destOrd="0" presId="urn:microsoft.com/office/officeart/2005/8/layout/hierarchy2"/>
    <dgm:cxn modelId="{D25A157B-9E00-4A57-9028-0BFA97ED0414}" type="presParOf" srcId="{464C142D-0AD9-4BBE-B4A7-87808B9BB433}" destId="{E6F064A5-F043-49C2-81A7-B4179F689DFE}" srcOrd="0" destOrd="0" presId="urn:microsoft.com/office/officeart/2005/8/layout/hierarchy2"/>
    <dgm:cxn modelId="{43944F92-8E64-4087-A2CE-B331822981C1}" type="presParOf" srcId="{464C142D-0AD9-4BBE-B4A7-87808B9BB433}" destId="{938105E4-0114-4032-AE1C-B769C9CE073A}" srcOrd="1" destOrd="0" presId="urn:microsoft.com/office/officeart/2005/8/layout/hierarchy2"/>
    <dgm:cxn modelId="{4868CEB0-AC8A-41DE-994F-548571462609}" type="presParOf" srcId="{938105E4-0114-4032-AE1C-B769C9CE073A}" destId="{D31803AF-E760-4EAB-821A-2CAB7F4D3BE3}" srcOrd="0" destOrd="0" presId="urn:microsoft.com/office/officeart/2005/8/layout/hierarchy2"/>
    <dgm:cxn modelId="{16ED91B9-7732-4A58-9AF3-CA2B34077B88}" type="presParOf" srcId="{D31803AF-E760-4EAB-821A-2CAB7F4D3BE3}" destId="{0CCD1A5E-B980-4C89-A471-F344C5C19BC7}" srcOrd="0" destOrd="0" presId="urn:microsoft.com/office/officeart/2005/8/layout/hierarchy2"/>
    <dgm:cxn modelId="{F5CBEA24-3262-454C-8490-BA905F48DB7B}" type="presParOf" srcId="{938105E4-0114-4032-AE1C-B769C9CE073A}" destId="{3E922D1F-576E-48D1-9C93-5553FED238BC}" srcOrd="1" destOrd="0" presId="urn:microsoft.com/office/officeart/2005/8/layout/hierarchy2"/>
    <dgm:cxn modelId="{1F24557D-7495-4FB8-83C0-956BCA88A396}" type="presParOf" srcId="{3E922D1F-576E-48D1-9C93-5553FED238BC}" destId="{FBDE3A59-4BC9-4577-88D7-984FAC687C43}" srcOrd="0" destOrd="0" presId="urn:microsoft.com/office/officeart/2005/8/layout/hierarchy2"/>
    <dgm:cxn modelId="{BFD07DB5-A7DE-4B74-A996-53C9A80E11A2}" type="presParOf" srcId="{3E922D1F-576E-48D1-9C93-5553FED238BC}" destId="{06D60880-183E-4D8A-ADE3-5CCE1EAB8BCA}" srcOrd="1" destOrd="0" presId="urn:microsoft.com/office/officeart/2005/8/layout/hierarchy2"/>
    <dgm:cxn modelId="{16A3F98F-83A2-4749-8F04-8155C015ADB5}" type="presParOf" srcId="{94FA2EC0-7CC5-48F8-B574-899A189E65D7}" destId="{098244B7-8A1D-4C9F-A622-AF63775C4913}" srcOrd="2" destOrd="0" presId="urn:microsoft.com/office/officeart/2005/8/layout/hierarchy2"/>
    <dgm:cxn modelId="{B43BD760-27F0-45C5-A2F9-3768DE5320E1}" type="presParOf" srcId="{098244B7-8A1D-4C9F-A622-AF63775C4913}" destId="{CC8E61E6-2D21-4F32-8182-EAAE57C2E90E}" srcOrd="0" destOrd="0" presId="urn:microsoft.com/office/officeart/2005/8/layout/hierarchy2"/>
    <dgm:cxn modelId="{79C77D15-18D0-4C85-B6F3-AE91CA3CD1B0}" type="presParOf" srcId="{94FA2EC0-7CC5-48F8-B574-899A189E65D7}" destId="{9D2E01D8-5FC3-49C2-8B6F-B18AB62EDD1F}" srcOrd="3" destOrd="0" presId="urn:microsoft.com/office/officeart/2005/8/layout/hierarchy2"/>
    <dgm:cxn modelId="{71D1FF5A-C240-4914-83B2-901AB7BD2F85}" type="presParOf" srcId="{9D2E01D8-5FC3-49C2-8B6F-B18AB62EDD1F}" destId="{B83C6A28-E223-4DAF-A251-EA5AB1BF4BBE}" srcOrd="0" destOrd="0" presId="urn:microsoft.com/office/officeart/2005/8/layout/hierarchy2"/>
    <dgm:cxn modelId="{F3B030FE-2374-41A2-80C4-A841D1A63B20}" type="presParOf" srcId="{9D2E01D8-5FC3-49C2-8B6F-B18AB62EDD1F}" destId="{9667B90A-E78B-4E13-B538-B4B206DBC208}" srcOrd="1" destOrd="0" presId="urn:microsoft.com/office/officeart/2005/8/layout/hierarchy2"/>
    <dgm:cxn modelId="{24014166-2523-4087-AC29-7204727FB969}" type="presParOf" srcId="{9667B90A-E78B-4E13-B538-B4B206DBC208}" destId="{3DD75E9C-6D8C-4380-B5D9-0845C0B0D781}" srcOrd="0" destOrd="0" presId="urn:microsoft.com/office/officeart/2005/8/layout/hierarchy2"/>
    <dgm:cxn modelId="{8B5B03CC-6343-4222-B58F-07717B6249EF}" type="presParOf" srcId="{3DD75E9C-6D8C-4380-B5D9-0845C0B0D781}" destId="{0888F0CB-3C2A-4144-8357-35F08FE5872C}" srcOrd="0" destOrd="0" presId="urn:microsoft.com/office/officeart/2005/8/layout/hierarchy2"/>
    <dgm:cxn modelId="{F7C4A913-7C9F-4389-8CD4-62E3C76C1454}" type="presParOf" srcId="{9667B90A-E78B-4E13-B538-B4B206DBC208}" destId="{1FD4E6DF-D160-474D-90ED-6B380D454A0B}" srcOrd="1" destOrd="0" presId="urn:microsoft.com/office/officeart/2005/8/layout/hierarchy2"/>
    <dgm:cxn modelId="{E10141A5-CB1F-43E1-9DB9-ECDAB1792429}" type="presParOf" srcId="{1FD4E6DF-D160-474D-90ED-6B380D454A0B}" destId="{62CB402C-CAAD-40AD-BF6C-E37FBC67CFA9}" srcOrd="0" destOrd="0" presId="urn:microsoft.com/office/officeart/2005/8/layout/hierarchy2"/>
    <dgm:cxn modelId="{A3B3D799-DEEC-4898-9C75-099040356248}" type="presParOf" srcId="{1FD4E6DF-D160-474D-90ED-6B380D454A0B}" destId="{8A145594-5102-4B20-86BC-2A2222F52A1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DB874-C812-4490-8212-D72028BA23C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6717DDD-2589-475F-9FC1-1688DE58BCD7}">
      <dgm:prSet phldrT="[Tekst]" custT="1"/>
      <dgm:spPr/>
      <dgm:t>
        <a:bodyPr/>
        <a:lstStyle/>
        <a:p>
          <a:r>
            <a:rPr lang="bs-Latn-BA" sz="2000" dirty="0" smtClean="0"/>
            <a:t>Prema interesu koji pravna norma štiti:</a:t>
          </a:r>
          <a:endParaRPr lang="en-US" sz="2000" dirty="0"/>
        </a:p>
      </dgm:t>
    </dgm:pt>
    <dgm:pt modelId="{FAB24D64-E1D8-4DF4-941C-980AE151570A}" type="parTrans" cxnId="{83E2FF88-8AF9-4037-8668-B339B6FF7AEA}">
      <dgm:prSet/>
      <dgm:spPr/>
      <dgm:t>
        <a:bodyPr/>
        <a:lstStyle/>
        <a:p>
          <a:endParaRPr lang="en-US"/>
        </a:p>
      </dgm:t>
    </dgm:pt>
    <dgm:pt modelId="{32012292-2DE5-4285-B18E-6B2445FC09C6}" type="sibTrans" cxnId="{83E2FF88-8AF9-4037-8668-B339B6FF7AEA}">
      <dgm:prSet/>
      <dgm:spPr/>
      <dgm:t>
        <a:bodyPr/>
        <a:lstStyle/>
        <a:p>
          <a:endParaRPr lang="en-US"/>
        </a:p>
      </dgm:t>
    </dgm:pt>
    <dgm:pt modelId="{2651F375-16E7-4370-BDE7-99227FA8AF0C}">
      <dgm:prSet phldrT="[Tekst]" custT="1"/>
      <dgm:spPr/>
      <dgm:t>
        <a:bodyPr/>
        <a:lstStyle/>
        <a:p>
          <a:r>
            <a:rPr lang="bs-Latn-BA" sz="2400" i="1" dirty="0" smtClean="0"/>
            <a:t>Ius </a:t>
          </a:r>
          <a:r>
            <a:rPr lang="bs-Latn-BA" sz="2400" i="1" dirty="0" err="1" smtClean="0"/>
            <a:t>publicum</a:t>
          </a:r>
          <a:endParaRPr lang="en-US" sz="2400" i="1" dirty="0"/>
        </a:p>
      </dgm:t>
    </dgm:pt>
    <dgm:pt modelId="{537AC2D1-8C1A-4EA7-9966-EEEBB973687C}" type="parTrans" cxnId="{806BD127-DB7D-4F86-8FD2-5DA3501FF18E}">
      <dgm:prSet/>
      <dgm:spPr/>
      <dgm:t>
        <a:bodyPr/>
        <a:lstStyle/>
        <a:p>
          <a:endParaRPr lang="en-US"/>
        </a:p>
      </dgm:t>
    </dgm:pt>
    <dgm:pt modelId="{CAD89999-36D4-4195-8516-BDE47223BE40}" type="sibTrans" cxnId="{806BD127-DB7D-4F86-8FD2-5DA3501FF18E}">
      <dgm:prSet/>
      <dgm:spPr/>
      <dgm:t>
        <a:bodyPr/>
        <a:lstStyle/>
        <a:p>
          <a:endParaRPr lang="en-US"/>
        </a:p>
      </dgm:t>
    </dgm:pt>
    <dgm:pt modelId="{BEAE1A76-284F-46BE-9775-B29CD05E9582}">
      <dgm:prSet phldrT="[Tekst]"/>
      <dgm:spPr/>
      <dgm:t>
        <a:bodyPr/>
        <a:lstStyle/>
        <a:p>
          <a:r>
            <a:rPr lang="bs-Latn-BA" dirty="0" smtClean="0"/>
            <a:t>Obuhvata norme koje se odnose na interes državne zajednice.</a:t>
          </a:r>
          <a:endParaRPr lang="en-US" dirty="0"/>
        </a:p>
      </dgm:t>
    </dgm:pt>
    <dgm:pt modelId="{A3944AE1-728A-4B43-9303-D861A2C3EF07}" type="parTrans" cxnId="{2DD60A7A-D163-45E1-A7BA-3D96799D9EB6}">
      <dgm:prSet/>
      <dgm:spPr/>
      <dgm:t>
        <a:bodyPr/>
        <a:lstStyle/>
        <a:p>
          <a:endParaRPr lang="en-US"/>
        </a:p>
      </dgm:t>
    </dgm:pt>
    <dgm:pt modelId="{87195A38-BCF0-4204-B54C-60B9D26E5DA9}" type="sibTrans" cxnId="{2DD60A7A-D163-45E1-A7BA-3D96799D9EB6}">
      <dgm:prSet/>
      <dgm:spPr/>
      <dgm:t>
        <a:bodyPr/>
        <a:lstStyle/>
        <a:p>
          <a:endParaRPr lang="en-US"/>
        </a:p>
      </dgm:t>
    </dgm:pt>
    <dgm:pt modelId="{9894F385-ACAA-43A8-9D5C-D122909B315B}">
      <dgm:prSet phldrT="[Tekst]" custT="1"/>
      <dgm:spPr/>
      <dgm:t>
        <a:bodyPr/>
        <a:lstStyle/>
        <a:p>
          <a:r>
            <a:rPr lang="bs-Latn-BA" sz="2400" i="1" dirty="0" smtClean="0"/>
            <a:t>Ius </a:t>
          </a:r>
          <a:r>
            <a:rPr lang="bs-Latn-BA" sz="2400" i="1" dirty="0" err="1" smtClean="0"/>
            <a:t>privatum</a:t>
          </a:r>
          <a:endParaRPr lang="en-US" sz="2400" i="1" dirty="0"/>
        </a:p>
      </dgm:t>
    </dgm:pt>
    <dgm:pt modelId="{5A6FFF1F-721C-482F-B37C-FB078B2B7408}" type="parTrans" cxnId="{02B9C89D-3C78-46EB-A695-5E208F987D79}">
      <dgm:prSet/>
      <dgm:spPr/>
      <dgm:t>
        <a:bodyPr/>
        <a:lstStyle/>
        <a:p>
          <a:endParaRPr lang="en-US"/>
        </a:p>
      </dgm:t>
    </dgm:pt>
    <dgm:pt modelId="{31128C3B-7AA9-4110-947F-EA38706200BE}" type="sibTrans" cxnId="{02B9C89D-3C78-46EB-A695-5E208F987D79}">
      <dgm:prSet/>
      <dgm:spPr/>
      <dgm:t>
        <a:bodyPr/>
        <a:lstStyle/>
        <a:p>
          <a:endParaRPr lang="en-US"/>
        </a:p>
      </dgm:t>
    </dgm:pt>
    <dgm:pt modelId="{CA63FEB6-D207-463F-9EC3-DD8C50427065}">
      <dgm:prSet phldrT="[Tekst]"/>
      <dgm:spPr/>
      <dgm:t>
        <a:bodyPr/>
        <a:lstStyle/>
        <a:p>
          <a:r>
            <a:rPr lang="bs-Latn-BA" dirty="0" smtClean="0"/>
            <a:t>Obuhvata pravne norme koje štite privatne imovinske interese. </a:t>
          </a:r>
          <a:endParaRPr lang="en-US" dirty="0"/>
        </a:p>
      </dgm:t>
    </dgm:pt>
    <dgm:pt modelId="{EF6EC23F-95AB-45DB-9912-3CC11D51F63A}" type="parTrans" cxnId="{E97A0A5E-6E35-4E8A-B402-CC8238F5F6AE}">
      <dgm:prSet/>
      <dgm:spPr/>
      <dgm:t>
        <a:bodyPr/>
        <a:lstStyle/>
        <a:p>
          <a:endParaRPr lang="en-US"/>
        </a:p>
      </dgm:t>
    </dgm:pt>
    <dgm:pt modelId="{67FE5424-37E2-41B4-A1FB-FBCB65B805DA}" type="sibTrans" cxnId="{E97A0A5E-6E35-4E8A-B402-CC8238F5F6AE}">
      <dgm:prSet/>
      <dgm:spPr/>
      <dgm:t>
        <a:bodyPr/>
        <a:lstStyle/>
        <a:p>
          <a:endParaRPr lang="en-US"/>
        </a:p>
      </dgm:t>
    </dgm:pt>
    <dgm:pt modelId="{F63B7653-3A32-4B74-8E9C-CDD993349E37}" type="pres">
      <dgm:prSet presAssocID="{0CBDB874-C812-4490-8212-D72028BA23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6C067-8DD6-4185-A0CD-14F77BB891B5}" type="pres">
      <dgm:prSet presAssocID="{36717DDD-2589-475F-9FC1-1688DE58BCD7}" presName="root1" presStyleCnt="0"/>
      <dgm:spPr/>
    </dgm:pt>
    <dgm:pt modelId="{3B8E23C8-AAC7-462C-8242-66B0EA0D945B}" type="pres">
      <dgm:prSet presAssocID="{36717DDD-2589-475F-9FC1-1688DE58BCD7}" presName="LevelOneTextNode" presStyleLbl="node0" presStyleIdx="0" presStyleCnt="1" custScaleY="230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94831F-08FD-4EE4-9BA8-3DFA8A72976B}" type="pres">
      <dgm:prSet presAssocID="{36717DDD-2589-475F-9FC1-1688DE58BCD7}" presName="level2hierChild" presStyleCnt="0"/>
      <dgm:spPr/>
    </dgm:pt>
    <dgm:pt modelId="{ACACF5F2-14B2-4CB8-A45C-8C9C07919D62}" type="pres">
      <dgm:prSet presAssocID="{537AC2D1-8C1A-4EA7-9966-EEEBB973687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6B4EF82-43F9-4079-8F94-7A9D49E870E6}" type="pres">
      <dgm:prSet presAssocID="{537AC2D1-8C1A-4EA7-9966-EEEBB973687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E693A82-C8EA-49F6-906C-22385A2BBCFB}" type="pres">
      <dgm:prSet presAssocID="{2651F375-16E7-4370-BDE7-99227FA8AF0C}" presName="root2" presStyleCnt="0"/>
      <dgm:spPr/>
    </dgm:pt>
    <dgm:pt modelId="{147756F3-D564-41CF-A07E-9464CD93E4E5}" type="pres">
      <dgm:prSet presAssocID="{2651F375-16E7-4370-BDE7-99227FA8AF0C}" presName="LevelTwoTextNode" presStyleLbl="node2" presStyleIdx="0" presStyleCnt="2" custScaleY="211735" custLinFactNeighborX="-12381" custLinFactNeighborY="-12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49A03-8461-4A45-A834-E37B9535BFDF}" type="pres">
      <dgm:prSet presAssocID="{2651F375-16E7-4370-BDE7-99227FA8AF0C}" presName="level3hierChild" presStyleCnt="0"/>
      <dgm:spPr/>
    </dgm:pt>
    <dgm:pt modelId="{F950A8EA-7065-403B-848D-3A54E766FA1B}" type="pres">
      <dgm:prSet presAssocID="{A3944AE1-728A-4B43-9303-D861A2C3EF07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B2B894D-5F47-496B-8FB7-771AB1DE5385}" type="pres">
      <dgm:prSet presAssocID="{A3944AE1-728A-4B43-9303-D861A2C3EF07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0DE335F-866F-4B8D-9D93-AB8CBCC08F9F}" type="pres">
      <dgm:prSet presAssocID="{BEAE1A76-284F-46BE-9775-B29CD05E9582}" presName="root2" presStyleCnt="0"/>
      <dgm:spPr/>
    </dgm:pt>
    <dgm:pt modelId="{8A88A806-6203-4EF0-9B09-A4FDB7EBB438}" type="pres">
      <dgm:prSet presAssocID="{BEAE1A76-284F-46BE-9775-B29CD05E9582}" presName="LevelTwoTextNode" presStyleLbl="node3" presStyleIdx="0" presStyleCnt="2" custScaleX="268547" custScaleY="243704" custLinFactNeighborX="912" custLinFactNeighborY="-17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AF2D8-88EF-4E83-9642-6BC8BC052B48}" type="pres">
      <dgm:prSet presAssocID="{BEAE1A76-284F-46BE-9775-B29CD05E9582}" presName="level3hierChild" presStyleCnt="0"/>
      <dgm:spPr/>
    </dgm:pt>
    <dgm:pt modelId="{376230CB-706A-41F2-9420-5BFF79764CB3}" type="pres">
      <dgm:prSet presAssocID="{5A6FFF1F-721C-482F-B37C-FB078B2B740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9F6EB9C-7C81-4E35-911C-0FCC4EC5BD57}" type="pres">
      <dgm:prSet presAssocID="{5A6FFF1F-721C-482F-B37C-FB078B2B740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2C4B0F4-D199-4583-8949-7DC80EC22375}" type="pres">
      <dgm:prSet presAssocID="{9894F385-ACAA-43A8-9D5C-D122909B315B}" presName="root2" presStyleCnt="0"/>
      <dgm:spPr/>
    </dgm:pt>
    <dgm:pt modelId="{86F9F68A-2BFF-4D45-A86D-B6807DADAD52}" type="pres">
      <dgm:prSet presAssocID="{9894F385-ACAA-43A8-9D5C-D122909B315B}" presName="LevelTwoTextNode" presStyleLbl="node2" presStyleIdx="1" presStyleCnt="2" custScaleY="197203" custLinFactNeighborX="-7411" custLinFactNeighborY="10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9F7F34-BAFB-402B-8212-ADD2BA1E176C}" type="pres">
      <dgm:prSet presAssocID="{9894F385-ACAA-43A8-9D5C-D122909B315B}" presName="level3hierChild" presStyleCnt="0"/>
      <dgm:spPr/>
    </dgm:pt>
    <dgm:pt modelId="{D0BF135C-61DD-4E9A-A001-E4738E5F2271}" type="pres">
      <dgm:prSet presAssocID="{EF6EC23F-95AB-45DB-9912-3CC11D51F63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4842920-349E-44BA-A304-02325E4F5AA1}" type="pres">
      <dgm:prSet presAssocID="{EF6EC23F-95AB-45DB-9912-3CC11D51F63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7861D648-2F7F-433A-9965-C398FC228385}" type="pres">
      <dgm:prSet presAssocID="{CA63FEB6-D207-463F-9EC3-DD8C50427065}" presName="root2" presStyleCnt="0"/>
      <dgm:spPr/>
    </dgm:pt>
    <dgm:pt modelId="{C64AC81B-C7D2-4E1A-9B17-1DF6263D6E43}" type="pres">
      <dgm:prSet presAssocID="{CA63FEB6-D207-463F-9EC3-DD8C50427065}" presName="LevelTwoTextNode" presStyleLbl="node3" presStyleIdx="1" presStyleCnt="2" custScaleX="271605" custScaleY="238555" custLinFactNeighborX="912" custLinFactNeighborY="103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C775E-238C-4F20-B85D-1753DF5E65F8}" type="pres">
      <dgm:prSet presAssocID="{CA63FEB6-D207-463F-9EC3-DD8C50427065}" presName="level3hierChild" presStyleCnt="0"/>
      <dgm:spPr/>
    </dgm:pt>
  </dgm:ptLst>
  <dgm:cxnLst>
    <dgm:cxn modelId="{D6778E3D-600F-4E83-9F92-8FB652BA5874}" type="presOf" srcId="{537AC2D1-8C1A-4EA7-9966-EEEBB973687C}" destId="{56B4EF82-43F9-4079-8F94-7A9D49E870E6}" srcOrd="1" destOrd="0" presId="urn:microsoft.com/office/officeart/2005/8/layout/hierarchy2"/>
    <dgm:cxn modelId="{84431899-5AF3-47BB-B9FB-25A859C87B1C}" type="presOf" srcId="{CA63FEB6-D207-463F-9EC3-DD8C50427065}" destId="{C64AC81B-C7D2-4E1A-9B17-1DF6263D6E43}" srcOrd="0" destOrd="0" presId="urn:microsoft.com/office/officeart/2005/8/layout/hierarchy2"/>
    <dgm:cxn modelId="{02B9C89D-3C78-46EB-A695-5E208F987D79}" srcId="{36717DDD-2589-475F-9FC1-1688DE58BCD7}" destId="{9894F385-ACAA-43A8-9D5C-D122909B315B}" srcOrd="1" destOrd="0" parTransId="{5A6FFF1F-721C-482F-B37C-FB078B2B7408}" sibTransId="{31128C3B-7AA9-4110-947F-EA38706200BE}"/>
    <dgm:cxn modelId="{72589561-6950-4373-9E83-C0C6ACB965D7}" type="presOf" srcId="{5A6FFF1F-721C-482F-B37C-FB078B2B7408}" destId="{376230CB-706A-41F2-9420-5BFF79764CB3}" srcOrd="0" destOrd="0" presId="urn:microsoft.com/office/officeart/2005/8/layout/hierarchy2"/>
    <dgm:cxn modelId="{82E918FF-4A04-4654-9E8F-6FCBC3EC910C}" type="presOf" srcId="{A3944AE1-728A-4B43-9303-D861A2C3EF07}" destId="{FB2B894D-5F47-496B-8FB7-771AB1DE5385}" srcOrd="1" destOrd="0" presId="urn:microsoft.com/office/officeart/2005/8/layout/hierarchy2"/>
    <dgm:cxn modelId="{806BD127-DB7D-4F86-8FD2-5DA3501FF18E}" srcId="{36717DDD-2589-475F-9FC1-1688DE58BCD7}" destId="{2651F375-16E7-4370-BDE7-99227FA8AF0C}" srcOrd="0" destOrd="0" parTransId="{537AC2D1-8C1A-4EA7-9966-EEEBB973687C}" sibTransId="{CAD89999-36D4-4195-8516-BDE47223BE40}"/>
    <dgm:cxn modelId="{8132F255-F09B-4746-8D68-4FDE809A4029}" type="presOf" srcId="{A3944AE1-728A-4B43-9303-D861A2C3EF07}" destId="{F950A8EA-7065-403B-848D-3A54E766FA1B}" srcOrd="0" destOrd="0" presId="urn:microsoft.com/office/officeart/2005/8/layout/hierarchy2"/>
    <dgm:cxn modelId="{A4D36CE5-239C-4043-963D-613671A0F32F}" type="presOf" srcId="{EF6EC23F-95AB-45DB-9912-3CC11D51F63A}" destId="{D4842920-349E-44BA-A304-02325E4F5AA1}" srcOrd="1" destOrd="0" presId="urn:microsoft.com/office/officeart/2005/8/layout/hierarchy2"/>
    <dgm:cxn modelId="{C8BA1F4D-7AB8-46AB-B4FA-6A99437D0769}" type="presOf" srcId="{0CBDB874-C812-4490-8212-D72028BA23CB}" destId="{F63B7653-3A32-4B74-8E9C-CDD993349E37}" srcOrd="0" destOrd="0" presId="urn:microsoft.com/office/officeart/2005/8/layout/hierarchy2"/>
    <dgm:cxn modelId="{4D65642D-4E82-4D5B-BBCF-D8C5CBDE15AC}" type="presOf" srcId="{5A6FFF1F-721C-482F-B37C-FB078B2B7408}" destId="{A9F6EB9C-7C81-4E35-911C-0FCC4EC5BD57}" srcOrd="1" destOrd="0" presId="urn:microsoft.com/office/officeart/2005/8/layout/hierarchy2"/>
    <dgm:cxn modelId="{DCA875E0-6E2F-450E-8A32-C5280AF3FD45}" type="presOf" srcId="{EF6EC23F-95AB-45DB-9912-3CC11D51F63A}" destId="{D0BF135C-61DD-4E9A-A001-E4738E5F2271}" srcOrd="0" destOrd="0" presId="urn:microsoft.com/office/officeart/2005/8/layout/hierarchy2"/>
    <dgm:cxn modelId="{72F87D95-0E78-49F9-82D0-CAB89F659433}" type="presOf" srcId="{BEAE1A76-284F-46BE-9775-B29CD05E9582}" destId="{8A88A806-6203-4EF0-9B09-A4FDB7EBB438}" srcOrd="0" destOrd="0" presId="urn:microsoft.com/office/officeart/2005/8/layout/hierarchy2"/>
    <dgm:cxn modelId="{007F663E-1BB8-4E84-80FC-A53F58B25F0A}" type="presOf" srcId="{36717DDD-2589-475F-9FC1-1688DE58BCD7}" destId="{3B8E23C8-AAC7-462C-8242-66B0EA0D945B}" srcOrd="0" destOrd="0" presId="urn:microsoft.com/office/officeart/2005/8/layout/hierarchy2"/>
    <dgm:cxn modelId="{E97A0A5E-6E35-4E8A-B402-CC8238F5F6AE}" srcId="{9894F385-ACAA-43A8-9D5C-D122909B315B}" destId="{CA63FEB6-D207-463F-9EC3-DD8C50427065}" srcOrd="0" destOrd="0" parTransId="{EF6EC23F-95AB-45DB-9912-3CC11D51F63A}" sibTransId="{67FE5424-37E2-41B4-A1FB-FBCB65B805DA}"/>
    <dgm:cxn modelId="{85130123-2E3E-4406-AE99-B5A570D9604E}" type="presOf" srcId="{9894F385-ACAA-43A8-9D5C-D122909B315B}" destId="{86F9F68A-2BFF-4D45-A86D-B6807DADAD52}" srcOrd="0" destOrd="0" presId="urn:microsoft.com/office/officeart/2005/8/layout/hierarchy2"/>
    <dgm:cxn modelId="{3E9F0DB4-C678-48CE-88DD-8B2B126FF602}" type="presOf" srcId="{2651F375-16E7-4370-BDE7-99227FA8AF0C}" destId="{147756F3-D564-41CF-A07E-9464CD93E4E5}" srcOrd="0" destOrd="0" presId="urn:microsoft.com/office/officeart/2005/8/layout/hierarchy2"/>
    <dgm:cxn modelId="{7958DF18-F19F-4716-93BD-04C33725E9E6}" type="presOf" srcId="{537AC2D1-8C1A-4EA7-9966-EEEBB973687C}" destId="{ACACF5F2-14B2-4CB8-A45C-8C9C07919D62}" srcOrd="0" destOrd="0" presId="urn:microsoft.com/office/officeart/2005/8/layout/hierarchy2"/>
    <dgm:cxn modelId="{2DD60A7A-D163-45E1-A7BA-3D96799D9EB6}" srcId="{2651F375-16E7-4370-BDE7-99227FA8AF0C}" destId="{BEAE1A76-284F-46BE-9775-B29CD05E9582}" srcOrd="0" destOrd="0" parTransId="{A3944AE1-728A-4B43-9303-D861A2C3EF07}" sibTransId="{87195A38-BCF0-4204-B54C-60B9D26E5DA9}"/>
    <dgm:cxn modelId="{83E2FF88-8AF9-4037-8668-B339B6FF7AEA}" srcId="{0CBDB874-C812-4490-8212-D72028BA23CB}" destId="{36717DDD-2589-475F-9FC1-1688DE58BCD7}" srcOrd="0" destOrd="0" parTransId="{FAB24D64-E1D8-4DF4-941C-980AE151570A}" sibTransId="{32012292-2DE5-4285-B18E-6B2445FC09C6}"/>
    <dgm:cxn modelId="{612347E8-4BC1-4FA2-8943-B6AEE5415660}" type="presParOf" srcId="{F63B7653-3A32-4B74-8E9C-CDD993349E37}" destId="{A566C067-8DD6-4185-A0CD-14F77BB891B5}" srcOrd="0" destOrd="0" presId="urn:microsoft.com/office/officeart/2005/8/layout/hierarchy2"/>
    <dgm:cxn modelId="{BA736AF8-0E0A-4BFB-BAFE-1F61EDA55DEC}" type="presParOf" srcId="{A566C067-8DD6-4185-A0CD-14F77BB891B5}" destId="{3B8E23C8-AAC7-462C-8242-66B0EA0D945B}" srcOrd="0" destOrd="0" presId="urn:microsoft.com/office/officeart/2005/8/layout/hierarchy2"/>
    <dgm:cxn modelId="{889CEE20-B88A-4272-B7E4-F436B9D43C26}" type="presParOf" srcId="{A566C067-8DD6-4185-A0CD-14F77BB891B5}" destId="{B294831F-08FD-4EE4-9BA8-3DFA8A72976B}" srcOrd="1" destOrd="0" presId="urn:microsoft.com/office/officeart/2005/8/layout/hierarchy2"/>
    <dgm:cxn modelId="{A61FA6B3-88F6-4674-A92B-2A491B06F8B2}" type="presParOf" srcId="{B294831F-08FD-4EE4-9BA8-3DFA8A72976B}" destId="{ACACF5F2-14B2-4CB8-A45C-8C9C07919D62}" srcOrd="0" destOrd="0" presId="urn:microsoft.com/office/officeart/2005/8/layout/hierarchy2"/>
    <dgm:cxn modelId="{031C8E96-3634-429D-8BBF-DF6A1BBA4721}" type="presParOf" srcId="{ACACF5F2-14B2-4CB8-A45C-8C9C07919D62}" destId="{56B4EF82-43F9-4079-8F94-7A9D49E870E6}" srcOrd="0" destOrd="0" presId="urn:microsoft.com/office/officeart/2005/8/layout/hierarchy2"/>
    <dgm:cxn modelId="{FDA15084-2AEF-48CE-B8AE-930FFDE0C3FD}" type="presParOf" srcId="{B294831F-08FD-4EE4-9BA8-3DFA8A72976B}" destId="{2E693A82-C8EA-49F6-906C-22385A2BBCFB}" srcOrd="1" destOrd="0" presId="urn:microsoft.com/office/officeart/2005/8/layout/hierarchy2"/>
    <dgm:cxn modelId="{4168C166-74D5-4260-BEE2-3E870E6B3B2D}" type="presParOf" srcId="{2E693A82-C8EA-49F6-906C-22385A2BBCFB}" destId="{147756F3-D564-41CF-A07E-9464CD93E4E5}" srcOrd="0" destOrd="0" presId="urn:microsoft.com/office/officeart/2005/8/layout/hierarchy2"/>
    <dgm:cxn modelId="{138A248D-8915-425D-A480-8760C289F07D}" type="presParOf" srcId="{2E693A82-C8EA-49F6-906C-22385A2BBCFB}" destId="{DA949A03-8461-4A45-A834-E37B9535BFDF}" srcOrd="1" destOrd="0" presId="urn:microsoft.com/office/officeart/2005/8/layout/hierarchy2"/>
    <dgm:cxn modelId="{B744CBBE-51FC-47AF-AB0A-8D860AD446F1}" type="presParOf" srcId="{DA949A03-8461-4A45-A834-E37B9535BFDF}" destId="{F950A8EA-7065-403B-848D-3A54E766FA1B}" srcOrd="0" destOrd="0" presId="urn:microsoft.com/office/officeart/2005/8/layout/hierarchy2"/>
    <dgm:cxn modelId="{D5E5DC75-2D25-47BB-A993-742533688F6A}" type="presParOf" srcId="{F950A8EA-7065-403B-848D-3A54E766FA1B}" destId="{FB2B894D-5F47-496B-8FB7-771AB1DE5385}" srcOrd="0" destOrd="0" presId="urn:microsoft.com/office/officeart/2005/8/layout/hierarchy2"/>
    <dgm:cxn modelId="{F42EAF80-9181-4257-AB87-7A2E126D87FB}" type="presParOf" srcId="{DA949A03-8461-4A45-A834-E37B9535BFDF}" destId="{80DE335F-866F-4B8D-9D93-AB8CBCC08F9F}" srcOrd="1" destOrd="0" presId="urn:microsoft.com/office/officeart/2005/8/layout/hierarchy2"/>
    <dgm:cxn modelId="{C12D4009-50D6-464A-BCDF-F99C80B16C11}" type="presParOf" srcId="{80DE335F-866F-4B8D-9D93-AB8CBCC08F9F}" destId="{8A88A806-6203-4EF0-9B09-A4FDB7EBB438}" srcOrd="0" destOrd="0" presId="urn:microsoft.com/office/officeart/2005/8/layout/hierarchy2"/>
    <dgm:cxn modelId="{DDF29278-E06D-484A-B7D8-28F28035C613}" type="presParOf" srcId="{80DE335F-866F-4B8D-9D93-AB8CBCC08F9F}" destId="{C2DAF2D8-88EF-4E83-9642-6BC8BC052B48}" srcOrd="1" destOrd="0" presId="urn:microsoft.com/office/officeart/2005/8/layout/hierarchy2"/>
    <dgm:cxn modelId="{532178B7-490C-4201-AC88-323EB9A6B8B2}" type="presParOf" srcId="{B294831F-08FD-4EE4-9BA8-3DFA8A72976B}" destId="{376230CB-706A-41F2-9420-5BFF79764CB3}" srcOrd="2" destOrd="0" presId="urn:microsoft.com/office/officeart/2005/8/layout/hierarchy2"/>
    <dgm:cxn modelId="{40AA2390-D949-437B-9D4E-E365296F6403}" type="presParOf" srcId="{376230CB-706A-41F2-9420-5BFF79764CB3}" destId="{A9F6EB9C-7C81-4E35-911C-0FCC4EC5BD57}" srcOrd="0" destOrd="0" presId="urn:microsoft.com/office/officeart/2005/8/layout/hierarchy2"/>
    <dgm:cxn modelId="{A9EF6D7D-07ED-4A80-85D6-08A851C0CFD2}" type="presParOf" srcId="{B294831F-08FD-4EE4-9BA8-3DFA8A72976B}" destId="{12C4B0F4-D199-4583-8949-7DC80EC22375}" srcOrd="3" destOrd="0" presId="urn:microsoft.com/office/officeart/2005/8/layout/hierarchy2"/>
    <dgm:cxn modelId="{5740BBB8-104F-478B-B62F-1632C7C5EF86}" type="presParOf" srcId="{12C4B0F4-D199-4583-8949-7DC80EC22375}" destId="{86F9F68A-2BFF-4D45-A86D-B6807DADAD52}" srcOrd="0" destOrd="0" presId="urn:microsoft.com/office/officeart/2005/8/layout/hierarchy2"/>
    <dgm:cxn modelId="{77F84C95-BC6C-4832-8443-C7B330EFD091}" type="presParOf" srcId="{12C4B0F4-D199-4583-8949-7DC80EC22375}" destId="{549F7F34-BAFB-402B-8212-ADD2BA1E176C}" srcOrd="1" destOrd="0" presId="urn:microsoft.com/office/officeart/2005/8/layout/hierarchy2"/>
    <dgm:cxn modelId="{C65B3EF9-DF80-4F18-B9B7-C0E22D56F3C5}" type="presParOf" srcId="{549F7F34-BAFB-402B-8212-ADD2BA1E176C}" destId="{D0BF135C-61DD-4E9A-A001-E4738E5F2271}" srcOrd="0" destOrd="0" presId="urn:microsoft.com/office/officeart/2005/8/layout/hierarchy2"/>
    <dgm:cxn modelId="{54AD4508-D6E0-4A5A-B23B-5E219ECF936C}" type="presParOf" srcId="{D0BF135C-61DD-4E9A-A001-E4738E5F2271}" destId="{D4842920-349E-44BA-A304-02325E4F5AA1}" srcOrd="0" destOrd="0" presId="urn:microsoft.com/office/officeart/2005/8/layout/hierarchy2"/>
    <dgm:cxn modelId="{29FF359E-8687-4BFB-AFB4-6A8439DD7002}" type="presParOf" srcId="{549F7F34-BAFB-402B-8212-ADD2BA1E176C}" destId="{7861D648-2F7F-433A-9965-C398FC228385}" srcOrd="1" destOrd="0" presId="urn:microsoft.com/office/officeart/2005/8/layout/hierarchy2"/>
    <dgm:cxn modelId="{8CB18CF3-730E-462E-88E4-745B2A5F8EA8}" type="presParOf" srcId="{7861D648-2F7F-433A-9965-C398FC228385}" destId="{C64AC81B-C7D2-4E1A-9B17-1DF6263D6E43}" srcOrd="0" destOrd="0" presId="urn:microsoft.com/office/officeart/2005/8/layout/hierarchy2"/>
    <dgm:cxn modelId="{6D569C23-7974-4AD9-B2DA-B25DB8C139E6}" type="presParOf" srcId="{7861D648-2F7F-433A-9965-C398FC228385}" destId="{037C775E-238C-4F20-B85D-1753DF5E65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D57CDC-4047-4C3C-A8CF-51901ED272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155691A-E2D6-40A3-83CD-FE33B7922C6C}">
      <dgm:prSet phldrT="[Tekst]"/>
      <dgm:spPr/>
      <dgm:t>
        <a:bodyPr/>
        <a:lstStyle/>
        <a:p>
          <a:r>
            <a:rPr lang="bs-Latn-BA" dirty="0" smtClean="0"/>
            <a:t>S obzirom na krug subjekata na koji se odnosi pravni propis:</a:t>
          </a:r>
          <a:endParaRPr lang="en-US" dirty="0"/>
        </a:p>
      </dgm:t>
    </dgm:pt>
    <dgm:pt modelId="{B8F6C2A7-BA5E-42E1-B95E-5DE08B7D5829}" type="parTrans" cxnId="{2E5F6901-2E5F-4CEA-9AFD-B8BD02D71A60}">
      <dgm:prSet/>
      <dgm:spPr/>
      <dgm:t>
        <a:bodyPr/>
        <a:lstStyle/>
        <a:p>
          <a:endParaRPr lang="en-US"/>
        </a:p>
      </dgm:t>
    </dgm:pt>
    <dgm:pt modelId="{E4E6639E-4716-4D97-9A4E-B51EEE2AE411}" type="sibTrans" cxnId="{2E5F6901-2E5F-4CEA-9AFD-B8BD02D71A60}">
      <dgm:prSet/>
      <dgm:spPr/>
      <dgm:t>
        <a:bodyPr/>
        <a:lstStyle/>
        <a:p>
          <a:endParaRPr lang="en-US"/>
        </a:p>
      </dgm:t>
    </dgm:pt>
    <dgm:pt modelId="{60C05DA7-0719-4C3E-9ADF-1CD3C261B4B1}">
      <dgm:prSet phldrT="[Tekst]"/>
      <dgm:spPr/>
      <dgm:t>
        <a:bodyPr/>
        <a:lstStyle/>
        <a:p>
          <a:r>
            <a:rPr lang="bs-Latn-BA" dirty="0" smtClean="0"/>
            <a:t>Ius </a:t>
          </a:r>
          <a:r>
            <a:rPr lang="bs-Latn-BA" dirty="0" err="1" smtClean="0"/>
            <a:t>comune</a:t>
          </a:r>
          <a:r>
            <a:rPr lang="bs-Latn-BA" dirty="0" smtClean="0"/>
            <a:t>- norme koje vrijede za sve građane.</a:t>
          </a:r>
          <a:endParaRPr lang="en-US" dirty="0"/>
        </a:p>
      </dgm:t>
    </dgm:pt>
    <dgm:pt modelId="{5FDDE83D-28BC-49FD-A80D-EE2DA3425B80}" type="parTrans" cxnId="{4866F4B6-B215-48E5-87CC-8B69A4B0A033}">
      <dgm:prSet/>
      <dgm:spPr/>
      <dgm:t>
        <a:bodyPr/>
        <a:lstStyle/>
        <a:p>
          <a:endParaRPr lang="en-US"/>
        </a:p>
      </dgm:t>
    </dgm:pt>
    <dgm:pt modelId="{81569373-C316-41C7-8234-42C097CEBCF9}" type="sibTrans" cxnId="{4866F4B6-B215-48E5-87CC-8B69A4B0A033}">
      <dgm:prSet/>
      <dgm:spPr/>
      <dgm:t>
        <a:bodyPr/>
        <a:lstStyle/>
        <a:p>
          <a:endParaRPr lang="en-US"/>
        </a:p>
      </dgm:t>
    </dgm:pt>
    <dgm:pt modelId="{44316932-1936-4536-915F-51AA4D2873F0}">
      <dgm:prSet phldrT="[Tekst]"/>
      <dgm:spPr/>
      <dgm:t>
        <a:bodyPr/>
        <a:lstStyle/>
        <a:p>
          <a:r>
            <a:rPr lang="bs-Latn-BA" dirty="0" smtClean="0"/>
            <a:t>Ius </a:t>
          </a:r>
          <a:r>
            <a:rPr lang="bs-Latn-BA" dirty="0" err="1" smtClean="0"/>
            <a:t>singulare</a:t>
          </a:r>
          <a:r>
            <a:rPr lang="bs-Latn-BA" dirty="0" smtClean="0"/>
            <a:t>- pravila koja se odnose samo na </a:t>
          </a:r>
          <a:r>
            <a:rPr lang="bs-Latn-BA" dirty="0" err="1" smtClean="0"/>
            <a:t>užu</a:t>
          </a:r>
          <a:r>
            <a:rPr lang="bs-Latn-BA" dirty="0" smtClean="0"/>
            <a:t> skupinu građana ili čak samo na određenog pojedinca.</a:t>
          </a:r>
          <a:endParaRPr lang="en-US" dirty="0"/>
        </a:p>
      </dgm:t>
    </dgm:pt>
    <dgm:pt modelId="{78C7D9DE-12AE-45D1-BB12-A4E24CCDC30C}" type="parTrans" cxnId="{8B5067E6-EDF5-4A99-9C0E-F79B0ED7C7DC}">
      <dgm:prSet/>
      <dgm:spPr/>
      <dgm:t>
        <a:bodyPr/>
        <a:lstStyle/>
        <a:p>
          <a:endParaRPr lang="en-US"/>
        </a:p>
      </dgm:t>
    </dgm:pt>
    <dgm:pt modelId="{0C29DBF6-811D-4893-BA7F-3FF0BDD48698}" type="sibTrans" cxnId="{8B5067E6-EDF5-4A99-9C0E-F79B0ED7C7DC}">
      <dgm:prSet/>
      <dgm:spPr/>
      <dgm:t>
        <a:bodyPr/>
        <a:lstStyle/>
        <a:p>
          <a:endParaRPr lang="en-US"/>
        </a:p>
      </dgm:t>
    </dgm:pt>
    <dgm:pt modelId="{DB039487-A384-433A-9C96-59001E7161C9}" type="pres">
      <dgm:prSet presAssocID="{3DD57CDC-4047-4C3C-A8CF-51901ED272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63F70-009E-4ACA-9056-1A0A0E74BE8F}" type="pres">
      <dgm:prSet presAssocID="{E155691A-E2D6-40A3-83CD-FE33B7922C6C}" presName="root1" presStyleCnt="0"/>
      <dgm:spPr/>
    </dgm:pt>
    <dgm:pt modelId="{E2CE9C36-D7E1-4669-97CB-5569668565C1}" type="pres">
      <dgm:prSet presAssocID="{E155691A-E2D6-40A3-83CD-FE33B7922C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E84AA-053F-47F9-BD56-6797F655DF91}" type="pres">
      <dgm:prSet presAssocID="{E155691A-E2D6-40A3-83CD-FE33B7922C6C}" presName="level2hierChild" presStyleCnt="0"/>
      <dgm:spPr/>
    </dgm:pt>
    <dgm:pt modelId="{398B4501-70DB-4677-95BB-4B4E2B8C1C85}" type="pres">
      <dgm:prSet presAssocID="{5FDDE83D-28BC-49FD-A80D-EE2DA3425B8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FCB7631-AD80-4B9B-A231-35A629995BCD}" type="pres">
      <dgm:prSet presAssocID="{5FDDE83D-28BC-49FD-A80D-EE2DA3425B8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CCB73CC-CBF1-40E2-A982-426388E46CB1}" type="pres">
      <dgm:prSet presAssocID="{60C05DA7-0719-4C3E-9ADF-1CD3C261B4B1}" presName="root2" presStyleCnt="0"/>
      <dgm:spPr/>
    </dgm:pt>
    <dgm:pt modelId="{00C7DDCF-A81E-4C3E-BCFB-4DE79451D5A1}" type="pres">
      <dgm:prSet presAssocID="{60C05DA7-0719-4C3E-9ADF-1CD3C261B4B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26CD46-4EBE-452C-8F5C-162857151584}" type="pres">
      <dgm:prSet presAssocID="{60C05DA7-0719-4C3E-9ADF-1CD3C261B4B1}" presName="level3hierChild" presStyleCnt="0"/>
      <dgm:spPr/>
    </dgm:pt>
    <dgm:pt modelId="{75DCB470-EE86-4A08-84A6-6AD2FB9B1BF3}" type="pres">
      <dgm:prSet presAssocID="{78C7D9DE-12AE-45D1-BB12-A4E24CCDC30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58220DA-9AFE-463E-91EB-CAB52B4A43B1}" type="pres">
      <dgm:prSet presAssocID="{78C7D9DE-12AE-45D1-BB12-A4E24CCDC30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6D661C7-26DE-44DA-A3FB-FF70C7A8990C}" type="pres">
      <dgm:prSet presAssocID="{44316932-1936-4536-915F-51AA4D2873F0}" presName="root2" presStyleCnt="0"/>
      <dgm:spPr/>
    </dgm:pt>
    <dgm:pt modelId="{87D8CC50-A9C0-4353-9F12-0085A1F98FE4}" type="pres">
      <dgm:prSet presAssocID="{44316932-1936-4536-915F-51AA4D2873F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80E53-6663-4D27-83CB-F126EE9D9F1A}" type="pres">
      <dgm:prSet presAssocID="{44316932-1936-4536-915F-51AA4D2873F0}" presName="level3hierChild" presStyleCnt="0"/>
      <dgm:spPr/>
    </dgm:pt>
  </dgm:ptLst>
  <dgm:cxnLst>
    <dgm:cxn modelId="{3D79346D-7BC2-41E2-82F5-675FBEDD5057}" type="presOf" srcId="{3DD57CDC-4047-4C3C-A8CF-51901ED27219}" destId="{DB039487-A384-433A-9C96-59001E7161C9}" srcOrd="0" destOrd="0" presId="urn:microsoft.com/office/officeart/2005/8/layout/hierarchy2"/>
    <dgm:cxn modelId="{FB8E7784-8F94-48B7-BA63-93183BBC9426}" type="presOf" srcId="{60C05DA7-0719-4C3E-9ADF-1CD3C261B4B1}" destId="{00C7DDCF-A81E-4C3E-BCFB-4DE79451D5A1}" srcOrd="0" destOrd="0" presId="urn:microsoft.com/office/officeart/2005/8/layout/hierarchy2"/>
    <dgm:cxn modelId="{8B5067E6-EDF5-4A99-9C0E-F79B0ED7C7DC}" srcId="{E155691A-E2D6-40A3-83CD-FE33B7922C6C}" destId="{44316932-1936-4536-915F-51AA4D2873F0}" srcOrd="1" destOrd="0" parTransId="{78C7D9DE-12AE-45D1-BB12-A4E24CCDC30C}" sibTransId="{0C29DBF6-811D-4893-BA7F-3FF0BDD48698}"/>
    <dgm:cxn modelId="{207A55F8-B580-4A94-9CF8-4F520E97E4BF}" type="presOf" srcId="{44316932-1936-4536-915F-51AA4D2873F0}" destId="{87D8CC50-A9C0-4353-9F12-0085A1F98FE4}" srcOrd="0" destOrd="0" presId="urn:microsoft.com/office/officeart/2005/8/layout/hierarchy2"/>
    <dgm:cxn modelId="{FF6AA849-C6A6-4DEA-B4E5-FC58B7031DE8}" type="presOf" srcId="{5FDDE83D-28BC-49FD-A80D-EE2DA3425B80}" destId="{398B4501-70DB-4677-95BB-4B4E2B8C1C85}" srcOrd="0" destOrd="0" presId="urn:microsoft.com/office/officeart/2005/8/layout/hierarchy2"/>
    <dgm:cxn modelId="{62AF2705-C3E9-4DAC-A4E2-14B677A03F00}" type="presOf" srcId="{5FDDE83D-28BC-49FD-A80D-EE2DA3425B80}" destId="{9FCB7631-AD80-4B9B-A231-35A629995BCD}" srcOrd="1" destOrd="0" presId="urn:microsoft.com/office/officeart/2005/8/layout/hierarchy2"/>
    <dgm:cxn modelId="{2E5F6901-2E5F-4CEA-9AFD-B8BD02D71A60}" srcId="{3DD57CDC-4047-4C3C-A8CF-51901ED27219}" destId="{E155691A-E2D6-40A3-83CD-FE33B7922C6C}" srcOrd="0" destOrd="0" parTransId="{B8F6C2A7-BA5E-42E1-B95E-5DE08B7D5829}" sibTransId="{E4E6639E-4716-4D97-9A4E-B51EEE2AE411}"/>
    <dgm:cxn modelId="{A2E45665-1326-4DB7-B088-9B7957F14E8E}" type="presOf" srcId="{78C7D9DE-12AE-45D1-BB12-A4E24CCDC30C}" destId="{75DCB470-EE86-4A08-84A6-6AD2FB9B1BF3}" srcOrd="0" destOrd="0" presId="urn:microsoft.com/office/officeart/2005/8/layout/hierarchy2"/>
    <dgm:cxn modelId="{A00F7FD4-6649-45DA-948E-C9FDC3C10FAB}" type="presOf" srcId="{E155691A-E2D6-40A3-83CD-FE33B7922C6C}" destId="{E2CE9C36-D7E1-4669-97CB-5569668565C1}" srcOrd="0" destOrd="0" presId="urn:microsoft.com/office/officeart/2005/8/layout/hierarchy2"/>
    <dgm:cxn modelId="{09A7F50E-8FE1-4A5C-893A-B65BE28F39E8}" type="presOf" srcId="{78C7D9DE-12AE-45D1-BB12-A4E24CCDC30C}" destId="{258220DA-9AFE-463E-91EB-CAB52B4A43B1}" srcOrd="1" destOrd="0" presId="urn:microsoft.com/office/officeart/2005/8/layout/hierarchy2"/>
    <dgm:cxn modelId="{4866F4B6-B215-48E5-87CC-8B69A4B0A033}" srcId="{E155691A-E2D6-40A3-83CD-FE33B7922C6C}" destId="{60C05DA7-0719-4C3E-9ADF-1CD3C261B4B1}" srcOrd="0" destOrd="0" parTransId="{5FDDE83D-28BC-49FD-A80D-EE2DA3425B80}" sibTransId="{81569373-C316-41C7-8234-42C097CEBCF9}"/>
    <dgm:cxn modelId="{81D92FA6-D73C-48E9-9EBF-D5DCAA2C18C0}" type="presParOf" srcId="{DB039487-A384-433A-9C96-59001E7161C9}" destId="{46863F70-009E-4ACA-9056-1A0A0E74BE8F}" srcOrd="0" destOrd="0" presId="urn:microsoft.com/office/officeart/2005/8/layout/hierarchy2"/>
    <dgm:cxn modelId="{F6BC21D9-FFB9-42A4-AF1A-769A8FBA3159}" type="presParOf" srcId="{46863F70-009E-4ACA-9056-1A0A0E74BE8F}" destId="{E2CE9C36-D7E1-4669-97CB-5569668565C1}" srcOrd="0" destOrd="0" presId="urn:microsoft.com/office/officeart/2005/8/layout/hierarchy2"/>
    <dgm:cxn modelId="{41012633-9CF5-48A0-A2DA-5198DD96B4AD}" type="presParOf" srcId="{46863F70-009E-4ACA-9056-1A0A0E74BE8F}" destId="{3ACE84AA-053F-47F9-BD56-6797F655DF91}" srcOrd="1" destOrd="0" presId="urn:microsoft.com/office/officeart/2005/8/layout/hierarchy2"/>
    <dgm:cxn modelId="{3FC82C29-A04D-4022-A426-FF3045F77D2E}" type="presParOf" srcId="{3ACE84AA-053F-47F9-BD56-6797F655DF91}" destId="{398B4501-70DB-4677-95BB-4B4E2B8C1C85}" srcOrd="0" destOrd="0" presId="urn:microsoft.com/office/officeart/2005/8/layout/hierarchy2"/>
    <dgm:cxn modelId="{FE0F4A86-9C6D-4B6F-958B-CC1F38DD3E32}" type="presParOf" srcId="{398B4501-70DB-4677-95BB-4B4E2B8C1C85}" destId="{9FCB7631-AD80-4B9B-A231-35A629995BCD}" srcOrd="0" destOrd="0" presId="urn:microsoft.com/office/officeart/2005/8/layout/hierarchy2"/>
    <dgm:cxn modelId="{DE4E6F98-0A53-4F44-AAF2-2C684CD58451}" type="presParOf" srcId="{3ACE84AA-053F-47F9-BD56-6797F655DF91}" destId="{6CCB73CC-CBF1-40E2-A982-426388E46CB1}" srcOrd="1" destOrd="0" presId="urn:microsoft.com/office/officeart/2005/8/layout/hierarchy2"/>
    <dgm:cxn modelId="{B28EFBEC-809D-4759-B564-C9819863A97A}" type="presParOf" srcId="{6CCB73CC-CBF1-40E2-A982-426388E46CB1}" destId="{00C7DDCF-A81E-4C3E-BCFB-4DE79451D5A1}" srcOrd="0" destOrd="0" presId="urn:microsoft.com/office/officeart/2005/8/layout/hierarchy2"/>
    <dgm:cxn modelId="{636E149B-179E-4AAB-9D86-28C92C1DC285}" type="presParOf" srcId="{6CCB73CC-CBF1-40E2-A982-426388E46CB1}" destId="{1126CD46-4EBE-452C-8F5C-162857151584}" srcOrd="1" destOrd="0" presId="urn:microsoft.com/office/officeart/2005/8/layout/hierarchy2"/>
    <dgm:cxn modelId="{A2EFB39F-AA47-4153-A0AD-04CD89C373F5}" type="presParOf" srcId="{3ACE84AA-053F-47F9-BD56-6797F655DF91}" destId="{75DCB470-EE86-4A08-84A6-6AD2FB9B1BF3}" srcOrd="2" destOrd="0" presId="urn:microsoft.com/office/officeart/2005/8/layout/hierarchy2"/>
    <dgm:cxn modelId="{BAD657D1-966D-4131-8370-C0BE6A17E2DF}" type="presParOf" srcId="{75DCB470-EE86-4A08-84A6-6AD2FB9B1BF3}" destId="{258220DA-9AFE-463E-91EB-CAB52B4A43B1}" srcOrd="0" destOrd="0" presId="urn:microsoft.com/office/officeart/2005/8/layout/hierarchy2"/>
    <dgm:cxn modelId="{1FD80FC5-BC3D-4329-96D0-439974E55F63}" type="presParOf" srcId="{3ACE84AA-053F-47F9-BD56-6797F655DF91}" destId="{A6D661C7-26DE-44DA-A3FB-FF70C7A8990C}" srcOrd="3" destOrd="0" presId="urn:microsoft.com/office/officeart/2005/8/layout/hierarchy2"/>
    <dgm:cxn modelId="{D0D5F38D-807E-45D8-B546-04F2FB129906}" type="presParOf" srcId="{A6D661C7-26DE-44DA-A3FB-FF70C7A8990C}" destId="{87D8CC50-A9C0-4353-9F12-0085A1F98FE4}" srcOrd="0" destOrd="0" presId="urn:microsoft.com/office/officeart/2005/8/layout/hierarchy2"/>
    <dgm:cxn modelId="{6CCF94AF-7B2B-40D2-A193-B37E3864A1D5}" type="presParOf" srcId="{A6D661C7-26DE-44DA-A3FB-FF70C7A8990C}" destId="{37E80E53-6663-4D27-83CB-F126EE9D9F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89F7D5-0C2E-4AF3-861B-6C8CAAD0091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62BC65A-F2E4-4DB8-8EAA-95A14821EFBD}">
      <dgm:prSet phldrT="[Tekst]" custT="1"/>
      <dgm:spPr/>
      <dgm:t>
        <a:bodyPr/>
        <a:lstStyle/>
        <a:p>
          <a:r>
            <a:rPr lang="bs-Latn-BA" sz="1600" dirty="0" smtClean="0"/>
            <a:t>S obzirom na izvore, tj. prema porijeklu pojedine norme:</a:t>
          </a:r>
          <a:endParaRPr lang="en-US" sz="1600" dirty="0"/>
        </a:p>
      </dgm:t>
    </dgm:pt>
    <dgm:pt modelId="{06C8F915-4692-419C-95EB-915EBC997298}" type="parTrans" cxnId="{7F42DE3E-8EFA-48F6-B737-E249C3D2159E}">
      <dgm:prSet/>
      <dgm:spPr/>
      <dgm:t>
        <a:bodyPr/>
        <a:lstStyle/>
        <a:p>
          <a:endParaRPr lang="en-US"/>
        </a:p>
      </dgm:t>
    </dgm:pt>
    <dgm:pt modelId="{FAB3D3D5-BC83-437D-98CD-416DAA1CBD07}" type="sibTrans" cxnId="{7F42DE3E-8EFA-48F6-B737-E249C3D2159E}">
      <dgm:prSet/>
      <dgm:spPr/>
      <dgm:t>
        <a:bodyPr/>
        <a:lstStyle/>
        <a:p>
          <a:endParaRPr lang="en-US"/>
        </a:p>
      </dgm:t>
    </dgm:pt>
    <dgm:pt modelId="{D9F60230-627F-474D-A11B-186A478A5A2B}">
      <dgm:prSet phldrT="[Tekst]" custT="1"/>
      <dgm:spPr/>
      <dgm:t>
        <a:bodyPr/>
        <a:lstStyle/>
        <a:p>
          <a:r>
            <a:rPr lang="bs-Latn-BA" sz="1400" dirty="0" smtClean="0"/>
            <a:t>Ius </a:t>
          </a:r>
          <a:r>
            <a:rPr lang="bs-Latn-BA" sz="1400" dirty="0" err="1" smtClean="0"/>
            <a:t>scriptum</a:t>
          </a:r>
          <a:r>
            <a:rPr lang="bs-Latn-BA" sz="1400" dirty="0" smtClean="0"/>
            <a:t>- proizilazi od organa javne vlasti sa zakonodavnom funkcijom i u pravilu je </a:t>
          </a:r>
          <a:r>
            <a:rPr lang="bs-Latn-BA" sz="1400" dirty="0" err="1" smtClean="0"/>
            <a:t>redigirano</a:t>
          </a:r>
          <a:r>
            <a:rPr lang="bs-Latn-BA" sz="1400" dirty="0" smtClean="0"/>
            <a:t> napismeno.</a:t>
          </a:r>
          <a:endParaRPr lang="en-US" sz="1400" dirty="0"/>
        </a:p>
      </dgm:t>
    </dgm:pt>
    <dgm:pt modelId="{B8F136D4-03A8-4AF9-AD15-78F85B639E3A}" type="parTrans" cxnId="{D42327B5-8A16-4843-AECC-864447F288AE}">
      <dgm:prSet/>
      <dgm:spPr/>
      <dgm:t>
        <a:bodyPr/>
        <a:lstStyle/>
        <a:p>
          <a:endParaRPr lang="en-US"/>
        </a:p>
      </dgm:t>
    </dgm:pt>
    <dgm:pt modelId="{4E210091-FAD3-4C23-B9A2-9AE5CF44289E}" type="sibTrans" cxnId="{D42327B5-8A16-4843-AECC-864447F288AE}">
      <dgm:prSet/>
      <dgm:spPr/>
      <dgm:t>
        <a:bodyPr/>
        <a:lstStyle/>
        <a:p>
          <a:endParaRPr lang="en-US"/>
        </a:p>
      </dgm:t>
    </dgm:pt>
    <dgm:pt modelId="{5DEF2454-FD8A-478A-BD96-9A832BB332F3}">
      <dgm:prSet phldrT="[Tekst]" custT="1"/>
      <dgm:spPr/>
      <dgm:t>
        <a:bodyPr/>
        <a:lstStyle/>
        <a:p>
          <a:r>
            <a:rPr lang="bs-Latn-BA" sz="1800" dirty="0" smtClean="0"/>
            <a:t>Rimljani u ius </a:t>
          </a:r>
          <a:r>
            <a:rPr lang="bs-Latn-BA" sz="1800" dirty="0" err="1" smtClean="0"/>
            <a:t>scriptum</a:t>
          </a:r>
          <a:r>
            <a:rPr lang="bs-Latn-BA" sz="1800" dirty="0" smtClean="0"/>
            <a:t> ubrajaju: zakone (</a:t>
          </a:r>
          <a:r>
            <a:rPr lang="bs-Latn-BA" sz="1800" dirty="0" err="1" smtClean="0"/>
            <a:t>leges</a:t>
          </a:r>
          <a:r>
            <a:rPr lang="bs-Latn-BA" sz="1800" dirty="0" smtClean="0"/>
            <a:t> i </a:t>
          </a:r>
          <a:r>
            <a:rPr lang="bs-Latn-BA" sz="1800" dirty="0" err="1" smtClean="0"/>
            <a:t>plebiscita</a:t>
          </a:r>
          <a:r>
            <a:rPr lang="bs-Latn-BA" sz="1800" dirty="0" smtClean="0"/>
            <a:t>), magistratske </a:t>
          </a:r>
          <a:r>
            <a:rPr lang="bs-Latn-BA" sz="1800" dirty="0" err="1" smtClean="0"/>
            <a:t>edikte</a:t>
          </a:r>
          <a:r>
            <a:rPr lang="bs-Latn-BA" sz="1800" dirty="0" smtClean="0"/>
            <a:t> (</a:t>
          </a:r>
          <a:r>
            <a:rPr lang="bs-Latn-BA" sz="1800" dirty="0" err="1" smtClean="0"/>
            <a:t>magistratuum</a:t>
          </a:r>
          <a:r>
            <a:rPr lang="bs-Latn-BA" sz="1800" dirty="0" smtClean="0"/>
            <a:t> </a:t>
          </a:r>
          <a:r>
            <a:rPr lang="bs-Latn-BA" sz="1800" dirty="0" err="1" smtClean="0"/>
            <a:t>edicta</a:t>
          </a:r>
          <a:r>
            <a:rPr lang="bs-Latn-BA" sz="1800" dirty="0" smtClean="0"/>
            <a:t>), zaključke senata (</a:t>
          </a:r>
          <a:r>
            <a:rPr lang="bs-Latn-BA" sz="1800" dirty="0" err="1" smtClean="0"/>
            <a:t>senatus</a:t>
          </a:r>
          <a:r>
            <a:rPr lang="bs-Latn-BA" sz="1800" dirty="0" smtClean="0"/>
            <a:t> </a:t>
          </a:r>
          <a:r>
            <a:rPr lang="bs-Latn-BA" sz="1800" dirty="0" err="1" smtClean="0"/>
            <a:t>consulta</a:t>
          </a:r>
          <a:r>
            <a:rPr lang="bs-Latn-BA" sz="1800" dirty="0" smtClean="0"/>
            <a:t>), mišljenja i odgovore pravnika (</a:t>
          </a:r>
          <a:r>
            <a:rPr lang="bs-Latn-BA" sz="1800" dirty="0" err="1" smtClean="0"/>
            <a:t>responsa</a:t>
          </a:r>
          <a:r>
            <a:rPr lang="bs-Latn-BA" sz="1800" dirty="0" smtClean="0"/>
            <a:t> </a:t>
          </a:r>
          <a:r>
            <a:rPr lang="bs-Latn-BA" sz="1800" dirty="0" err="1" smtClean="0"/>
            <a:t>prudentium</a:t>
          </a:r>
          <a:r>
            <a:rPr lang="bs-Latn-BA" sz="1800" dirty="0" smtClean="0"/>
            <a:t>), carske konstitucije (</a:t>
          </a:r>
          <a:r>
            <a:rPr lang="bs-Latn-BA" sz="1800" dirty="0" err="1" smtClean="0"/>
            <a:t>constitutiones</a:t>
          </a:r>
          <a:r>
            <a:rPr lang="bs-Latn-BA" sz="1700" dirty="0" smtClean="0"/>
            <a:t>).</a:t>
          </a:r>
          <a:endParaRPr lang="en-US" sz="1700" dirty="0"/>
        </a:p>
      </dgm:t>
    </dgm:pt>
    <dgm:pt modelId="{54D1A931-B12E-43C0-BB06-F7DC75E9BA59}" type="parTrans" cxnId="{5586CE8E-63EB-42A9-BC9F-BF86065FF4D9}">
      <dgm:prSet/>
      <dgm:spPr/>
      <dgm:t>
        <a:bodyPr/>
        <a:lstStyle/>
        <a:p>
          <a:endParaRPr lang="en-US"/>
        </a:p>
      </dgm:t>
    </dgm:pt>
    <dgm:pt modelId="{B86B6FAF-4A41-452D-AAE1-0B3CF5C212BB}" type="sibTrans" cxnId="{5586CE8E-63EB-42A9-BC9F-BF86065FF4D9}">
      <dgm:prSet/>
      <dgm:spPr/>
      <dgm:t>
        <a:bodyPr/>
        <a:lstStyle/>
        <a:p>
          <a:endParaRPr lang="en-US"/>
        </a:p>
      </dgm:t>
    </dgm:pt>
    <dgm:pt modelId="{FBDF1CBF-A944-4514-BC6A-48CD8892A084}">
      <dgm:prSet phldrT="[Tekst]" custT="1"/>
      <dgm:spPr/>
      <dgm:t>
        <a:bodyPr/>
        <a:lstStyle/>
        <a:p>
          <a:r>
            <a:rPr lang="bs-Latn-BA" sz="1600" dirty="0" smtClean="0"/>
            <a:t>Ius non </a:t>
          </a:r>
          <a:r>
            <a:rPr lang="bs-Latn-BA" sz="1600" dirty="0" err="1" smtClean="0"/>
            <a:t>scriptum</a:t>
          </a:r>
          <a:r>
            <a:rPr lang="bs-Latn-BA" sz="1600" dirty="0" smtClean="0"/>
            <a:t>- obuhvata običaje i </a:t>
          </a:r>
          <a:r>
            <a:rPr lang="bs-Latn-BA" sz="1600" dirty="0" err="1" smtClean="0"/>
            <a:t>običajno</a:t>
          </a:r>
          <a:r>
            <a:rPr lang="bs-Latn-BA" sz="1600" dirty="0" smtClean="0"/>
            <a:t> pravo</a:t>
          </a:r>
          <a:r>
            <a:rPr lang="bs-Latn-BA" sz="1500" dirty="0" smtClean="0"/>
            <a:t>.</a:t>
          </a:r>
          <a:endParaRPr lang="en-US" sz="1500" dirty="0"/>
        </a:p>
      </dgm:t>
    </dgm:pt>
    <dgm:pt modelId="{35F44748-40C1-40D0-9B09-EB987D1CFEA3}" type="parTrans" cxnId="{2D875B06-FFD0-4360-9458-6D13ABC21AC0}">
      <dgm:prSet/>
      <dgm:spPr/>
      <dgm:t>
        <a:bodyPr/>
        <a:lstStyle/>
        <a:p>
          <a:endParaRPr lang="en-US"/>
        </a:p>
      </dgm:t>
    </dgm:pt>
    <dgm:pt modelId="{43D6F1E3-559C-48E3-8E96-F45235CC25B3}" type="sibTrans" cxnId="{2D875B06-FFD0-4360-9458-6D13ABC21AC0}">
      <dgm:prSet/>
      <dgm:spPr/>
      <dgm:t>
        <a:bodyPr/>
        <a:lstStyle/>
        <a:p>
          <a:endParaRPr lang="en-US"/>
        </a:p>
      </dgm:t>
    </dgm:pt>
    <dgm:pt modelId="{E70E55E4-B2FC-4C9B-B3C9-B0BBFE3EFD7F}">
      <dgm:prSet phldrT="[Tekst]" custT="1"/>
      <dgm:spPr/>
      <dgm:t>
        <a:bodyPr/>
        <a:lstStyle/>
        <a:p>
          <a:r>
            <a:rPr lang="bs-Latn-BA" sz="1600" dirty="0" smtClean="0"/>
            <a:t>Običaj (</a:t>
          </a:r>
          <a:r>
            <a:rPr lang="bs-Latn-BA" sz="1600" dirty="0" err="1" smtClean="0"/>
            <a:t>consuetudo</a:t>
          </a:r>
          <a:r>
            <a:rPr lang="bs-Latn-BA" sz="1600" dirty="0" smtClean="0"/>
            <a:t>, mores) je društvena norma koja se stvara dugotrajnim ponavljanjem određenog ponašanja. </a:t>
          </a:r>
          <a:r>
            <a:rPr lang="bs-Latn-BA" sz="1600" dirty="0" err="1" smtClean="0"/>
            <a:t>Običajno</a:t>
          </a:r>
          <a:r>
            <a:rPr lang="bs-Latn-BA" sz="1600" dirty="0" smtClean="0"/>
            <a:t> pravo nastaje kada običaj dobije državnu sankciju pravnom zaštitom i kada se država pobrine za primjenu sankcije.</a:t>
          </a:r>
          <a:endParaRPr lang="en-US" sz="1600" dirty="0"/>
        </a:p>
      </dgm:t>
    </dgm:pt>
    <dgm:pt modelId="{E2B800DA-2AA4-4C3F-B7E2-2ECBF1C97A8A}" type="parTrans" cxnId="{9D9A507C-878C-4F32-BF05-2E7AE16DDF37}">
      <dgm:prSet/>
      <dgm:spPr/>
      <dgm:t>
        <a:bodyPr/>
        <a:lstStyle/>
        <a:p>
          <a:endParaRPr lang="en-US"/>
        </a:p>
      </dgm:t>
    </dgm:pt>
    <dgm:pt modelId="{616814F5-02C2-4C91-A65A-2EC36811086E}" type="sibTrans" cxnId="{9D9A507C-878C-4F32-BF05-2E7AE16DDF37}">
      <dgm:prSet/>
      <dgm:spPr/>
      <dgm:t>
        <a:bodyPr/>
        <a:lstStyle/>
        <a:p>
          <a:endParaRPr lang="en-US"/>
        </a:p>
      </dgm:t>
    </dgm:pt>
    <dgm:pt modelId="{B66B2BFE-EF44-4885-BBC3-A03AC9612F47}" type="pres">
      <dgm:prSet presAssocID="{6789F7D5-0C2E-4AF3-861B-6C8CAAD0091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ED4AA7-E726-4342-BE1A-79F4266C843C}" type="pres">
      <dgm:prSet presAssocID="{F62BC65A-F2E4-4DB8-8EAA-95A14821EFBD}" presName="root1" presStyleCnt="0"/>
      <dgm:spPr/>
    </dgm:pt>
    <dgm:pt modelId="{79F5D193-588D-4616-AB31-80AF3C27A4E4}" type="pres">
      <dgm:prSet presAssocID="{F62BC65A-F2E4-4DB8-8EAA-95A14821EFBD}" presName="LevelOneTextNode" presStyleLbl="node0" presStyleIdx="0" presStyleCnt="1" custScaleY="180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AD515-295D-4960-8356-7DAC3C7185EA}" type="pres">
      <dgm:prSet presAssocID="{F62BC65A-F2E4-4DB8-8EAA-95A14821EFBD}" presName="level2hierChild" presStyleCnt="0"/>
      <dgm:spPr/>
    </dgm:pt>
    <dgm:pt modelId="{4BDF983E-2584-49CC-9249-325DE27EA4FC}" type="pres">
      <dgm:prSet presAssocID="{B8F136D4-03A8-4AF9-AD15-78F85B639E3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F3DBB6-F9DF-44F9-AAFA-3E3E126A9A94}" type="pres">
      <dgm:prSet presAssocID="{B8F136D4-03A8-4AF9-AD15-78F85B639E3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7AD419-0B80-4CC9-ADA3-72BA709C83B3}" type="pres">
      <dgm:prSet presAssocID="{D9F60230-627F-474D-A11B-186A478A5A2B}" presName="root2" presStyleCnt="0"/>
      <dgm:spPr/>
    </dgm:pt>
    <dgm:pt modelId="{0EFFE49E-72A2-48F5-8DE5-617FCB375610}" type="pres">
      <dgm:prSet presAssocID="{D9F60230-627F-474D-A11B-186A478A5A2B}" presName="LevelTwoTextNode" presStyleLbl="node2" presStyleIdx="0" presStyleCnt="2" custScaleY="215081" custLinFactNeighborX="-20378" custLinFactNeighborY="-1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75F0EA-CF84-4FCB-A74F-75286B6AC05F}" type="pres">
      <dgm:prSet presAssocID="{D9F60230-627F-474D-A11B-186A478A5A2B}" presName="level3hierChild" presStyleCnt="0"/>
      <dgm:spPr/>
    </dgm:pt>
    <dgm:pt modelId="{068CEB50-A404-482E-8670-B860618015DE}" type="pres">
      <dgm:prSet presAssocID="{54D1A931-B12E-43C0-BB06-F7DC75E9BA59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9C70C78-9ADE-4AD6-AACC-23EE28086ED4}" type="pres">
      <dgm:prSet presAssocID="{54D1A931-B12E-43C0-BB06-F7DC75E9BA59}" presName="connTx" presStyleLbl="parChTrans1D3" presStyleIdx="0" presStyleCnt="2"/>
      <dgm:spPr/>
      <dgm:t>
        <a:bodyPr/>
        <a:lstStyle/>
        <a:p>
          <a:endParaRPr lang="en-US"/>
        </a:p>
      </dgm:t>
    </dgm:pt>
    <dgm:pt modelId="{DF08311B-B32E-44D1-AE87-B9F842BC5E5D}" type="pres">
      <dgm:prSet presAssocID="{5DEF2454-FD8A-478A-BD96-9A832BB332F3}" presName="root2" presStyleCnt="0"/>
      <dgm:spPr/>
    </dgm:pt>
    <dgm:pt modelId="{A13F999A-653F-4745-9538-3C31F85BE38D}" type="pres">
      <dgm:prSet presAssocID="{5DEF2454-FD8A-478A-BD96-9A832BB332F3}" presName="LevelTwoTextNode" presStyleLbl="node3" presStyleIdx="0" presStyleCnt="2" custScaleX="228849" custScaleY="244595" custLinFactNeighborX="-18485" custLinFactNeighborY="4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61E95-C0BA-45B8-9261-9AA1657E6B3D}" type="pres">
      <dgm:prSet presAssocID="{5DEF2454-FD8A-478A-BD96-9A832BB332F3}" presName="level3hierChild" presStyleCnt="0"/>
      <dgm:spPr/>
    </dgm:pt>
    <dgm:pt modelId="{97616BE5-D08D-4237-BD90-9DCE2579DAE2}" type="pres">
      <dgm:prSet presAssocID="{35F44748-40C1-40D0-9B09-EB987D1CFEA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F09F393C-DDA0-4BD8-B062-DDA8486A90F4}" type="pres">
      <dgm:prSet presAssocID="{35F44748-40C1-40D0-9B09-EB987D1CFEA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91D6ACC-E069-45F7-834B-7DF9B2C4B43B}" type="pres">
      <dgm:prSet presAssocID="{FBDF1CBF-A944-4514-BC6A-48CD8892A084}" presName="root2" presStyleCnt="0"/>
      <dgm:spPr/>
    </dgm:pt>
    <dgm:pt modelId="{CA94DEA0-D85A-49C6-A217-29E3CE31D16F}" type="pres">
      <dgm:prSet presAssocID="{FBDF1CBF-A944-4514-BC6A-48CD8892A084}" presName="LevelTwoTextNode" presStyleLbl="node2" presStyleIdx="1" presStyleCnt="2" custScaleY="211272" custLinFactNeighborX="-20378" custLinFactNeighborY="2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2613B-D760-404A-AE54-FF73AAFF9242}" type="pres">
      <dgm:prSet presAssocID="{FBDF1CBF-A944-4514-BC6A-48CD8892A084}" presName="level3hierChild" presStyleCnt="0"/>
      <dgm:spPr/>
    </dgm:pt>
    <dgm:pt modelId="{B0ECD869-D33B-4A2A-913C-3D562EC9BE22}" type="pres">
      <dgm:prSet presAssocID="{E2B800DA-2AA4-4C3F-B7E2-2ECBF1C97A8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FBD51CE-58F5-47A9-B602-773656664655}" type="pres">
      <dgm:prSet presAssocID="{E2B800DA-2AA4-4C3F-B7E2-2ECBF1C97A8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2AAB75F-672C-48DA-BF4F-3C242F25BF61}" type="pres">
      <dgm:prSet presAssocID="{E70E55E4-B2FC-4C9B-B3C9-B0BBFE3EFD7F}" presName="root2" presStyleCnt="0"/>
      <dgm:spPr/>
    </dgm:pt>
    <dgm:pt modelId="{E2AB404A-57B3-497F-AA35-630D41079FE3}" type="pres">
      <dgm:prSet presAssocID="{E70E55E4-B2FC-4C9B-B3C9-B0BBFE3EFD7F}" presName="LevelTwoTextNode" presStyleLbl="node3" presStyleIdx="1" presStyleCnt="2" custScaleX="220156" custScaleY="220161" custLinFactNeighborX="-11432" custLinFactNeighborY="52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42B482-37D0-4BC7-9BA9-52F801FAB5C5}" type="pres">
      <dgm:prSet presAssocID="{E70E55E4-B2FC-4C9B-B3C9-B0BBFE3EFD7F}" presName="level3hierChild" presStyleCnt="0"/>
      <dgm:spPr/>
    </dgm:pt>
  </dgm:ptLst>
  <dgm:cxnLst>
    <dgm:cxn modelId="{3EF3F30A-E3AD-4EE3-918E-184316D458E3}" type="presOf" srcId="{54D1A931-B12E-43C0-BB06-F7DC75E9BA59}" destId="{068CEB50-A404-482E-8670-B860618015DE}" srcOrd="0" destOrd="0" presId="urn:microsoft.com/office/officeart/2005/8/layout/hierarchy2"/>
    <dgm:cxn modelId="{8B87BC03-EB63-4439-BFC9-643EDACFC0CC}" type="presOf" srcId="{6789F7D5-0C2E-4AF3-861B-6C8CAAD00911}" destId="{B66B2BFE-EF44-4885-BBC3-A03AC9612F47}" srcOrd="0" destOrd="0" presId="urn:microsoft.com/office/officeart/2005/8/layout/hierarchy2"/>
    <dgm:cxn modelId="{2D875B06-FFD0-4360-9458-6D13ABC21AC0}" srcId="{F62BC65A-F2E4-4DB8-8EAA-95A14821EFBD}" destId="{FBDF1CBF-A944-4514-BC6A-48CD8892A084}" srcOrd="1" destOrd="0" parTransId="{35F44748-40C1-40D0-9B09-EB987D1CFEA3}" sibTransId="{43D6F1E3-559C-48E3-8E96-F45235CC25B3}"/>
    <dgm:cxn modelId="{D2218BF0-24F0-4974-B5EB-70A7AE1295C3}" type="presOf" srcId="{D9F60230-627F-474D-A11B-186A478A5A2B}" destId="{0EFFE49E-72A2-48F5-8DE5-617FCB375610}" srcOrd="0" destOrd="0" presId="urn:microsoft.com/office/officeart/2005/8/layout/hierarchy2"/>
    <dgm:cxn modelId="{D42327B5-8A16-4843-AECC-864447F288AE}" srcId="{F62BC65A-F2E4-4DB8-8EAA-95A14821EFBD}" destId="{D9F60230-627F-474D-A11B-186A478A5A2B}" srcOrd="0" destOrd="0" parTransId="{B8F136D4-03A8-4AF9-AD15-78F85B639E3A}" sibTransId="{4E210091-FAD3-4C23-B9A2-9AE5CF44289E}"/>
    <dgm:cxn modelId="{7A645C7D-4F43-4C86-A4CC-5C5D28380EEC}" type="presOf" srcId="{B8F136D4-03A8-4AF9-AD15-78F85B639E3A}" destId="{4BDF983E-2584-49CC-9249-325DE27EA4FC}" srcOrd="0" destOrd="0" presId="urn:microsoft.com/office/officeart/2005/8/layout/hierarchy2"/>
    <dgm:cxn modelId="{D74F60BC-8E08-46DB-BF37-C659A25D4DD1}" type="presOf" srcId="{E2B800DA-2AA4-4C3F-B7E2-2ECBF1C97A8A}" destId="{BFBD51CE-58F5-47A9-B602-773656664655}" srcOrd="1" destOrd="0" presId="urn:microsoft.com/office/officeart/2005/8/layout/hierarchy2"/>
    <dgm:cxn modelId="{9D9A507C-878C-4F32-BF05-2E7AE16DDF37}" srcId="{FBDF1CBF-A944-4514-BC6A-48CD8892A084}" destId="{E70E55E4-B2FC-4C9B-B3C9-B0BBFE3EFD7F}" srcOrd="0" destOrd="0" parTransId="{E2B800DA-2AA4-4C3F-B7E2-2ECBF1C97A8A}" sibTransId="{616814F5-02C2-4C91-A65A-2EC36811086E}"/>
    <dgm:cxn modelId="{5586CE8E-63EB-42A9-BC9F-BF86065FF4D9}" srcId="{D9F60230-627F-474D-A11B-186A478A5A2B}" destId="{5DEF2454-FD8A-478A-BD96-9A832BB332F3}" srcOrd="0" destOrd="0" parTransId="{54D1A931-B12E-43C0-BB06-F7DC75E9BA59}" sibTransId="{B86B6FAF-4A41-452D-AAE1-0B3CF5C212BB}"/>
    <dgm:cxn modelId="{E5C34E98-92E7-40AA-BC85-6219C63C235E}" type="presOf" srcId="{35F44748-40C1-40D0-9B09-EB987D1CFEA3}" destId="{97616BE5-D08D-4237-BD90-9DCE2579DAE2}" srcOrd="0" destOrd="0" presId="urn:microsoft.com/office/officeart/2005/8/layout/hierarchy2"/>
    <dgm:cxn modelId="{5C6B7CEB-5681-4E26-9558-E918DD4DB719}" type="presOf" srcId="{35F44748-40C1-40D0-9B09-EB987D1CFEA3}" destId="{F09F393C-DDA0-4BD8-B062-DDA8486A90F4}" srcOrd="1" destOrd="0" presId="urn:microsoft.com/office/officeart/2005/8/layout/hierarchy2"/>
    <dgm:cxn modelId="{B70456E2-12A3-4C29-B954-D8B1355A235B}" type="presOf" srcId="{5DEF2454-FD8A-478A-BD96-9A832BB332F3}" destId="{A13F999A-653F-4745-9538-3C31F85BE38D}" srcOrd="0" destOrd="0" presId="urn:microsoft.com/office/officeart/2005/8/layout/hierarchy2"/>
    <dgm:cxn modelId="{7F42DE3E-8EFA-48F6-B737-E249C3D2159E}" srcId="{6789F7D5-0C2E-4AF3-861B-6C8CAAD00911}" destId="{F62BC65A-F2E4-4DB8-8EAA-95A14821EFBD}" srcOrd="0" destOrd="0" parTransId="{06C8F915-4692-419C-95EB-915EBC997298}" sibTransId="{FAB3D3D5-BC83-437D-98CD-416DAA1CBD07}"/>
    <dgm:cxn modelId="{F3B51759-3CDB-40C6-9A73-40B3EF3C5E43}" type="presOf" srcId="{54D1A931-B12E-43C0-BB06-F7DC75E9BA59}" destId="{D9C70C78-9ADE-4AD6-AACC-23EE28086ED4}" srcOrd="1" destOrd="0" presId="urn:microsoft.com/office/officeart/2005/8/layout/hierarchy2"/>
    <dgm:cxn modelId="{0D79BF78-8BD6-41BA-872F-47AF019B87FD}" type="presOf" srcId="{E70E55E4-B2FC-4C9B-B3C9-B0BBFE3EFD7F}" destId="{E2AB404A-57B3-497F-AA35-630D41079FE3}" srcOrd="0" destOrd="0" presId="urn:microsoft.com/office/officeart/2005/8/layout/hierarchy2"/>
    <dgm:cxn modelId="{58C3B91B-4007-410E-B82C-AB3A5073D675}" type="presOf" srcId="{FBDF1CBF-A944-4514-BC6A-48CD8892A084}" destId="{CA94DEA0-D85A-49C6-A217-29E3CE31D16F}" srcOrd="0" destOrd="0" presId="urn:microsoft.com/office/officeart/2005/8/layout/hierarchy2"/>
    <dgm:cxn modelId="{5D6AFC55-76CC-4E17-9AD1-E845774A56A1}" type="presOf" srcId="{E2B800DA-2AA4-4C3F-B7E2-2ECBF1C97A8A}" destId="{B0ECD869-D33B-4A2A-913C-3D562EC9BE22}" srcOrd="0" destOrd="0" presId="urn:microsoft.com/office/officeart/2005/8/layout/hierarchy2"/>
    <dgm:cxn modelId="{88120575-EA4F-4CFA-9448-327EC59566BA}" type="presOf" srcId="{F62BC65A-F2E4-4DB8-8EAA-95A14821EFBD}" destId="{79F5D193-588D-4616-AB31-80AF3C27A4E4}" srcOrd="0" destOrd="0" presId="urn:microsoft.com/office/officeart/2005/8/layout/hierarchy2"/>
    <dgm:cxn modelId="{A56FEC36-9715-4BE9-B4E1-294E84CDE0BA}" type="presOf" srcId="{B8F136D4-03A8-4AF9-AD15-78F85B639E3A}" destId="{53F3DBB6-F9DF-44F9-AAFA-3E3E126A9A94}" srcOrd="1" destOrd="0" presId="urn:microsoft.com/office/officeart/2005/8/layout/hierarchy2"/>
    <dgm:cxn modelId="{39F5744C-C143-4581-AF6D-969CF76606A8}" type="presParOf" srcId="{B66B2BFE-EF44-4885-BBC3-A03AC9612F47}" destId="{47ED4AA7-E726-4342-BE1A-79F4266C843C}" srcOrd="0" destOrd="0" presId="urn:microsoft.com/office/officeart/2005/8/layout/hierarchy2"/>
    <dgm:cxn modelId="{3B30588C-F0DC-4707-B641-36AB9189F41D}" type="presParOf" srcId="{47ED4AA7-E726-4342-BE1A-79F4266C843C}" destId="{79F5D193-588D-4616-AB31-80AF3C27A4E4}" srcOrd="0" destOrd="0" presId="urn:microsoft.com/office/officeart/2005/8/layout/hierarchy2"/>
    <dgm:cxn modelId="{C21D070F-EC03-4B6B-8AE7-216D5CED85B8}" type="presParOf" srcId="{47ED4AA7-E726-4342-BE1A-79F4266C843C}" destId="{43EAD515-295D-4960-8356-7DAC3C7185EA}" srcOrd="1" destOrd="0" presId="urn:microsoft.com/office/officeart/2005/8/layout/hierarchy2"/>
    <dgm:cxn modelId="{5863987F-7FA3-4E67-982A-0602A20810C9}" type="presParOf" srcId="{43EAD515-295D-4960-8356-7DAC3C7185EA}" destId="{4BDF983E-2584-49CC-9249-325DE27EA4FC}" srcOrd="0" destOrd="0" presId="urn:microsoft.com/office/officeart/2005/8/layout/hierarchy2"/>
    <dgm:cxn modelId="{AF7615A2-AFFD-451D-9CD9-E8E0C7FB402B}" type="presParOf" srcId="{4BDF983E-2584-49CC-9249-325DE27EA4FC}" destId="{53F3DBB6-F9DF-44F9-AAFA-3E3E126A9A94}" srcOrd="0" destOrd="0" presId="urn:microsoft.com/office/officeart/2005/8/layout/hierarchy2"/>
    <dgm:cxn modelId="{F834C0CF-42F2-44E6-9255-6030A7508003}" type="presParOf" srcId="{43EAD515-295D-4960-8356-7DAC3C7185EA}" destId="{D27AD419-0B80-4CC9-ADA3-72BA709C83B3}" srcOrd="1" destOrd="0" presId="urn:microsoft.com/office/officeart/2005/8/layout/hierarchy2"/>
    <dgm:cxn modelId="{D2FB1CF1-ED0F-4CB2-B009-2FC55B7F778D}" type="presParOf" srcId="{D27AD419-0B80-4CC9-ADA3-72BA709C83B3}" destId="{0EFFE49E-72A2-48F5-8DE5-617FCB375610}" srcOrd="0" destOrd="0" presId="urn:microsoft.com/office/officeart/2005/8/layout/hierarchy2"/>
    <dgm:cxn modelId="{0708B538-FAD2-4FAC-AB96-E5F93A6487CD}" type="presParOf" srcId="{D27AD419-0B80-4CC9-ADA3-72BA709C83B3}" destId="{D875F0EA-CF84-4FCB-A74F-75286B6AC05F}" srcOrd="1" destOrd="0" presId="urn:microsoft.com/office/officeart/2005/8/layout/hierarchy2"/>
    <dgm:cxn modelId="{EA35B3B5-224F-454E-A5D6-A957F1ED629E}" type="presParOf" srcId="{D875F0EA-CF84-4FCB-A74F-75286B6AC05F}" destId="{068CEB50-A404-482E-8670-B860618015DE}" srcOrd="0" destOrd="0" presId="urn:microsoft.com/office/officeart/2005/8/layout/hierarchy2"/>
    <dgm:cxn modelId="{E612BB93-B63C-4876-94A1-9A4BF89F01E0}" type="presParOf" srcId="{068CEB50-A404-482E-8670-B860618015DE}" destId="{D9C70C78-9ADE-4AD6-AACC-23EE28086ED4}" srcOrd="0" destOrd="0" presId="urn:microsoft.com/office/officeart/2005/8/layout/hierarchy2"/>
    <dgm:cxn modelId="{A377C769-534F-4DD2-A0BC-FDBF67F2F6EE}" type="presParOf" srcId="{D875F0EA-CF84-4FCB-A74F-75286B6AC05F}" destId="{DF08311B-B32E-44D1-AE87-B9F842BC5E5D}" srcOrd="1" destOrd="0" presId="urn:microsoft.com/office/officeart/2005/8/layout/hierarchy2"/>
    <dgm:cxn modelId="{B83B99C0-7459-4820-843C-D7F5CC1E371C}" type="presParOf" srcId="{DF08311B-B32E-44D1-AE87-B9F842BC5E5D}" destId="{A13F999A-653F-4745-9538-3C31F85BE38D}" srcOrd="0" destOrd="0" presId="urn:microsoft.com/office/officeart/2005/8/layout/hierarchy2"/>
    <dgm:cxn modelId="{9B6A290B-8ED1-4847-932E-59D42311D54E}" type="presParOf" srcId="{DF08311B-B32E-44D1-AE87-B9F842BC5E5D}" destId="{CC361E95-C0BA-45B8-9261-9AA1657E6B3D}" srcOrd="1" destOrd="0" presId="urn:microsoft.com/office/officeart/2005/8/layout/hierarchy2"/>
    <dgm:cxn modelId="{8BA8CCE3-7107-4CD8-92B9-06BDD1F26AC7}" type="presParOf" srcId="{43EAD515-295D-4960-8356-7DAC3C7185EA}" destId="{97616BE5-D08D-4237-BD90-9DCE2579DAE2}" srcOrd="2" destOrd="0" presId="urn:microsoft.com/office/officeart/2005/8/layout/hierarchy2"/>
    <dgm:cxn modelId="{E3AC5234-EACB-4A76-8065-057C6EFE0D1B}" type="presParOf" srcId="{97616BE5-D08D-4237-BD90-9DCE2579DAE2}" destId="{F09F393C-DDA0-4BD8-B062-DDA8486A90F4}" srcOrd="0" destOrd="0" presId="urn:microsoft.com/office/officeart/2005/8/layout/hierarchy2"/>
    <dgm:cxn modelId="{7002C347-7C11-4472-8DC2-84FC05807882}" type="presParOf" srcId="{43EAD515-295D-4960-8356-7DAC3C7185EA}" destId="{491D6ACC-E069-45F7-834B-7DF9B2C4B43B}" srcOrd="3" destOrd="0" presId="urn:microsoft.com/office/officeart/2005/8/layout/hierarchy2"/>
    <dgm:cxn modelId="{E83D5C8A-65AE-4A66-8EDE-EF0019996DEE}" type="presParOf" srcId="{491D6ACC-E069-45F7-834B-7DF9B2C4B43B}" destId="{CA94DEA0-D85A-49C6-A217-29E3CE31D16F}" srcOrd="0" destOrd="0" presId="urn:microsoft.com/office/officeart/2005/8/layout/hierarchy2"/>
    <dgm:cxn modelId="{DF09419F-E584-47A0-A7A8-3D8B93A5FC3F}" type="presParOf" srcId="{491D6ACC-E069-45F7-834B-7DF9B2C4B43B}" destId="{E7B2613B-D760-404A-AE54-FF73AAFF9242}" srcOrd="1" destOrd="0" presId="urn:microsoft.com/office/officeart/2005/8/layout/hierarchy2"/>
    <dgm:cxn modelId="{AE7425BC-D773-452B-8319-E7A13D9F816E}" type="presParOf" srcId="{E7B2613B-D760-404A-AE54-FF73AAFF9242}" destId="{B0ECD869-D33B-4A2A-913C-3D562EC9BE22}" srcOrd="0" destOrd="0" presId="urn:microsoft.com/office/officeart/2005/8/layout/hierarchy2"/>
    <dgm:cxn modelId="{36F8DF0E-5F6E-4F4C-B28F-0E2756793218}" type="presParOf" srcId="{B0ECD869-D33B-4A2A-913C-3D562EC9BE22}" destId="{BFBD51CE-58F5-47A9-B602-773656664655}" srcOrd="0" destOrd="0" presId="urn:microsoft.com/office/officeart/2005/8/layout/hierarchy2"/>
    <dgm:cxn modelId="{DFFE8424-E6FA-4E21-981C-224727C87C22}" type="presParOf" srcId="{E7B2613B-D760-404A-AE54-FF73AAFF9242}" destId="{82AAB75F-672C-48DA-BF4F-3C242F25BF61}" srcOrd="1" destOrd="0" presId="urn:microsoft.com/office/officeart/2005/8/layout/hierarchy2"/>
    <dgm:cxn modelId="{793BB8F0-EE4D-41C7-A4BA-8A50997CB258}" type="presParOf" srcId="{82AAB75F-672C-48DA-BF4F-3C242F25BF61}" destId="{E2AB404A-57B3-497F-AA35-630D41079FE3}" srcOrd="0" destOrd="0" presId="urn:microsoft.com/office/officeart/2005/8/layout/hierarchy2"/>
    <dgm:cxn modelId="{53A39A9E-9A9F-40BD-95EE-63756E77A0B3}" type="presParOf" srcId="{82AAB75F-672C-48DA-BF4F-3C242F25BF61}" destId="{5B42B482-37D0-4BC7-9BA9-52F801FAB5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16151F-1C1D-4A0A-A083-46EACE5AC96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F7E7DFF-5B8A-403D-BC4F-226C7F9749E7}">
      <dgm:prSet phldrT="[Tekst]" custT="1"/>
      <dgm:spPr/>
      <dgm:t>
        <a:bodyPr/>
        <a:lstStyle/>
        <a:p>
          <a:r>
            <a:rPr lang="bs-Latn-BA" sz="2000" dirty="0" smtClean="0"/>
            <a:t>Izvori prava:</a:t>
          </a:r>
          <a:endParaRPr lang="en-US" sz="2000" dirty="0"/>
        </a:p>
      </dgm:t>
    </dgm:pt>
    <dgm:pt modelId="{FD07CE1D-0827-403B-8C17-EE719C987943}" type="parTrans" cxnId="{E87F89AA-6F75-410A-BF71-919D27726EFB}">
      <dgm:prSet/>
      <dgm:spPr/>
      <dgm:t>
        <a:bodyPr/>
        <a:lstStyle/>
        <a:p>
          <a:endParaRPr lang="en-US"/>
        </a:p>
      </dgm:t>
    </dgm:pt>
    <dgm:pt modelId="{03A0FCD8-B61A-43D6-AC87-FB26131AC159}" type="sibTrans" cxnId="{E87F89AA-6F75-410A-BF71-919D27726EFB}">
      <dgm:prSet/>
      <dgm:spPr/>
      <dgm:t>
        <a:bodyPr/>
        <a:lstStyle/>
        <a:p>
          <a:endParaRPr lang="en-US"/>
        </a:p>
      </dgm:t>
    </dgm:pt>
    <dgm:pt modelId="{3373B953-2062-48F8-A88C-9EFD1143F340}">
      <dgm:prSet phldrT="[Tekst]" custT="1"/>
      <dgm:spPr/>
      <dgm:t>
        <a:bodyPr/>
        <a:lstStyle/>
        <a:p>
          <a:r>
            <a:rPr lang="bs-Latn-BA" sz="1400" dirty="0" smtClean="0"/>
            <a:t>U materijalnom smislu- pod kojima se podrazumijevaju  čimbenici koji stvaraju pravo (akti kojima država stvara pravo)</a:t>
          </a:r>
          <a:endParaRPr lang="en-US" sz="1400" dirty="0"/>
        </a:p>
      </dgm:t>
    </dgm:pt>
    <dgm:pt modelId="{7051AEB0-04EE-44C1-8F08-90F4FBC1C9D9}" type="parTrans" cxnId="{BC7B9F77-808C-4968-B958-199FD61ADB45}">
      <dgm:prSet/>
      <dgm:spPr/>
      <dgm:t>
        <a:bodyPr/>
        <a:lstStyle/>
        <a:p>
          <a:endParaRPr lang="en-US"/>
        </a:p>
      </dgm:t>
    </dgm:pt>
    <dgm:pt modelId="{6378AF81-F043-468F-A037-0FA381C2707B}" type="sibTrans" cxnId="{BC7B9F77-808C-4968-B958-199FD61ADB45}">
      <dgm:prSet/>
      <dgm:spPr/>
      <dgm:t>
        <a:bodyPr/>
        <a:lstStyle/>
        <a:p>
          <a:endParaRPr lang="en-US"/>
        </a:p>
      </dgm:t>
    </dgm:pt>
    <dgm:pt modelId="{C780122E-961A-43BC-9A33-AC04644E0583}">
      <dgm:prSet phldrT="[Tekst]" custT="1"/>
      <dgm:spPr/>
      <dgm:t>
        <a:bodyPr/>
        <a:lstStyle/>
        <a:p>
          <a:r>
            <a:rPr lang="bs-Latn-BA" sz="1800" dirty="0" smtClean="0"/>
            <a:t>U rimskom pravu to su: </a:t>
          </a:r>
          <a:r>
            <a:rPr lang="bs-Latn-BA" sz="1800" dirty="0" err="1" smtClean="0"/>
            <a:t>običajno</a:t>
          </a:r>
          <a:r>
            <a:rPr lang="bs-Latn-BA" sz="1800" dirty="0" smtClean="0"/>
            <a:t> pravo  (</a:t>
          </a:r>
          <a:r>
            <a:rPr lang="bs-Latn-BA" sz="1800" dirty="0" err="1" smtClean="0"/>
            <a:t>consuetudo</a:t>
          </a:r>
          <a:r>
            <a:rPr lang="bs-Latn-BA" sz="1800" dirty="0" smtClean="0"/>
            <a:t>, mores), zakoni (</a:t>
          </a:r>
          <a:r>
            <a:rPr lang="bs-Latn-BA" sz="1800" dirty="0" err="1" smtClean="0"/>
            <a:t>leges</a:t>
          </a:r>
          <a:r>
            <a:rPr lang="bs-Latn-BA" sz="1800" dirty="0" smtClean="0"/>
            <a:t>), magistratski </a:t>
          </a:r>
          <a:r>
            <a:rPr lang="bs-Latn-BA" sz="1800" dirty="0" err="1" smtClean="0"/>
            <a:t>edikti</a:t>
          </a:r>
          <a:r>
            <a:rPr lang="bs-Latn-BA" sz="1800" dirty="0" smtClean="0"/>
            <a:t> (</a:t>
          </a:r>
          <a:r>
            <a:rPr lang="bs-Latn-BA" sz="1800" dirty="0" err="1" smtClean="0"/>
            <a:t>magistratuum</a:t>
          </a:r>
          <a:r>
            <a:rPr lang="bs-Latn-BA" sz="1800" dirty="0" smtClean="0"/>
            <a:t> </a:t>
          </a:r>
          <a:r>
            <a:rPr lang="bs-Latn-BA" sz="1800" dirty="0" err="1" smtClean="0"/>
            <a:t>edicta</a:t>
          </a:r>
          <a:r>
            <a:rPr lang="bs-Latn-BA" sz="1800" dirty="0" smtClean="0"/>
            <a:t>), djelatnost pravnika (</a:t>
          </a:r>
          <a:r>
            <a:rPr lang="bs-Latn-BA" sz="1800" dirty="0" err="1" smtClean="0"/>
            <a:t>responsa</a:t>
          </a:r>
          <a:r>
            <a:rPr lang="bs-Latn-BA" sz="1800" dirty="0" smtClean="0"/>
            <a:t> </a:t>
          </a:r>
          <a:r>
            <a:rPr lang="bs-Latn-BA" sz="1800" dirty="0" err="1" smtClean="0"/>
            <a:t>prudentium</a:t>
          </a:r>
          <a:r>
            <a:rPr lang="bs-Latn-BA" sz="1800" dirty="0" smtClean="0"/>
            <a:t>), mišljenja senata (</a:t>
          </a:r>
          <a:r>
            <a:rPr lang="bs-Latn-BA" sz="1800" dirty="0" err="1" smtClean="0"/>
            <a:t>senatus</a:t>
          </a:r>
          <a:r>
            <a:rPr lang="bs-Latn-BA" sz="1800" dirty="0" smtClean="0"/>
            <a:t> </a:t>
          </a:r>
          <a:r>
            <a:rPr lang="bs-Latn-BA" sz="1800" dirty="0" err="1" smtClean="0"/>
            <a:t>consulta</a:t>
          </a:r>
          <a:r>
            <a:rPr lang="bs-Latn-BA" sz="1800" dirty="0" smtClean="0"/>
            <a:t>), </a:t>
          </a:r>
          <a:r>
            <a:rPr lang="bs-Latn-BA" sz="1800" dirty="0" err="1" smtClean="0"/>
            <a:t>crske</a:t>
          </a:r>
          <a:r>
            <a:rPr lang="bs-Latn-BA" sz="1800" dirty="0" smtClean="0"/>
            <a:t> konstitucije (</a:t>
          </a:r>
          <a:r>
            <a:rPr lang="bs-Latn-BA" sz="1800" dirty="0" err="1" smtClean="0"/>
            <a:t>constitutiones</a:t>
          </a:r>
          <a:r>
            <a:rPr lang="bs-Latn-BA" sz="1800" dirty="0" smtClean="0"/>
            <a:t> </a:t>
          </a:r>
          <a:r>
            <a:rPr lang="bs-Latn-BA" sz="1800" dirty="0" err="1" smtClean="0"/>
            <a:t>principum</a:t>
          </a:r>
          <a:r>
            <a:rPr lang="bs-Latn-BA" sz="1800" dirty="0" smtClean="0"/>
            <a:t>).</a:t>
          </a:r>
          <a:endParaRPr lang="en-US" sz="1800" dirty="0"/>
        </a:p>
      </dgm:t>
    </dgm:pt>
    <dgm:pt modelId="{2B458757-C0A7-4B7F-8C07-6F86CCC1096B}" type="parTrans" cxnId="{E8ECAD94-66CA-4364-992C-EBD2CA49D8C8}">
      <dgm:prSet/>
      <dgm:spPr/>
      <dgm:t>
        <a:bodyPr/>
        <a:lstStyle/>
        <a:p>
          <a:endParaRPr lang="en-US"/>
        </a:p>
      </dgm:t>
    </dgm:pt>
    <dgm:pt modelId="{DAAA8E7E-6834-4A99-ABE8-E95376D5A4AD}" type="sibTrans" cxnId="{E8ECAD94-66CA-4364-992C-EBD2CA49D8C8}">
      <dgm:prSet/>
      <dgm:spPr/>
      <dgm:t>
        <a:bodyPr/>
        <a:lstStyle/>
        <a:p>
          <a:endParaRPr lang="en-US"/>
        </a:p>
      </dgm:t>
    </dgm:pt>
    <dgm:pt modelId="{DCC2C826-CA53-4B30-BA28-FA21CC40AC2A}">
      <dgm:prSet phldrT="[Tekst]" custT="1"/>
      <dgm:spPr/>
      <dgm:t>
        <a:bodyPr/>
        <a:lstStyle/>
        <a:p>
          <a:r>
            <a:rPr lang="bs-Latn-BA" sz="1600" dirty="0" smtClean="0"/>
            <a:t>U formalnom smislu- pod kojima se podrazumijevaju pojave i oblici iz kojih se može saznati sadržaj nekog prava</a:t>
          </a:r>
          <a:endParaRPr lang="en-US" sz="1600" dirty="0"/>
        </a:p>
      </dgm:t>
    </dgm:pt>
    <dgm:pt modelId="{C7301F9F-25C9-44C4-8D55-424A91C18386}" type="parTrans" cxnId="{FD2A87CE-4276-4186-994A-FD934F9CDBA6}">
      <dgm:prSet/>
      <dgm:spPr/>
      <dgm:t>
        <a:bodyPr/>
        <a:lstStyle/>
        <a:p>
          <a:endParaRPr lang="en-US"/>
        </a:p>
      </dgm:t>
    </dgm:pt>
    <dgm:pt modelId="{9E56F3F6-45FA-4F7F-8626-80607A9EBDE9}" type="sibTrans" cxnId="{FD2A87CE-4276-4186-994A-FD934F9CDBA6}">
      <dgm:prSet/>
      <dgm:spPr/>
      <dgm:t>
        <a:bodyPr/>
        <a:lstStyle/>
        <a:p>
          <a:endParaRPr lang="en-US"/>
        </a:p>
      </dgm:t>
    </dgm:pt>
    <dgm:pt modelId="{9E491104-AF8D-402C-9350-1CF1883FD66A}">
      <dgm:prSet phldrT="[Tekst]" custT="1"/>
      <dgm:spPr/>
      <dgm:t>
        <a:bodyPr/>
        <a:lstStyle/>
        <a:p>
          <a:r>
            <a:rPr lang="bs-Latn-BA" sz="2000" dirty="0" smtClean="0"/>
            <a:t>To su: sačuvana djela rimskih pravnika (</a:t>
          </a:r>
          <a:r>
            <a:rPr lang="bs-Latn-BA" sz="2000" dirty="0" err="1" smtClean="0"/>
            <a:t>Justinijanova</a:t>
          </a:r>
          <a:r>
            <a:rPr lang="bs-Latn-BA" sz="2000" dirty="0" smtClean="0"/>
            <a:t> kodifikacija, Gajeve Institucije), sačuvane javne i privatne isprave, djela </a:t>
          </a:r>
          <a:r>
            <a:rPr lang="bs-Latn-BA" sz="2000" dirty="0" err="1" smtClean="0"/>
            <a:t>nepravnih</a:t>
          </a:r>
          <a:r>
            <a:rPr lang="bs-Latn-BA" sz="2000" dirty="0" smtClean="0"/>
            <a:t> pisaca, epigrafski spomenici)</a:t>
          </a:r>
          <a:endParaRPr lang="en-US" sz="2000" dirty="0"/>
        </a:p>
      </dgm:t>
    </dgm:pt>
    <dgm:pt modelId="{4BACF9FC-3F54-4FD3-B3AB-E7EB4AC031E6}" type="parTrans" cxnId="{6CA90817-5961-4BA6-A620-FCF371790F41}">
      <dgm:prSet/>
      <dgm:spPr/>
      <dgm:t>
        <a:bodyPr/>
        <a:lstStyle/>
        <a:p>
          <a:endParaRPr lang="en-US"/>
        </a:p>
      </dgm:t>
    </dgm:pt>
    <dgm:pt modelId="{53F80051-D336-4977-82BA-E364FCBE87CF}" type="sibTrans" cxnId="{6CA90817-5961-4BA6-A620-FCF371790F41}">
      <dgm:prSet/>
      <dgm:spPr/>
      <dgm:t>
        <a:bodyPr/>
        <a:lstStyle/>
        <a:p>
          <a:endParaRPr lang="en-US"/>
        </a:p>
      </dgm:t>
    </dgm:pt>
    <dgm:pt modelId="{3DD2A0FD-DEAF-44F2-8DD0-7CC0DF67BC01}" type="pres">
      <dgm:prSet presAssocID="{9816151F-1C1D-4A0A-A083-46EACE5AC9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BFBFAE-5887-449E-AF96-01359B8FDB5A}" type="pres">
      <dgm:prSet presAssocID="{CF7E7DFF-5B8A-403D-BC4F-226C7F9749E7}" presName="root1" presStyleCnt="0"/>
      <dgm:spPr/>
    </dgm:pt>
    <dgm:pt modelId="{70C17DDF-1298-4488-9532-3B38B9F6163F}" type="pres">
      <dgm:prSet presAssocID="{CF7E7DFF-5B8A-403D-BC4F-226C7F9749E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B50442-7853-422D-B0BD-7F27113B70EF}" type="pres">
      <dgm:prSet presAssocID="{CF7E7DFF-5B8A-403D-BC4F-226C7F9749E7}" presName="level2hierChild" presStyleCnt="0"/>
      <dgm:spPr/>
    </dgm:pt>
    <dgm:pt modelId="{97446DE2-1115-4925-A499-DC1FFC65AFE9}" type="pres">
      <dgm:prSet presAssocID="{7051AEB0-04EE-44C1-8F08-90F4FBC1C9D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16AF7EA-934C-469A-8B2C-FA4BE2043747}" type="pres">
      <dgm:prSet presAssocID="{7051AEB0-04EE-44C1-8F08-90F4FBC1C9D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62326F9-6DC6-4518-A630-12717A67A459}" type="pres">
      <dgm:prSet presAssocID="{3373B953-2062-48F8-A88C-9EFD1143F340}" presName="root2" presStyleCnt="0"/>
      <dgm:spPr/>
    </dgm:pt>
    <dgm:pt modelId="{14BDFC05-B5BB-41C3-8D2E-A6AD0059721F}" type="pres">
      <dgm:prSet presAssocID="{3373B953-2062-48F8-A88C-9EFD1143F340}" presName="LevelTwoTextNode" presStyleLbl="node2" presStyleIdx="0" presStyleCnt="2" custScaleY="220612" custLinFactNeighborX="-16859" custLinFactNeighborY="1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369843-1B9E-403A-9FFE-4FAA19660B45}" type="pres">
      <dgm:prSet presAssocID="{3373B953-2062-48F8-A88C-9EFD1143F340}" presName="level3hierChild" presStyleCnt="0"/>
      <dgm:spPr/>
    </dgm:pt>
    <dgm:pt modelId="{12AC351A-7A38-4A7C-8781-E6C61010768D}" type="pres">
      <dgm:prSet presAssocID="{2B458757-C0A7-4B7F-8C07-6F86CCC1096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6BEC0A07-5CEE-423E-9DF6-09A4714F406B}" type="pres">
      <dgm:prSet presAssocID="{2B458757-C0A7-4B7F-8C07-6F86CCC1096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30977D0-93B2-4E7C-BEEC-A255743DAF9B}" type="pres">
      <dgm:prSet presAssocID="{C780122E-961A-43BC-9A33-AC04644E0583}" presName="root2" presStyleCnt="0"/>
      <dgm:spPr/>
    </dgm:pt>
    <dgm:pt modelId="{01425B29-CD96-478D-97E0-30983EB54FDE}" type="pres">
      <dgm:prSet presAssocID="{C780122E-961A-43BC-9A33-AC04644E0583}" presName="LevelTwoTextNode" presStyleLbl="node3" presStyleIdx="0" presStyleCnt="2" custScaleX="198656" custScaleY="272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8091F-53F1-47A3-B279-F5D57C250F5A}" type="pres">
      <dgm:prSet presAssocID="{C780122E-961A-43BC-9A33-AC04644E0583}" presName="level3hierChild" presStyleCnt="0"/>
      <dgm:spPr/>
    </dgm:pt>
    <dgm:pt modelId="{EEFB37C8-BB88-455D-A0C5-D94F6871D0A5}" type="pres">
      <dgm:prSet presAssocID="{C7301F9F-25C9-44C4-8D55-424A91C1838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063591C-D065-4E9C-976B-F91021B843FD}" type="pres">
      <dgm:prSet presAssocID="{C7301F9F-25C9-44C4-8D55-424A91C1838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94A1DCF-0DE8-4A49-B1C1-BA774F210912}" type="pres">
      <dgm:prSet presAssocID="{DCC2C826-CA53-4B30-BA28-FA21CC40AC2A}" presName="root2" presStyleCnt="0"/>
      <dgm:spPr/>
    </dgm:pt>
    <dgm:pt modelId="{034F354D-AEBE-433E-A60B-073631B18CD9}" type="pres">
      <dgm:prSet presAssocID="{DCC2C826-CA53-4B30-BA28-FA21CC40AC2A}" presName="LevelTwoTextNode" presStyleLbl="node2" presStyleIdx="1" presStyleCnt="2" custScaleY="210401" custLinFactNeighborX="-16859" custLinFactNeighborY="-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7F46D-9A94-4EB4-B2E5-21B1387E1406}" type="pres">
      <dgm:prSet presAssocID="{DCC2C826-CA53-4B30-BA28-FA21CC40AC2A}" presName="level3hierChild" presStyleCnt="0"/>
      <dgm:spPr/>
    </dgm:pt>
    <dgm:pt modelId="{5264815E-7832-46C3-B499-66DE06186EAD}" type="pres">
      <dgm:prSet presAssocID="{4BACF9FC-3F54-4FD3-B3AB-E7EB4AC031E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977A91E7-61B5-412B-9340-71A7B5AEA757}" type="pres">
      <dgm:prSet presAssocID="{4BACF9FC-3F54-4FD3-B3AB-E7EB4AC031E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A2D4C7AA-DA64-4D6D-B666-210A921329D9}" type="pres">
      <dgm:prSet presAssocID="{9E491104-AF8D-402C-9350-1CF1883FD66A}" presName="root2" presStyleCnt="0"/>
      <dgm:spPr/>
    </dgm:pt>
    <dgm:pt modelId="{652D7238-6FF0-43E3-A575-53C08F9E9ABD}" type="pres">
      <dgm:prSet presAssocID="{9E491104-AF8D-402C-9350-1CF1883FD66A}" presName="LevelTwoTextNode" presStyleLbl="node3" presStyleIdx="1" presStyleCnt="2" custScaleX="194389" custScaleY="2272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F7414-3BE1-461A-8DDB-409692D880EF}" type="pres">
      <dgm:prSet presAssocID="{9E491104-AF8D-402C-9350-1CF1883FD66A}" presName="level3hierChild" presStyleCnt="0"/>
      <dgm:spPr/>
    </dgm:pt>
  </dgm:ptLst>
  <dgm:cxnLst>
    <dgm:cxn modelId="{AF604B8D-B47D-4F2F-8933-B7F735D56ED2}" type="presOf" srcId="{C7301F9F-25C9-44C4-8D55-424A91C18386}" destId="{C063591C-D065-4E9C-976B-F91021B843FD}" srcOrd="1" destOrd="0" presId="urn:microsoft.com/office/officeart/2005/8/layout/hierarchy2"/>
    <dgm:cxn modelId="{E8ECAD94-66CA-4364-992C-EBD2CA49D8C8}" srcId="{3373B953-2062-48F8-A88C-9EFD1143F340}" destId="{C780122E-961A-43BC-9A33-AC04644E0583}" srcOrd="0" destOrd="0" parTransId="{2B458757-C0A7-4B7F-8C07-6F86CCC1096B}" sibTransId="{DAAA8E7E-6834-4A99-ABE8-E95376D5A4AD}"/>
    <dgm:cxn modelId="{E87F89AA-6F75-410A-BF71-919D27726EFB}" srcId="{9816151F-1C1D-4A0A-A083-46EACE5AC96C}" destId="{CF7E7DFF-5B8A-403D-BC4F-226C7F9749E7}" srcOrd="0" destOrd="0" parTransId="{FD07CE1D-0827-403B-8C17-EE719C987943}" sibTransId="{03A0FCD8-B61A-43D6-AC87-FB26131AC159}"/>
    <dgm:cxn modelId="{424A99CC-F7F8-470C-BF6C-A619E7BA6C5F}" type="presOf" srcId="{4BACF9FC-3F54-4FD3-B3AB-E7EB4AC031E6}" destId="{977A91E7-61B5-412B-9340-71A7B5AEA757}" srcOrd="1" destOrd="0" presId="urn:microsoft.com/office/officeart/2005/8/layout/hierarchy2"/>
    <dgm:cxn modelId="{42413D3B-2FF2-4DA4-ABEF-15742B43287F}" type="presOf" srcId="{7051AEB0-04EE-44C1-8F08-90F4FBC1C9D9}" destId="{97446DE2-1115-4925-A499-DC1FFC65AFE9}" srcOrd="0" destOrd="0" presId="urn:microsoft.com/office/officeart/2005/8/layout/hierarchy2"/>
    <dgm:cxn modelId="{7E7E470F-B581-4A46-BFAE-8930B5F9D41D}" type="presOf" srcId="{9E491104-AF8D-402C-9350-1CF1883FD66A}" destId="{652D7238-6FF0-43E3-A575-53C08F9E9ABD}" srcOrd="0" destOrd="0" presId="urn:microsoft.com/office/officeart/2005/8/layout/hierarchy2"/>
    <dgm:cxn modelId="{FD2A87CE-4276-4186-994A-FD934F9CDBA6}" srcId="{CF7E7DFF-5B8A-403D-BC4F-226C7F9749E7}" destId="{DCC2C826-CA53-4B30-BA28-FA21CC40AC2A}" srcOrd="1" destOrd="0" parTransId="{C7301F9F-25C9-44C4-8D55-424A91C18386}" sibTransId="{9E56F3F6-45FA-4F7F-8626-80607A9EBDE9}"/>
    <dgm:cxn modelId="{03AFE590-EBEB-4761-BE33-D85B2986A526}" type="presOf" srcId="{C7301F9F-25C9-44C4-8D55-424A91C18386}" destId="{EEFB37C8-BB88-455D-A0C5-D94F6871D0A5}" srcOrd="0" destOrd="0" presId="urn:microsoft.com/office/officeart/2005/8/layout/hierarchy2"/>
    <dgm:cxn modelId="{67AE89A5-0E8E-48B7-86D7-E5CFA6E39EA2}" type="presOf" srcId="{2B458757-C0A7-4B7F-8C07-6F86CCC1096B}" destId="{12AC351A-7A38-4A7C-8781-E6C61010768D}" srcOrd="0" destOrd="0" presId="urn:microsoft.com/office/officeart/2005/8/layout/hierarchy2"/>
    <dgm:cxn modelId="{FC3915DD-4EAF-4F9C-845A-9491C74557DA}" type="presOf" srcId="{9816151F-1C1D-4A0A-A083-46EACE5AC96C}" destId="{3DD2A0FD-DEAF-44F2-8DD0-7CC0DF67BC01}" srcOrd="0" destOrd="0" presId="urn:microsoft.com/office/officeart/2005/8/layout/hierarchy2"/>
    <dgm:cxn modelId="{02A9403A-FD43-4618-B220-A638BF0381B2}" type="presOf" srcId="{7051AEB0-04EE-44C1-8F08-90F4FBC1C9D9}" destId="{D16AF7EA-934C-469A-8B2C-FA4BE2043747}" srcOrd="1" destOrd="0" presId="urn:microsoft.com/office/officeart/2005/8/layout/hierarchy2"/>
    <dgm:cxn modelId="{998E27CE-903A-4C7D-9FF9-6658E631FB56}" type="presOf" srcId="{3373B953-2062-48F8-A88C-9EFD1143F340}" destId="{14BDFC05-B5BB-41C3-8D2E-A6AD0059721F}" srcOrd="0" destOrd="0" presId="urn:microsoft.com/office/officeart/2005/8/layout/hierarchy2"/>
    <dgm:cxn modelId="{6CA90817-5961-4BA6-A620-FCF371790F41}" srcId="{DCC2C826-CA53-4B30-BA28-FA21CC40AC2A}" destId="{9E491104-AF8D-402C-9350-1CF1883FD66A}" srcOrd="0" destOrd="0" parTransId="{4BACF9FC-3F54-4FD3-B3AB-E7EB4AC031E6}" sibTransId="{53F80051-D336-4977-82BA-E364FCBE87CF}"/>
    <dgm:cxn modelId="{1FF2CF49-AFF4-40EA-B7A8-7A40A1832C05}" type="presOf" srcId="{C780122E-961A-43BC-9A33-AC04644E0583}" destId="{01425B29-CD96-478D-97E0-30983EB54FDE}" srcOrd="0" destOrd="0" presId="urn:microsoft.com/office/officeart/2005/8/layout/hierarchy2"/>
    <dgm:cxn modelId="{BC7B9F77-808C-4968-B958-199FD61ADB45}" srcId="{CF7E7DFF-5B8A-403D-BC4F-226C7F9749E7}" destId="{3373B953-2062-48F8-A88C-9EFD1143F340}" srcOrd="0" destOrd="0" parTransId="{7051AEB0-04EE-44C1-8F08-90F4FBC1C9D9}" sibTransId="{6378AF81-F043-468F-A037-0FA381C2707B}"/>
    <dgm:cxn modelId="{097971EE-0CFD-4898-AEF4-49955C8EDF8D}" type="presOf" srcId="{2B458757-C0A7-4B7F-8C07-6F86CCC1096B}" destId="{6BEC0A07-5CEE-423E-9DF6-09A4714F406B}" srcOrd="1" destOrd="0" presId="urn:microsoft.com/office/officeart/2005/8/layout/hierarchy2"/>
    <dgm:cxn modelId="{1A09E065-11A1-4E80-8E1A-D929E085D886}" type="presOf" srcId="{4BACF9FC-3F54-4FD3-B3AB-E7EB4AC031E6}" destId="{5264815E-7832-46C3-B499-66DE06186EAD}" srcOrd="0" destOrd="0" presId="urn:microsoft.com/office/officeart/2005/8/layout/hierarchy2"/>
    <dgm:cxn modelId="{E6457EDF-E54F-4B59-BFBE-7C3A9743BFFB}" type="presOf" srcId="{DCC2C826-CA53-4B30-BA28-FA21CC40AC2A}" destId="{034F354D-AEBE-433E-A60B-073631B18CD9}" srcOrd="0" destOrd="0" presId="urn:microsoft.com/office/officeart/2005/8/layout/hierarchy2"/>
    <dgm:cxn modelId="{8160AE87-E56C-4D98-BB7B-2FEB18DDD057}" type="presOf" srcId="{CF7E7DFF-5B8A-403D-BC4F-226C7F9749E7}" destId="{70C17DDF-1298-4488-9532-3B38B9F6163F}" srcOrd="0" destOrd="0" presId="urn:microsoft.com/office/officeart/2005/8/layout/hierarchy2"/>
    <dgm:cxn modelId="{EB2F1EFC-08E8-4D7B-A5BD-6C11E4194142}" type="presParOf" srcId="{3DD2A0FD-DEAF-44F2-8DD0-7CC0DF67BC01}" destId="{4BBFBFAE-5887-449E-AF96-01359B8FDB5A}" srcOrd="0" destOrd="0" presId="urn:microsoft.com/office/officeart/2005/8/layout/hierarchy2"/>
    <dgm:cxn modelId="{DA2B0A94-82A0-4B89-8753-ABBE4C0DD584}" type="presParOf" srcId="{4BBFBFAE-5887-449E-AF96-01359B8FDB5A}" destId="{70C17DDF-1298-4488-9532-3B38B9F6163F}" srcOrd="0" destOrd="0" presId="urn:microsoft.com/office/officeart/2005/8/layout/hierarchy2"/>
    <dgm:cxn modelId="{E54AA2DD-C28F-4931-B9A0-1FD12CB53F71}" type="presParOf" srcId="{4BBFBFAE-5887-449E-AF96-01359B8FDB5A}" destId="{D9B50442-7853-422D-B0BD-7F27113B70EF}" srcOrd="1" destOrd="0" presId="urn:microsoft.com/office/officeart/2005/8/layout/hierarchy2"/>
    <dgm:cxn modelId="{3011291D-D578-4C98-B1BF-B948D1A754B0}" type="presParOf" srcId="{D9B50442-7853-422D-B0BD-7F27113B70EF}" destId="{97446DE2-1115-4925-A499-DC1FFC65AFE9}" srcOrd="0" destOrd="0" presId="urn:microsoft.com/office/officeart/2005/8/layout/hierarchy2"/>
    <dgm:cxn modelId="{8D41C8F8-5D57-4935-8933-B7BCAE828380}" type="presParOf" srcId="{97446DE2-1115-4925-A499-DC1FFC65AFE9}" destId="{D16AF7EA-934C-469A-8B2C-FA4BE2043747}" srcOrd="0" destOrd="0" presId="urn:microsoft.com/office/officeart/2005/8/layout/hierarchy2"/>
    <dgm:cxn modelId="{0715A68B-5B2E-40DC-8DEF-D7B39F2DBAFE}" type="presParOf" srcId="{D9B50442-7853-422D-B0BD-7F27113B70EF}" destId="{762326F9-6DC6-4518-A630-12717A67A459}" srcOrd="1" destOrd="0" presId="urn:microsoft.com/office/officeart/2005/8/layout/hierarchy2"/>
    <dgm:cxn modelId="{44A51826-BAA6-490E-8BBC-1E420B224FE8}" type="presParOf" srcId="{762326F9-6DC6-4518-A630-12717A67A459}" destId="{14BDFC05-B5BB-41C3-8D2E-A6AD0059721F}" srcOrd="0" destOrd="0" presId="urn:microsoft.com/office/officeart/2005/8/layout/hierarchy2"/>
    <dgm:cxn modelId="{743E445D-65D2-40A6-AEE4-EF62DD41F9F9}" type="presParOf" srcId="{762326F9-6DC6-4518-A630-12717A67A459}" destId="{D0369843-1B9E-403A-9FFE-4FAA19660B45}" srcOrd="1" destOrd="0" presId="urn:microsoft.com/office/officeart/2005/8/layout/hierarchy2"/>
    <dgm:cxn modelId="{CA124A45-9CF7-4519-8E08-6086EF2BE021}" type="presParOf" srcId="{D0369843-1B9E-403A-9FFE-4FAA19660B45}" destId="{12AC351A-7A38-4A7C-8781-E6C61010768D}" srcOrd="0" destOrd="0" presId="urn:microsoft.com/office/officeart/2005/8/layout/hierarchy2"/>
    <dgm:cxn modelId="{3CD4E3FF-20FD-4C19-A06E-3EBB350F968F}" type="presParOf" srcId="{12AC351A-7A38-4A7C-8781-E6C61010768D}" destId="{6BEC0A07-5CEE-423E-9DF6-09A4714F406B}" srcOrd="0" destOrd="0" presId="urn:microsoft.com/office/officeart/2005/8/layout/hierarchy2"/>
    <dgm:cxn modelId="{E136A4F0-A0AE-4CE9-8820-E77405B76FE5}" type="presParOf" srcId="{D0369843-1B9E-403A-9FFE-4FAA19660B45}" destId="{A30977D0-93B2-4E7C-BEEC-A255743DAF9B}" srcOrd="1" destOrd="0" presId="urn:microsoft.com/office/officeart/2005/8/layout/hierarchy2"/>
    <dgm:cxn modelId="{61E59B49-CE7A-4EB4-A07E-27EF3E4D5775}" type="presParOf" srcId="{A30977D0-93B2-4E7C-BEEC-A255743DAF9B}" destId="{01425B29-CD96-478D-97E0-30983EB54FDE}" srcOrd="0" destOrd="0" presId="urn:microsoft.com/office/officeart/2005/8/layout/hierarchy2"/>
    <dgm:cxn modelId="{02C4C53A-F711-4A80-B407-A9F2E17FF486}" type="presParOf" srcId="{A30977D0-93B2-4E7C-BEEC-A255743DAF9B}" destId="{2948091F-53F1-47A3-B279-F5D57C250F5A}" srcOrd="1" destOrd="0" presId="urn:microsoft.com/office/officeart/2005/8/layout/hierarchy2"/>
    <dgm:cxn modelId="{2D4AB851-05BE-41F1-8443-2252669E47F3}" type="presParOf" srcId="{D9B50442-7853-422D-B0BD-7F27113B70EF}" destId="{EEFB37C8-BB88-455D-A0C5-D94F6871D0A5}" srcOrd="2" destOrd="0" presId="urn:microsoft.com/office/officeart/2005/8/layout/hierarchy2"/>
    <dgm:cxn modelId="{D4359C72-37F9-4E9C-B889-88E09396824E}" type="presParOf" srcId="{EEFB37C8-BB88-455D-A0C5-D94F6871D0A5}" destId="{C063591C-D065-4E9C-976B-F91021B843FD}" srcOrd="0" destOrd="0" presId="urn:microsoft.com/office/officeart/2005/8/layout/hierarchy2"/>
    <dgm:cxn modelId="{C7792AF7-8E64-4B3E-9201-A3E8EE089C6C}" type="presParOf" srcId="{D9B50442-7853-422D-B0BD-7F27113B70EF}" destId="{694A1DCF-0DE8-4A49-B1C1-BA774F210912}" srcOrd="3" destOrd="0" presId="urn:microsoft.com/office/officeart/2005/8/layout/hierarchy2"/>
    <dgm:cxn modelId="{8F6801EB-96A8-4BCA-ABC9-63E4E23B81CC}" type="presParOf" srcId="{694A1DCF-0DE8-4A49-B1C1-BA774F210912}" destId="{034F354D-AEBE-433E-A60B-073631B18CD9}" srcOrd="0" destOrd="0" presId="urn:microsoft.com/office/officeart/2005/8/layout/hierarchy2"/>
    <dgm:cxn modelId="{A795912D-401C-4B5A-8E1C-CDF1C3E66E07}" type="presParOf" srcId="{694A1DCF-0DE8-4A49-B1C1-BA774F210912}" destId="{5627F46D-9A94-4EB4-B2E5-21B1387E1406}" srcOrd="1" destOrd="0" presId="urn:microsoft.com/office/officeart/2005/8/layout/hierarchy2"/>
    <dgm:cxn modelId="{8368EA2F-F000-4137-A554-A10EC9E3EA61}" type="presParOf" srcId="{5627F46D-9A94-4EB4-B2E5-21B1387E1406}" destId="{5264815E-7832-46C3-B499-66DE06186EAD}" srcOrd="0" destOrd="0" presId="urn:microsoft.com/office/officeart/2005/8/layout/hierarchy2"/>
    <dgm:cxn modelId="{27896928-688C-4503-959B-FA3FAE1DDE32}" type="presParOf" srcId="{5264815E-7832-46C3-B499-66DE06186EAD}" destId="{977A91E7-61B5-412B-9340-71A7B5AEA757}" srcOrd="0" destOrd="0" presId="urn:microsoft.com/office/officeart/2005/8/layout/hierarchy2"/>
    <dgm:cxn modelId="{32BEF9E2-0C00-4E4C-A415-AD6CC104E67C}" type="presParOf" srcId="{5627F46D-9A94-4EB4-B2E5-21B1387E1406}" destId="{A2D4C7AA-DA64-4D6D-B666-210A921329D9}" srcOrd="1" destOrd="0" presId="urn:microsoft.com/office/officeart/2005/8/layout/hierarchy2"/>
    <dgm:cxn modelId="{FD95483A-0740-4EE4-B45F-76A016079C33}" type="presParOf" srcId="{A2D4C7AA-DA64-4D6D-B666-210A921329D9}" destId="{652D7238-6FF0-43E3-A575-53C08F9E9ABD}" srcOrd="0" destOrd="0" presId="urn:microsoft.com/office/officeart/2005/8/layout/hierarchy2"/>
    <dgm:cxn modelId="{C4FDE36D-0B55-4F05-91B4-DF4A461F38D2}" type="presParOf" srcId="{A2D4C7AA-DA64-4D6D-B666-210A921329D9}" destId="{12CF7414-3BE1-461A-8DDB-409692D880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2EA446-A46D-431F-A76A-54B512D6DB5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21BAE-D39B-43A1-9577-3051067E21FD}">
      <dgm:prSet phldrT="[Tekst]" custT="1"/>
      <dgm:spPr/>
      <dgm:t>
        <a:bodyPr/>
        <a:lstStyle/>
        <a:p>
          <a:r>
            <a:rPr lang="bs-Latn-BA" sz="1800" dirty="0" smtClean="0"/>
            <a:t>KARAKTERISTIKE STAROG CIVILNOG PRAVA: </a:t>
          </a:r>
          <a:endParaRPr lang="en-US" sz="1800" dirty="0"/>
        </a:p>
      </dgm:t>
    </dgm:pt>
    <dgm:pt modelId="{C32E51FD-A215-4A1A-916E-08451FFC8040}" type="parTrans" cxnId="{5D052B79-EC30-4F84-815A-465E95E3188E}">
      <dgm:prSet/>
      <dgm:spPr/>
      <dgm:t>
        <a:bodyPr/>
        <a:lstStyle/>
        <a:p>
          <a:endParaRPr lang="en-US"/>
        </a:p>
      </dgm:t>
    </dgm:pt>
    <dgm:pt modelId="{E9F4E847-1E33-4616-96C3-2DA2757D975F}" type="sibTrans" cxnId="{5D052B79-EC30-4F84-815A-465E95E3188E}">
      <dgm:prSet/>
      <dgm:spPr/>
      <dgm:t>
        <a:bodyPr/>
        <a:lstStyle/>
        <a:p>
          <a:endParaRPr lang="en-US"/>
        </a:p>
      </dgm:t>
    </dgm:pt>
    <dgm:pt modelId="{2B617B2F-C409-4045-9DA6-50F037F98155}">
      <dgm:prSet phldrT="[Tekst]"/>
      <dgm:spPr/>
      <dgm:t>
        <a:bodyPr/>
        <a:lstStyle/>
        <a:p>
          <a:r>
            <a:rPr lang="bs-Latn-BA" dirty="0" smtClean="0"/>
            <a:t>Primitivan pravni sustav,</a:t>
          </a:r>
          <a:endParaRPr lang="en-US" dirty="0"/>
        </a:p>
      </dgm:t>
    </dgm:pt>
    <dgm:pt modelId="{73B58F4F-D72A-488A-AA20-ECF5AAE0E57F}" type="parTrans" cxnId="{11506327-97B8-4332-A64F-51B0DB75592C}">
      <dgm:prSet/>
      <dgm:spPr/>
      <dgm:t>
        <a:bodyPr/>
        <a:lstStyle/>
        <a:p>
          <a:endParaRPr lang="en-US"/>
        </a:p>
      </dgm:t>
    </dgm:pt>
    <dgm:pt modelId="{CDB05FDA-A19C-4F22-88FC-FD3A3BCDFA2F}" type="sibTrans" cxnId="{11506327-97B8-4332-A64F-51B0DB75592C}">
      <dgm:prSet/>
      <dgm:spPr/>
      <dgm:t>
        <a:bodyPr/>
        <a:lstStyle/>
        <a:p>
          <a:endParaRPr lang="en-US"/>
        </a:p>
      </dgm:t>
    </dgm:pt>
    <dgm:pt modelId="{1CAECAB4-B409-42F4-95AA-4BB99D0ACEF8}">
      <dgm:prSet phldrT="[Tekst]"/>
      <dgm:spPr/>
      <dgm:t>
        <a:bodyPr/>
        <a:lstStyle/>
        <a:p>
          <a:r>
            <a:rPr lang="bs-Latn-BA" dirty="0" smtClean="0"/>
            <a:t>Pravo u uskoj vezi sa religijom,</a:t>
          </a:r>
          <a:endParaRPr lang="en-US" dirty="0"/>
        </a:p>
      </dgm:t>
    </dgm:pt>
    <dgm:pt modelId="{383A54B1-C3E7-4FF4-8979-5B2B3715C7CB}" type="parTrans" cxnId="{6AED2B5D-74E0-4A86-B583-FADD8A80DD8D}">
      <dgm:prSet/>
      <dgm:spPr/>
      <dgm:t>
        <a:bodyPr/>
        <a:lstStyle/>
        <a:p>
          <a:endParaRPr lang="en-US"/>
        </a:p>
      </dgm:t>
    </dgm:pt>
    <dgm:pt modelId="{301B7CF6-4700-4EC9-9BA2-EE3C0C6C3E1B}" type="sibTrans" cxnId="{6AED2B5D-74E0-4A86-B583-FADD8A80DD8D}">
      <dgm:prSet/>
      <dgm:spPr/>
      <dgm:t>
        <a:bodyPr/>
        <a:lstStyle/>
        <a:p>
          <a:endParaRPr lang="en-US"/>
        </a:p>
      </dgm:t>
    </dgm:pt>
    <dgm:pt modelId="{3C2AA016-EF67-4F6D-9AAB-CF5CBC75370F}">
      <dgm:prSet phldrT="[Tekst]"/>
      <dgm:spPr/>
      <dgm:t>
        <a:bodyPr/>
        <a:lstStyle/>
        <a:p>
          <a:r>
            <a:rPr lang="bs-Latn-BA" dirty="0" smtClean="0"/>
            <a:t>Pravne poslove obilježava izraziti formalizam i simbolika,</a:t>
          </a:r>
          <a:endParaRPr lang="en-US" dirty="0"/>
        </a:p>
      </dgm:t>
    </dgm:pt>
    <dgm:pt modelId="{21C4330B-C116-44D5-9AFE-123D556BDF0A}" type="parTrans" cxnId="{10C5EF67-4EE3-4EE8-8683-2495E9392E2F}">
      <dgm:prSet/>
      <dgm:spPr/>
      <dgm:t>
        <a:bodyPr/>
        <a:lstStyle/>
        <a:p>
          <a:endParaRPr lang="en-US"/>
        </a:p>
      </dgm:t>
    </dgm:pt>
    <dgm:pt modelId="{39CA882F-37D2-4D99-990D-FFCA0708035B}" type="sibTrans" cxnId="{10C5EF67-4EE3-4EE8-8683-2495E9392E2F}">
      <dgm:prSet/>
      <dgm:spPr/>
      <dgm:t>
        <a:bodyPr/>
        <a:lstStyle/>
        <a:p>
          <a:endParaRPr lang="en-US"/>
        </a:p>
      </dgm:t>
    </dgm:pt>
    <dgm:pt modelId="{4D0E4E11-7C16-41B2-9C7C-A514EDD3F919}">
      <dgm:prSet phldrT="[Tekst]"/>
      <dgm:spPr/>
      <dgm:t>
        <a:bodyPr/>
        <a:lstStyle/>
        <a:p>
          <a:r>
            <a:rPr lang="bs-Latn-BA" dirty="0" smtClean="0"/>
            <a:t>Apstraktnost pravnih poslova,</a:t>
          </a:r>
        </a:p>
      </dgm:t>
    </dgm:pt>
    <dgm:pt modelId="{475B4F08-904D-4C73-8F99-E96C3939500B}" type="parTrans" cxnId="{F70ACEA8-A63B-4035-8888-B0B898C79B62}">
      <dgm:prSet/>
      <dgm:spPr/>
      <dgm:t>
        <a:bodyPr/>
        <a:lstStyle/>
        <a:p>
          <a:endParaRPr lang="en-US"/>
        </a:p>
      </dgm:t>
    </dgm:pt>
    <dgm:pt modelId="{E2A438FE-1064-4BDD-9215-62E930C7112E}" type="sibTrans" cxnId="{F70ACEA8-A63B-4035-8888-B0B898C79B62}">
      <dgm:prSet/>
      <dgm:spPr/>
      <dgm:t>
        <a:bodyPr/>
        <a:lstStyle/>
        <a:p>
          <a:endParaRPr lang="en-US"/>
        </a:p>
      </dgm:t>
    </dgm:pt>
    <dgm:pt modelId="{E6C3A261-0DF8-497A-A0F8-7B8DD37CAAA1}">
      <dgm:prSet/>
      <dgm:spPr/>
      <dgm:t>
        <a:bodyPr/>
        <a:lstStyle/>
        <a:p>
          <a:r>
            <a:rPr lang="bs-Latn-BA" dirty="0" smtClean="0"/>
            <a:t>Zatvoreno kućno gospodarstvo, </a:t>
          </a:r>
          <a:endParaRPr lang="en-US" dirty="0"/>
        </a:p>
      </dgm:t>
    </dgm:pt>
    <dgm:pt modelId="{3BC2A173-618A-4F2F-9A4E-63492CB0992F}" type="parTrans" cxnId="{036E0753-FFE4-4CD7-885B-C64AF8810B80}">
      <dgm:prSet/>
      <dgm:spPr/>
      <dgm:t>
        <a:bodyPr/>
        <a:lstStyle/>
        <a:p>
          <a:endParaRPr lang="en-US"/>
        </a:p>
      </dgm:t>
    </dgm:pt>
    <dgm:pt modelId="{79250BFA-C32A-436A-883E-9590F0873C45}" type="sibTrans" cxnId="{036E0753-FFE4-4CD7-885B-C64AF8810B80}">
      <dgm:prSet/>
      <dgm:spPr/>
      <dgm:t>
        <a:bodyPr/>
        <a:lstStyle/>
        <a:p>
          <a:endParaRPr lang="en-US"/>
        </a:p>
      </dgm:t>
    </dgm:pt>
    <dgm:pt modelId="{5B2DFD37-C79D-4A44-A6EC-BC8A0489C870}">
      <dgm:prSet phldrT="[Tekst]"/>
      <dgm:spPr/>
      <dgm:t>
        <a:bodyPr/>
        <a:lstStyle/>
        <a:p>
          <a:r>
            <a:rPr lang="bs-Latn-BA" dirty="0" smtClean="0"/>
            <a:t>Rimsko pravo je u najstarijem razdoblju bilo konzervativno,</a:t>
          </a:r>
        </a:p>
      </dgm:t>
    </dgm:pt>
    <dgm:pt modelId="{01F7D6E5-89EA-41C1-BD39-A62909ADA3C9}" type="parTrans" cxnId="{3E7B7928-567A-4F3A-ADA5-CEEB365D0A84}">
      <dgm:prSet/>
      <dgm:spPr/>
      <dgm:t>
        <a:bodyPr/>
        <a:lstStyle/>
        <a:p>
          <a:endParaRPr lang="en-US"/>
        </a:p>
      </dgm:t>
    </dgm:pt>
    <dgm:pt modelId="{36EEE6E7-5D94-44BB-82A8-E4D65639EA45}" type="sibTrans" cxnId="{3E7B7928-567A-4F3A-ADA5-CEEB365D0A84}">
      <dgm:prSet/>
      <dgm:spPr/>
      <dgm:t>
        <a:bodyPr/>
        <a:lstStyle/>
        <a:p>
          <a:endParaRPr lang="en-US"/>
        </a:p>
      </dgm:t>
    </dgm:pt>
    <dgm:pt modelId="{6F80880E-3EC2-4661-9946-C7171D2B9FA6}">
      <dgm:prSet phldrT="[Tekst]"/>
      <dgm:spPr/>
      <dgm:t>
        <a:bodyPr/>
        <a:lstStyle/>
        <a:p>
          <a:r>
            <a:rPr lang="bs-Latn-BA" dirty="0" smtClean="0"/>
            <a:t>Personalnost je još jedno bitno obilježje civilnog prava</a:t>
          </a:r>
        </a:p>
      </dgm:t>
    </dgm:pt>
    <dgm:pt modelId="{12E1EABD-8F1A-4FC6-A6A3-5D0A76A2E82B}" type="parTrans" cxnId="{4334612D-1FE1-46C3-93D6-6DB8E9F7B8C9}">
      <dgm:prSet/>
      <dgm:spPr/>
      <dgm:t>
        <a:bodyPr/>
        <a:lstStyle/>
        <a:p>
          <a:endParaRPr lang="en-US"/>
        </a:p>
      </dgm:t>
    </dgm:pt>
    <dgm:pt modelId="{8CFF0A2C-D420-409E-840B-1EC30BDBD02F}" type="sibTrans" cxnId="{4334612D-1FE1-46C3-93D6-6DB8E9F7B8C9}">
      <dgm:prSet/>
      <dgm:spPr/>
      <dgm:t>
        <a:bodyPr/>
        <a:lstStyle/>
        <a:p>
          <a:endParaRPr lang="en-US"/>
        </a:p>
      </dgm:t>
    </dgm:pt>
    <dgm:pt modelId="{EA15220E-7798-4F24-9E96-4FAC91FFE6F7}">
      <dgm:prSet phldrT="[Tekst]" custT="1"/>
      <dgm:spPr/>
      <dgm:t>
        <a:bodyPr/>
        <a:lstStyle/>
        <a:p>
          <a:r>
            <a:rPr lang="bs-Latn-BA" sz="1800" dirty="0" smtClean="0"/>
            <a:t>Primitivizam koji se najviše očitovao u oblasti zaštite prava,</a:t>
          </a:r>
        </a:p>
      </dgm:t>
    </dgm:pt>
    <dgm:pt modelId="{41034128-727E-4546-8A2E-73C31FC7E2C7}" type="parTrans" cxnId="{70B0AC64-AAF3-4FAC-983E-7657D4D76DED}">
      <dgm:prSet/>
      <dgm:spPr/>
      <dgm:t>
        <a:bodyPr/>
        <a:lstStyle/>
        <a:p>
          <a:endParaRPr lang="en-US"/>
        </a:p>
      </dgm:t>
    </dgm:pt>
    <dgm:pt modelId="{8B9CAF75-8C24-4725-BA66-A2C28BA0FD91}" type="sibTrans" cxnId="{70B0AC64-AAF3-4FAC-983E-7657D4D76DED}">
      <dgm:prSet/>
      <dgm:spPr/>
      <dgm:t>
        <a:bodyPr/>
        <a:lstStyle/>
        <a:p>
          <a:endParaRPr lang="en-US"/>
        </a:p>
      </dgm:t>
    </dgm:pt>
    <dgm:pt modelId="{61FC5997-7D10-4F7E-B192-4C937FBB1D27}" type="pres">
      <dgm:prSet presAssocID="{B92EA446-A46D-431F-A76A-54B512D6DB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2EA7D0-2DD5-4B86-8511-3C9D318F244E}" type="pres">
      <dgm:prSet presAssocID="{50721BAE-D39B-43A1-9577-3051067E21FD}" presName="centerShape" presStyleLbl="node0" presStyleIdx="0" presStyleCnt="1"/>
      <dgm:spPr/>
      <dgm:t>
        <a:bodyPr/>
        <a:lstStyle/>
        <a:p>
          <a:endParaRPr lang="en-US"/>
        </a:p>
      </dgm:t>
    </dgm:pt>
    <dgm:pt modelId="{6DE9E2B9-087C-4FA4-9BCC-B508002451F3}" type="pres">
      <dgm:prSet presAssocID="{73B58F4F-D72A-488A-AA20-ECF5AAE0E57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4B16CC05-594A-4015-8A84-D68F814D1EFB}" type="pres">
      <dgm:prSet presAssocID="{73B58F4F-D72A-488A-AA20-ECF5AAE0E57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79740C70-262B-4D2E-8B2D-5A9D7076A9CB}" type="pres">
      <dgm:prSet presAssocID="{2B617B2F-C409-4045-9DA6-50F037F98155}" presName="node" presStyleLbl="node1" presStyleIdx="0" presStyleCnt="8" custScaleX="172618" custScaleY="88435" custRadScaleRad="102840" custRadScaleInc="15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1E253-7883-4662-8E22-BDA46D35F758}" type="pres">
      <dgm:prSet presAssocID="{3BC2A173-618A-4F2F-9A4E-63492CB0992F}" presName="parTrans" presStyleLbl="sibTrans2D1" presStyleIdx="1" presStyleCnt="8"/>
      <dgm:spPr/>
      <dgm:t>
        <a:bodyPr/>
        <a:lstStyle/>
        <a:p>
          <a:endParaRPr lang="en-US"/>
        </a:p>
      </dgm:t>
    </dgm:pt>
    <dgm:pt modelId="{5140DDB5-356C-467A-8746-AF6987790B53}" type="pres">
      <dgm:prSet presAssocID="{3BC2A173-618A-4F2F-9A4E-63492CB0992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9B730221-4E3B-402F-AAD3-67FB09C74C00}" type="pres">
      <dgm:prSet presAssocID="{E6C3A261-0DF8-497A-A0F8-7B8DD37CAAA1}" presName="node" presStyleLbl="node1" presStyleIdx="1" presStyleCnt="8" custScaleX="184280" custRadScaleRad="111881" custRadScaleInc="5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B6CAF-F08A-4613-B5D0-17EA3F72D78E}" type="pres">
      <dgm:prSet presAssocID="{383A54B1-C3E7-4FF4-8979-5B2B3715C7CB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736AD95-8B42-4D2F-AE9D-E2FE73743A2A}" type="pres">
      <dgm:prSet presAssocID="{383A54B1-C3E7-4FF4-8979-5B2B3715C7CB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EDBD0D96-8004-437D-8DAC-AEB94C7C3183}" type="pres">
      <dgm:prSet presAssocID="{1CAECAB4-B409-42F4-95AA-4BB99D0ACEF8}" presName="node" presStyleLbl="node1" presStyleIdx="2" presStyleCnt="8" custScaleX="180835" custRadScaleRad="116147" custRadScaleInc="-3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44DA3-B718-4BF3-928B-9BF26AFE05B7}" type="pres">
      <dgm:prSet presAssocID="{21C4330B-C116-44D5-9AFE-123D556BDF0A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D718C8A-8315-4365-AEA5-3377278FD7C4}" type="pres">
      <dgm:prSet presAssocID="{21C4330B-C116-44D5-9AFE-123D556BDF0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A7163D4-9C3B-4ABB-89EB-AE700CECDA6D}" type="pres">
      <dgm:prSet presAssocID="{3C2AA016-EF67-4F6D-9AAB-CF5CBC75370F}" presName="node" presStyleLbl="node1" presStyleIdx="3" presStyleCnt="8" custScaleX="187862" custRadScaleRad="109222" custRadScaleInc="-46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9EE1B-ABF0-4D6B-8E8D-6ED31E8E0595}" type="pres">
      <dgm:prSet presAssocID="{475B4F08-904D-4C73-8F99-E96C3939500B}" presName="parTrans" presStyleLbl="sibTrans2D1" presStyleIdx="4" presStyleCnt="8"/>
      <dgm:spPr/>
      <dgm:t>
        <a:bodyPr/>
        <a:lstStyle/>
        <a:p>
          <a:endParaRPr lang="en-US"/>
        </a:p>
      </dgm:t>
    </dgm:pt>
    <dgm:pt modelId="{6F189E12-AB21-4EA9-A6F8-38B7572B43AE}" type="pres">
      <dgm:prSet presAssocID="{475B4F08-904D-4C73-8F99-E96C3939500B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C3C8643A-E676-43B7-A1E1-D6AB7EF8E7CD}" type="pres">
      <dgm:prSet presAssocID="{4D0E4E11-7C16-41B2-9C7C-A514EDD3F919}" presName="node" presStyleLbl="node1" presStyleIdx="4" presStyleCnt="8" custScaleX="170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F72E9F-FF7E-4B73-97BB-E53DE5401F26}" type="pres">
      <dgm:prSet presAssocID="{01F7D6E5-89EA-41C1-BD39-A62909ADA3C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72548C8-172F-469F-80D6-DE6CABBBCB6B}" type="pres">
      <dgm:prSet presAssocID="{01F7D6E5-89EA-41C1-BD39-A62909ADA3C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6C43921D-FDD0-4B07-BC26-D793A5948B5F}" type="pres">
      <dgm:prSet presAssocID="{5B2DFD37-C79D-4A44-A6EC-BC8A0489C870}" presName="node" presStyleLbl="node1" presStyleIdx="5" presStyleCnt="8" custScaleX="162448" custRadScaleRad="113317" custRadScaleInc="34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ECB89-E3A3-4131-BEA4-C072BB6F8984}" type="pres">
      <dgm:prSet presAssocID="{12E1EABD-8F1A-4FC6-A6A3-5D0A76A2E82B}" presName="parTrans" presStyleLbl="sibTrans2D1" presStyleIdx="6" presStyleCnt="8"/>
      <dgm:spPr/>
      <dgm:t>
        <a:bodyPr/>
        <a:lstStyle/>
        <a:p>
          <a:endParaRPr lang="en-US"/>
        </a:p>
      </dgm:t>
    </dgm:pt>
    <dgm:pt modelId="{999FD06F-3AD6-4D10-A2C2-59E485B4FE2D}" type="pres">
      <dgm:prSet presAssocID="{12E1EABD-8F1A-4FC6-A6A3-5D0A76A2E82B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F84005B8-3F91-4743-B2C3-08AEE9F250F1}" type="pres">
      <dgm:prSet presAssocID="{6F80880E-3EC2-4661-9946-C7171D2B9FA6}" presName="node" presStyleLbl="node1" presStyleIdx="6" presStyleCnt="8" custScaleX="173670" custRadScaleRad="110830" custRadScaleInc="-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E325E-FB2B-4FD7-A467-2AA41AF174CC}" type="pres">
      <dgm:prSet presAssocID="{41034128-727E-4546-8A2E-73C31FC7E2C7}" presName="parTrans" presStyleLbl="sibTrans2D1" presStyleIdx="7" presStyleCnt="8"/>
      <dgm:spPr/>
      <dgm:t>
        <a:bodyPr/>
        <a:lstStyle/>
        <a:p>
          <a:endParaRPr lang="en-US"/>
        </a:p>
      </dgm:t>
    </dgm:pt>
    <dgm:pt modelId="{3B70F634-6B1F-46EB-96A8-2D6661BB2BF1}" type="pres">
      <dgm:prSet presAssocID="{41034128-727E-4546-8A2E-73C31FC7E2C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413FF47-B513-48E8-BBB9-6D9C9B6981CE}" type="pres">
      <dgm:prSet presAssocID="{EA15220E-7798-4F24-9E96-4FAC91FFE6F7}" presName="node" presStyleLbl="node1" presStyleIdx="7" presStyleCnt="8" custScaleX="154946" custRadScaleRad="110197" custRadScaleInc="-19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E5B42-29F1-4044-9CD6-0EF0132A5205}" type="presOf" srcId="{50721BAE-D39B-43A1-9577-3051067E21FD}" destId="{1B2EA7D0-2DD5-4B86-8511-3C9D318F244E}" srcOrd="0" destOrd="0" presId="urn:microsoft.com/office/officeart/2005/8/layout/radial5"/>
    <dgm:cxn modelId="{70B0AC64-AAF3-4FAC-983E-7657D4D76DED}" srcId="{50721BAE-D39B-43A1-9577-3051067E21FD}" destId="{EA15220E-7798-4F24-9E96-4FAC91FFE6F7}" srcOrd="7" destOrd="0" parTransId="{41034128-727E-4546-8A2E-73C31FC7E2C7}" sibTransId="{8B9CAF75-8C24-4725-BA66-A2C28BA0FD91}"/>
    <dgm:cxn modelId="{A35A77A2-813F-41FD-8736-C3857A27E037}" type="presOf" srcId="{01F7D6E5-89EA-41C1-BD39-A62909ADA3C9}" destId="{4DF72E9F-FF7E-4B73-97BB-E53DE5401F26}" srcOrd="0" destOrd="0" presId="urn:microsoft.com/office/officeart/2005/8/layout/radial5"/>
    <dgm:cxn modelId="{9102C5B1-0850-49B8-8310-674823B02621}" type="presOf" srcId="{EA15220E-7798-4F24-9E96-4FAC91FFE6F7}" destId="{F413FF47-B513-48E8-BBB9-6D9C9B6981CE}" srcOrd="0" destOrd="0" presId="urn:microsoft.com/office/officeart/2005/8/layout/radial5"/>
    <dgm:cxn modelId="{04C32140-4C36-4BC6-924F-73EFA696322E}" type="presOf" srcId="{4D0E4E11-7C16-41B2-9C7C-A514EDD3F919}" destId="{C3C8643A-E676-43B7-A1E1-D6AB7EF8E7CD}" srcOrd="0" destOrd="0" presId="urn:microsoft.com/office/officeart/2005/8/layout/radial5"/>
    <dgm:cxn modelId="{6853F47E-E147-41CD-B4B0-3FAD766182D1}" type="presOf" srcId="{41034128-727E-4546-8A2E-73C31FC7E2C7}" destId="{3B70F634-6B1F-46EB-96A8-2D6661BB2BF1}" srcOrd="1" destOrd="0" presId="urn:microsoft.com/office/officeart/2005/8/layout/radial5"/>
    <dgm:cxn modelId="{3F8555F5-48FB-4535-8E4E-25CAC760E2FA}" type="presOf" srcId="{475B4F08-904D-4C73-8F99-E96C3939500B}" destId="{6F189E12-AB21-4EA9-A6F8-38B7572B43AE}" srcOrd="1" destOrd="0" presId="urn:microsoft.com/office/officeart/2005/8/layout/radial5"/>
    <dgm:cxn modelId="{10C5EF67-4EE3-4EE8-8683-2495E9392E2F}" srcId="{50721BAE-D39B-43A1-9577-3051067E21FD}" destId="{3C2AA016-EF67-4F6D-9AAB-CF5CBC75370F}" srcOrd="3" destOrd="0" parTransId="{21C4330B-C116-44D5-9AFE-123D556BDF0A}" sibTransId="{39CA882F-37D2-4D99-990D-FFCA0708035B}"/>
    <dgm:cxn modelId="{A6E71952-DD77-4765-8C4E-867433457664}" type="presOf" srcId="{73B58F4F-D72A-488A-AA20-ECF5AAE0E57F}" destId="{4B16CC05-594A-4015-8A84-D68F814D1EFB}" srcOrd="1" destOrd="0" presId="urn:microsoft.com/office/officeart/2005/8/layout/radial5"/>
    <dgm:cxn modelId="{AF15C85C-465A-4192-AD72-C13B25181FD5}" type="presOf" srcId="{01F7D6E5-89EA-41C1-BD39-A62909ADA3C9}" destId="{472548C8-172F-469F-80D6-DE6CABBBCB6B}" srcOrd="1" destOrd="0" presId="urn:microsoft.com/office/officeart/2005/8/layout/radial5"/>
    <dgm:cxn modelId="{1357AE0E-FAC9-459B-A8E4-555A875509B7}" type="presOf" srcId="{3BC2A173-618A-4F2F-9A4E-63492CB0992F}" destId="{7741E253-7883-4662-8E22-BDA46D35F758}" srcOrd="0" destOrd="0" presId="urn:microsoft.com/office/officeart/2005/8/layout/radial5"/>
    <dgm:cxn modelId="{5D052B79-EC30-4F84-815A-465E95E3188E}" srcId="{B92EA446-A46D-431F-A76A-54B512D6DB5B}" destId="{50721BAE-D39B-43A1-9577-3051067E21FD}" srcOrd="0" destOrd="0" parTransId="{C32E51FD-A215-4A1A-916E-08451FFC8040}" sibTransId="{E9F4E847-1E33-4616-96C3-2DA2757D975F}"/>
    <dgm:cxn modelId="{409BB8A3-4BBB-4C8C-92C9-9B141C16CF7E}" type="presOf" srcId="{383A54B1-C3E7-4FF4-8979-5B2B3715C7CB}" destId="{0736AD95-8B42-4D2F-AE9D-E2FE73743A2A}" srcOrd="1" destOrd="0" presId="urn:microsoft.com/office/officeart/2005/8/layout/radial5"/>
    <dgm:cxn modelId="{EB061DCD-DB13-4B9B-BCE9-C81C2D210BE6}" type="presOf" srcId="{21C4330B-C116-44D5-9AFE-123D556BDF0A}" destId="{CD718C8A-8315-4365-AEA5-3377278FD7C4}" srcOrd="1" destOrd="0" presId="urn:microsoft.com/office/officeart/2005/8/layout/radial5"/>
    <dgm:cxn modelId="{D0B2B78F-FA7D-4350-8440-4EEC08499247}" type="presOf" srcId="{475B4F08-904D-4C73-8F99-E96C3939500B}" destId="{1499EE1B-ABF0-4D6B-8E8D-6ED31E8E0595}" srcOrd="0" destOrd="0" presId="urn:microsoft.com/office/officeart/2005/8/layout/radial5"/>
    <dgm:cxn modelId="{E8E49717-31A2-4E5E-8F85-0D335F5EAD2F}" type="presOf" srcId="{12E1EABD-8F1A-4FC6-A6A3-5D0A76A2E82B}" destId="{999FD06F-3AD6-4D10-A2C2-59E485B4FE2D}" srcOrd="1" destOrd="0" presId="urn:microsoft.com/office/officeart/2005/8/layout/radial5"/>
    <dgm:cxn modelId="{F811092A-ABA1-471D-B46E-0019CADA4DB9}" type="presOf" srcId="{21C4330B-C116-44D5-9AFE-123D556BDF0A}" destId="{C2844DA3-B718-4BF3-928B-9BF26AFE05B7}" srcOrd="0" destOrd="0" presId="urn:microsoft.com/office/officeart/2005/8/layout/radial5"/>
    <dgm:cxn modelId="{9683FFA4-C616-4BB1-A0C6-5175648F54A3}" type="presOf" srcId="{3C2AA016-EF67-4F6D-9AAB-CF5CBC75370F}" destId="{4A7163D4-9C3B-4ABB-89EB-AE700CECDA6D}" srcOrd="0" destOrd="0" presId="urn:microsoft.com/office/officeart/2005/8/layout/radial5"/>
    <dgm:cxn modelId="{62080DAB-9724-4752-AF19-EE05C304C0EA}" type="presOf" srcId="{5B2DFD37-C79D-4A44-A6EC-BC8A0489C870}" destId="{6C43921D-FDD0-4B07-BC26-D793A5948B5F}" srcOrd="0" destOrd="0" presId="urn:microsoft.com/office/officeart/2005/8/layout/radial5"/>
    <dgm:cxn modelId="{94ECFD79-B28B-4DD9-8C7C-4657DD13EB59}" type="presOf" srcId="{383A54B1-C3E7-4FF4-8979-5B2B3715C7CB}" destId="{FE1B6CAF-F08A-4613-B5D0-17EA3F72D78E}" srcOrd="0" destOrd="0" presId="urn:microsoft.com/office/officeart/2005/8/layout/radial5"/>
    <dgm:cxn modelId="{F70ACEA8-A63B-4035-8888-B0B898C79B62}" srcId="{50721BAE-D39B-43A1-9577-3051067E21FD}" destId="{4D0E4E11-7C16-41B2-9C7C-A514EDD3F919}" srcOrd="4" destOrd="0" parTransId="{475B4F08-904D-4C73-8F99-E96C3939500B}" sibTransId="{E2A438FE-1064-4BDD-9215-62E930C7112E}"/>
    <dgm:cxn modelId="{01105601-A5A3-47D2-94B2-BAEE4D171272}" type="presOf" srcId="{E6C3A261-0DF8-497A-A0F8-7B8DD37CAAA1}" destId="{9B730221-4E3B-402F-AAD3-67FB09C74C00}" srcOrd="0" destOrd="0" presId="urn:microsoft.com/office/officeart/2005/8/layout/radial5"/>
    <dgm:cxn modelId="{E68016AD-8175-493A-A09E-4420F1A4779D}" type="presOf" srcId="{2B617B2F-C409-4045-9DA6-50F037F98155}" destId="{79740C70-262B-4D2E-8B2D-5A9D7076A9CB}" srcOrd="0" destOrd="0" presId="urn:microsoft.com/office/officeart/2005/8/layout/radial5"/>
    <dgm:cxn modelId="{4334612D-1FE1-46C3-93D6-6DB8E9F7B8C9}" srcId="{50721BAE-D39B-43A1-9577-3051067E21FD}" destId="{6F80880E-3EC2-4661-9946-C7171D2B9FA6}" srcOrd="6" destOrd="0" parTransId="{12E1EABD-8F1A-4FC6-A6A3-5D0A76A2E82B}" sibTransId="{8CFF0A2C-D420-409E-840B-1EC30BDBD02F}"/>
    <dgm:cxn modelId="{3A2F2C7D-467B-455D-ACF4-22A8C4AA4B3A}" type="presOf" srcId="{B92EA446-A46D-431F-A76A-54B512D6DB5B}" destId="{61FC5997-7D10-4F7E-B192-4C937FBB1D27}" srcOrd="0" destOrd="0" presId="urn:microsoft.com/office/officeart/2005/8/layout/radial5"/>
    <dgm:cxn modelId="{3E7B7928-567A-4F3A-ADA5-CEEB365D0A84}" srcId="{50721BAE-D39B-43A1-9577-3051067E21FD}" destId="{5B2DFD37-C79D-4A44-A6EC-BC8A0489C870}" srcOrd="5" destOrd="0" parTransId="{01F7D6E5-89EA-41C1-BD39-A62909ADA3C9}" sibTransId="{36EEE6E7-5D94-44BB-82A8-E4D65639EA45}"/>
    <dgm:cxn modelId="{6AED2B5D-74E0-4A86-B583-FADD8A80DD8D}" srcId="{50721BAE-D39B-43A1-9577-3051067E21FD}" destId="{1CAECAB4-B409-42F4-95AA-4BB99D0ACEF8}" srcOrd="2" destOrd="0" parTransId="{383A54B1-C3E7-4FF4-8979-5B2B3715C7CB}" sibTransId="{301B7CF6-4700-4EC9-9BA2-EE3C0C6C3E1B}"/>
    <dgm:cxn modelId="{266CACCD-F68E-43C7-A425-797D3248B943}" type="presOf" srcId="{41034128-727E-4546-8A2E-73C31FC7E2C7}" destId="{129E325E-FB2B-4FD7-A467-2AA41AF174CC}" srcOrd="0" destOrd="0" presId="urn:microsoft.com/office/officeart/2005/8/layout/radial5"/>
    <dgm:cxn modelId="{4A4D81A2-724E-487A-8F7C-00C13E0ACF75}" type="presOf" srcId="{73B58F4F-D72A-488A-AA20-ECF5AAE0E57F}" destId="{6DE9E2B9-087C-4FA4-9BCC-B508002451F3}" srcOrd="0" destOrd="0" presId="urn:microsoft.com/office/officeart/2005/8/layout/radial5"/>
    <dgm:cxn modelId="{036E0753-FFE4-4CD7-885B-C64AF8810B80}" srcId="{50721BAE-D39B-43A1-9577-3051067E21FD}" destId="{E6C3A261-0DF8-497A-A0F8-7B8DD37CAAA1}" srcOrd="1" destOrd="0" parTransId="{3BC2A173-618A-4F2F-9A4E-63492CB0992F}" sibTransId="{79250BFA-C32A-436A-883E-9590F0873C45}"/>
    <dgm:cxn modelId="{11506327-97B8-4332-A64F-51B0DB75592C}" srcId="{50721BAE-D39B-43A1-9577-3051067E21FD}" destId="{2B617B2F-C409-4045-9DA6-50F037F98155}" srcOrd="0" destOrd="0" parTransId="{73B58F4F-D72A-488A-AA20-ECF5AAE0E57F}" sibTransId="{CDB05FDA-A19C-4F22-88FC-FD3A3BCDFA2F}"/>
    <dgm:cxn modelId="{B1C71B21-7F57-40E4-B084-96B5256EC6ED}" type="presOf" srcId="{12E1EABD-8F1A-4FC6-A6A3-5D0A76A2E82B}" destId="{954ECB89-E3A3-4131-BEA4-C072BB6F8984}" srcOrd="0" destOrd="0" presId="urn:microsoft.com/office/officeart/2005/8/layout/radial5"/>
    <dgm:cxn modelId="{6F067EE5-761E-404E-B494-0436B997264B}" type="presOf" srcId="{3BC2A173-618A-4F2F-9A4E-63492CB0992F}" destId="{5140DDB5-356C-467A-8746-AF6987790B53}" srcOrd="1" destOrd="0" presId="urn:microsoft.com/office/officeart/2005/8/layout/radial5"/>
    <dgm:cxn modelId="{4B7DF4BA-30EE-4A77-9DD2-A1204C31346F}" type="presOf" srcId="{1CAECAB4-B409-42F4-95AA-4BB99D0ACEF8}" destId="{EDBD0D96-8004-437D-8DAC-AEB94C7C3183}" srcOrd="0" destOrd="0" presId="urn:microsoft.com/office/officeart/2005/8/layout/radial5"/>
    <dgm:cxn modelId="{76BBF121-A0F3-44A3-B440-DE999B9978A1}" type="presOf" srcId="{6F80880E-3EC2-4661-9946-C7171D2B9FA6}" destId="{F84005B8-3F91-4743-B2C3-08AEE9F250F1}" srcOrd="0" destOrd="0" presId="urn:microsoft.com/office/officeart/2005/8/layout/radial5"/>
    <dgm:cxn modelId="{FDAAD6EE-C601-408E-B940-E04B6AE88699}" type="presParOf" srcId="{61FC5997-7D10-4F7E-B192-4C937FBB1D27}" destId="{1B2EA7D0-2DD5-4B86-8511-3C9D318F244E}" srcOrd="0" destOrd="0" presId="urn:microsoft.com/office/officeart/2005/8/layout/radial5"/>
    <dgm:cxn modelId="{8CB320CF-D41C-4905-8FFB-C0B16664324D}" type="presParOf" srcId="{61FC5997-7D10-4F7E-B192-4C937FBB1D27}" destId="{6DE9E2B9-087C-4FA4-9BCC-B508002451F3}" srcOrd="1" destOrd="0" presId="urn:microsoft.com/office/officeart/2005/8/layout/radial5"/>
    <dgm:cxn modelId="{4FDFCC59-5A54-47F1-A639-3E04DEE65C35}" type="presParOf" srcId="{6DE9E2B9-087C-4FA4-9BCC-B508002451F3}" destId="{4B16CC05-594A-4015-8A84-D68F814D1EFB}" srcOrd="0" destOrd="0" presId="urn:microsoft.com/office/officeart/2005/8/layout/radial5"/>
    <dgm:cxn modelId="{E7807FEB-382A-47A2-8813-1AA9A93C3D32}" type="presParOf" srcId="{61FC5997-7D10-4F7E-B192-4C937FBB1D27}" destId="{79740C70-262B-4D2E-8B2D-5A9D7076A9CB}" srcOrd="2" destOrd="0" presId="urn:microsoft.com/office/officeart/2005/8/layout/radial5"/>
    <dgm:cxn modelId="{595818B2-D453-4FDA-BD39-34C3D0285C3B}" type="presParOf" srcId="{61FC5997-7D10-4F7E-B192-4C937FBB1D27}" destId="{7741E253-7883-4662-8E22-BDA46D35F758}" srcOrd="3" destOrd="0" presId="urn:microsoft.com/office/officeart/2005/8/layout/radial5"/>
    <dgm:cxn modelId="{D6A5F466-6F04-4F26-819A-1E6D37B08C37}" type="presParOf" srcId="{7741E253-7883-4662-8E22-BDA46D35F758}" destId="{5140DDB5-356C-467A-8746-AF6987790B53}" srcOrd="0" destOrd="0" presId="urn:microsoft.com/office/officeart/2005/8/layout/radial5"/>
    <dgm:cxn modelId="{C162F6AB-FE74-47F1-B346-5022A22A90DB}" type="presParOf" srcId="{61FC5997-7D10-4F7E-B192-4C937FBB1D27}" destId="{9B730221-4E3B-402F-AAD3-67FB09C74C00}" srcOrd="4" destOrd="0" presId="urn:microsoft.com/office/officeart/2005/8/layout/radial5"/>
    <dgm:cxn modelId="{0B1C4622-7834-4CB6-9E1C-A82F9FB595D5}" type="presParOf" srcId="{61FC5997-7D10-4F7E-B192-4C937FBB1D27}" destId="{FE1B6CAF-F08A-4613-B5D0-17EA3F72D78E}" srcOrd="5" destOrd="0" presId="urn:microsoft.com/office/officeart/2005/8/layout/radial5"/>
    <dgm:cxn modelId="{83D8386E-6349-4499-A420-ADC1304BE7B8}" type="presParOf" srcId="{FE1B6CAF-F08A-4613-B5D0-17EA3F72D78E}" destId="{0736AD95-8B42-4D2F-AE9D-E2FE73743A2A}" srcOrd="0" destOrd="0" presId="urn:microsoft.com/office/officeart/2005/8/layout/radial5"/>
    <dgm:cxn modelId="{CBF98EEE-4B6E-4F99-A642-9982E2457BB7}" type="presParOf" srcId="{61FC5997-7D10-4F7E-B192-4C937FBB1D27}" destId="{EDBD0D96-8004-437D-8DAC-AEB94C7C3183}" srcOrd="6" destOrd="0" presId="urn:microsoft.com/office/officeart/2005/8/layout/radial5"/>
    <dgm:cxn modelId="{9EDC4CF5-23FE-4420-AC3A-B5E94D2CC569}" type="presParOf" srcId="{61FC5997-7D10-4F7E-B192-4C937FBB1D27}" destId="{C2844DA3-B718-4BF3-928B-9BF26AFE05B7}" srcOrd="7" destOrd="0" presId="urn:microsoft.com/office/officeart/2005/8/layout/radial5"/>
    <dgm:cxn modelId="{C64F7739-25DC-4142-ADD0-A3649B1EFDFA}" type="presParOf" srcId="{C2844DA3-B718-4BF3-928B-9BF26AFE05B7}" destId="{CD718C8A-8315-4365-AEA5-3377278FD7C4}" srcOrd="0" destOrd="0" presId="urn:microsoft.com/office/officeart/2005/8/layout/radial5"/>
    <dgm:cxn modelId="{E06DE887-E366-486A-9DDB-A79FC75F8403}" type="presParOf" srcId="{61FC5997-7D10-4F7E-B192-4C937FBB1D27}" destId="{4A7163D4-9C3B-4ABB-89EB-AE700CECDA6D}" srcOrd="8" destOrd="0" presId="urn:microsoft.com/office/officeart/2005/8/layout/radial5"/>
    <dgm:cxn modelId="{36ED5BC7-3F39-43CF-8760-8A8EA4B4C2C6}" type="presParOf" srcId="{61FC5997-7D10-4F7E-B192-4C937FBB1D27}" destId="{1499EE1B-ABF0-4D6B-8E8D-6ED31E8E0595}" srcOrd="9" destOrd="0" presId="urn:microsoft.com/office/officeart/2005/8/layout/radial5"/>
    <dgm:cxn modelId="{ACC79490-B6D9-4D91-A144-967FA64AF062}" type="presParOf" srcId="{1499EE1B-ABF0-4D6B-8E8D-6ED31E8E0595}" destId="{6F189E12-AB21-4EA9-A6F8-38B7572B43AE}" srcOrd="0" destOrd="0" presId="urn:microsoft.com/office/officeart/2005/8/layout/radial5"/>
    <dgm:cxn modelId="{43A001C9-458A-4DC0-9441-44712373A7BE}" type="presParOf" srcId="{61FC5997-7D10-4F7E-B192-4C937FBB1D27}" destId="{C3C8643A-E676-43B7-A1E1-D6AB7EF8E7CD}" srcOrd="10" destOrd="0" presId="urn:microsoft.com/office/officeart/2005/8/layout/radial5"/>
    <dgm:cxn modelId="{979DEC49-586F-493F-8888-4E7E8DA347EE}" type="presParOf" srcId="{61FC5997-7D10-4F7E-B192-4C937FBB1D27}" destId="{4DF72E9F-FF7E-4B73-97BB-E53DE5401F26}" srcOrd="11" destOrd="0" presId="urn:microsoft.com/office/officeart/2005/8/layout/radial5"/>
    <dgm:cxn modelId="{84550275-8401-48AD-846E-E5ADBD33D3AF}" type="presParOf" srcId="{4DF72E9F-FF7E-4B73-97BB-E53DE5401F26}" destId="{472548C8-172F-469F-80D6-DE6CABBBCB6B}" srcOrd="0" destOrd="0" presId="urn:microsoft.com/office/officeart/2005/8/layout/radial5"/>
    <dgm:cxn modelId="{441CEF56-C826-4E58-B964-55F68BAA5A0F}" type="presParOf" srcId="{61FC5997-7D10-4F7E-B192-4C937FBB1D27}" destId="{6C43921D-FDD0-4B07-BC26-D793A5948B5F}" srcOrd="12" destOrd="0" presId="urn:microsoft.com/office/officeart/2005/8/layout/radial5"/>
    <dgm:cxn modelId="{02C2844B-1E56-4BFA-AB13-4B9282664843}" type="presParOf" srcId="{61FC5997-7D10-4F7E-B192-4C937FBB1D27}" destId="{954ECB89-E3A3-4131-BEA4-C072BB6F8984}" srcOrd="13" destOrd="0" presId="urn:microsoft.com/office/officeart/2005/8/layout/radial5"/>
    <dgm:cxn modelId="{389C8562-47ED-4A88-95DE-9971C75E6021}" type="presParOf" srcId="{954ECB89-E3A3-4131-BEA4-C072BB6F8984}" destId="{999FD06F-3AD6-4D10-A2C2-59E485B4FE2D}" srcOrd="0" destOrd="0" presId="urn:microsoft.com/office/officeart/2005/8/layout/radial5"/>
    <dgm:cxn modelId="{1D5ED972-6763-431F-AA42-98414149CAE0}" type="presParOf" srcId="{61FC5997-7D10-4F7E-B192-4C937FBB1D27}" destId="{F84005B8-3F91-4743-B2C3-08AEE9F250F1}" srcOrd="14" destOrd="0" presId="urn:microsoft.com/office/officeart/2005/8/layout/radial5"/>
    <dgm:cxn modelId="{094A3F8B-A174-4013-A207-8B71D0DAFE64}" type="presParOf" srcId="{61FC5997-7D10-4F7E-B192-4C937FBB1D27}" destId="{129E325E-FB2B-4FD7-A467-2AA41AF174CC}" srcOrd="15" destOrd="0" presId="urn:microsoft.com/office/officeart/2005/8/layout/radial5"/>
    <dgm:cxn modelId="{39ED39BD-9034-4F6E-9E56-D43C96ABE2EF}" type="presParOf" srcId="{129E325E-FB2B-4FD7-A467-2AA41AF174CC}" destId="{3B70F634-6B1F-46EB-96A8-2D6661BB2BF1}" srcOrd="0" destOrd="0" presId="urn:microsoft.com/office/officeart/2005/8/layout/radial5"/>
    <dgm:cxn modelId="{66C30D27-E157-4C12-AFC1-D460C5092CA2}" type="presParOf" srcId="{61FC5997-7D10-4F7E-B192-4C937FBB1D27}" destId="{F413FF47-B513-48E8-BBB9-6D9C9B6981CE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703A6D-DC66-4A1B-B7FC-24A94BC6FF5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899E0-C765-4074-83C6-F7897EA5B258}">
      <dgm:prSet phldrT="[Tekst]" custT="1"/>
      <dgm:spPr/>
      <dgm:t>
        <a:bodyPr/>
        <a:lstStyle/>
        <a:p>
          <a:r>
            <a:rPr lang="bs-Latn-BA" sz="2400" dirty="0" smtClean="0"/>
            <a:t>Sadržaj Zakonika:</a:t>
          </a:r>
          <a:endParaRPr lang="en-US" sz="2400" dirty="0"/>
        </a:p>
      </dgm:t>
    </dgm:pt>
    <dgm:pt modelId="{05B6AC33-69A3-4684-A8E1-CEBA4AA03C52}" type="parTrans" cxnId="{1C57F9AF-F8EA-4413-B34F-79CE3BB4ADE9}">
      <dgm:prSet/>
      <dgm:spPr/>
      <dgm:t>
        <a:bodyPr/>
        <a:lstStyle/>
        <a:p>
          <a:endParaRPr lang="en-US"/>
        </a:p>
      </dgm:t>
    </dgm:pt>
    <dgm:pt modelId="{494E646F-6CD1-4A7B-B23F-A814D8119BF3}" type="sibTrans" cxnId="{1C57F9AF-F8EA-4413-B34F-79CE3BB4ADE9}">
      <dgm:prSet/>
      <dgm:spPr/>
      <dgm:t>
        <a:bodyPr/>
        <a:lstStyle/>
        <a:p>
          <a:endParaRPr lang="en-US"/>
        </a:p>
      </dgm:t>
    </dgm:pt>
    <dgm:pt modelId="{C6B34134-4A7E-44FF-8001-8F7A78C0E970}">
      <dgm:prSet phldrT="[Tekst]"/>
      <dgm:spPr/>
      <dgm:t>
        <a:bodyPr/>
        <a:lstStyle/>
        <a:p>
          <a:r>
            <a:rPr lang="bs-Latn-BA" dirty="0" smtClean="0"/>
            <a:t>I. Pozivanje pred sud</a:t>
          </a:r>
          <a:endParaRPr lang="en-US" dirty="0"/>
        </a:p>
      </dgm:t>
    </dgm:pt>
    <dgm:pt modelId="{6230F334-5796-404F-B68F-55C9105AD3F4}" type="parTrans" cxnId="{2C006250-F3C4-4CD8-BD5C-B65960703D0B}">
      <dgm:prSet/>
      <dgm:spPr/>
      <dgm:t>
        <a:bodyPr/>
        <a:lstStyle/>
        <a:p>
          <a:endParaRPr lang="en-US"/>
        </a:p>
      </dgm:t>
    </dgm:pt>
    <dgm:pt modelId="{ADB482BB-97B2-45F9-A054-46C980BD5FE7}" type="sibTrans" cxnId="{2C006250-F3C4-4CD8-BD5C-B65960703D0B}">
      <dgm:prSet/>
      <dgm:spPr/>
      <dgm:t>
        <a:bodyPr/>
        <a:lstStyle/>
        <a:p>
          <a:endParaRPr lang="en-US"/>
        </a:p>
      </dgm:t>
    </dgm:pt>
    <dgm:pt modelId="{BBE9853D-EB3B-4F21-AA60-306F160F8F10}">
      <dgm:prSet phldrT="[Tekst]"/>
      <dgm:spPr/>
      <dgm:t>
        <a:bodyPr/>
        <a:lstStyle/>
        <a:p>
          <a:r>
            <a:rPr lang="bs-Latn-BA" dirty="0" smtClean="0"/>
            <a:t>II. </a:t>
          </a:r>
          <a:r>
            <a:rPr lang="bs-Latn-BA" dirty="0" err="1" smtClean="0"/>
            <a:t>Raspravljanje</a:t>
          </a:r>
          <a:r>
            <a:rPr lang="bs-Latn-BA" dirty="0" smtClean="0"/>
            <a:t> pred sudom</a:t>
          </a:r>
          <a:endParaRPr lang="en-US" dirty="0"/>
        </a:p>
      </dgm:t>
    </dgm:pt>
    <dgm:pt modelId="{76FCC0EF-DC86-403F-BD54-658AFB54D437}" type="parTrans" cxnId="{D155BDF7-B25D-4784-8222-A9C9BB929CAC}">
      <dgm:prSet/>
      <dgm:spPr/>
      <dgm:t>
        <a:bodyPr/>
        <a:lstStyle/>
        <a:p>
          <a:endParaRPr lang="en-US"/>
        </a:p>
      </dgm:t>
    </dgm:pt>
    <dgm:pt modelId="{F536B409-FBD6-4142-8B0B-7C65BC1AEC2E}" type="sibTrans" cxnId="{D155BDF7-B25D-4784-8222-A9C9BB929CAC}">
      <dgm:prSet/>
      <dgm:spPr/>
      <dgm:t>
        <a:bodyPr/>
        <a:lstStyle/>
        <a:p>
          <a:endParaRPr lang="en-US"/>
        </a:p>
      </dgm:t>
    </dgm:pt>
    <dgm:pt modelId="{E5B8D15D-047B-4B80-A293-844E72166B97}">
      <dgm:prSet phldrT="[Tekst]"/>
      <dgm:spPr/>
      <dgm:t>
        <a:bodyPr/>
        <a:lstStyle/>
        <a:p>
          <a:endParaRPr lang="en-US" dirty="0"/>
        </a:p>
      </dgm:t>
    </dgm:pt>
    <dgm:pt modelId="{D86B32F8-B644-49BC-8787-49B5142AC901}" type="parTrans" cxnId="{7781DD79-4E16-4745-A4F7-862F0C020AD4}">
      <dgm:prSet/>
      <dgm:spPr/>
      <dgm:t>
        <a:bodyPr/>
        <a:lstStyle/>
        <a:p>
          <a:endParaRPr lang="en-US"/>
        </a:p>
      </dgm:t>
    </dgm:pt>
    <dgm:pt modelId="{76DE4510-4C08-49F6-8577-BE9E8F11B5F2}" type="sibTrans" cxnId="{7781DD79-4E16-4745-A4F7-862F0C020AD4}">
      <dgm:prSet/>
      <dgm:spPr/>
      <dgm:t>
        <a:bodyPr/>
        <a:lstStyle/>
        <a:p>
          <a:endParaRPr lang="en-US"/>
        </a:p>
      </dgm:t>
    </dgm:pt>
    <dgm:pt modelId="{40F2480C-06F6-4C27-8751-D491AF163473}">
      <dgm:prSet phldrT="[Tekst]"/>
      <dgm:spPr/>
      <dgm:t>
        <a:bodyPr/>
        <a:lstStyle/>
        <a:p>
          <a:r>
            <a:rPr lang="bs-Latn-BA" dirty="0" smtClean="0"/>
            <a:t>III. Ovrha (</a:t>
          </a:r>
          <a:r>
            <a:rPr lang="bs-Latn-BA" dirty="0" err="1" smtClean="0"/>
            <a:t>manus</a:t>
          </a:r>
          <a:r>
            <a:rPr lang="bs-Latn-BA" dirty="0" smtClean="0"/>
            <a:t> </a:t>
          </a:r>
          <a:r>
            <a:rPr lang="bs-Latn-BA" dirty="0" err="1" smtClean="0"/>
            <a:t>iniectio</a:t>
          </a:r>
          <a:r>
            <a:rPr lang="bs-Latn-BA" dirty="0" smtClean="0"/>
            <a:t>)</a:t>
          </a:r>
          <a:endParaRPr lang="en-US" dirty="0"/>
        </a:p>
      </dgm:t>
    </dgm:pt>
    <dgm:pt modelId="{16184C3C-C583-45E4-A8D3-28E0968AD945}" type="parTrans" cxnId="{F38E191C-CB69-4998-BB7F-C90466D0CCFC}">
      <dgm:prSet/>
      <dgm:spPr/>
      <dgm:t>
        <a:bodyPr/>
        <a:lstStyle/>
        <a:p>
          <a:endParaRPr lang="en-US"/>
        </a:p>
      </dgm:t>
    </dgm:pt>
    <dgm:pt modelId="{6A8A0D2B-366A-44F6-A867-ABB32B314C06}" type="sibTrans" cxnId="{F38E191C-CB69-4998-BB7F-C90466D0CCFC}">
      <dgm:prSet/>
      <dgm:spPr/>
      <dgm:t>
        <a:bodyPr/>
        <a:lstStyle/>
        <a:p>
          <a:endParaRPr lang="en-US"/>
        </a:p>
      </dgm:t>
    </dgm:pt>
    <dgm:pt modelId="{8E1873CE-3930-4A29-83ED-3792CA410C2A}">
      <dgm:prSet phldrT="[Tekst]"/>
      <dgm:spPr/>
      <dgm:t>
        <a:bodyPr/>
        <a:lstStyle/>
        <a:p>
          <a:r>
            <a:rPr lang="bs-Latn-BA" dirty="0" smtClean="0"/>
            <a:t>IV. Obiteljsko pravo</a:t>
          </a:r>
          <a:endParaRPr lang="en-US" dirty="0"/>
        </a:p>
      </dgm:t>
    </dgm:pt>
    <dgm:pt modelId="{9ECEEED9-2F47-4186-9FEA-D06274E26DA4}" type="parTrans" cxnId="{EA55D012-4359-4275-B98C-F976CD0BCCFE}">
      <dgm:prSet/>
      <dgm:spPr/>
      <dgm:t>
        <a:bodyPr/>
        <a:lstStyle/>
        <a:p>
          <a:endParaRPr lang="en-US"/>
        </a:p>
      </dgm:t>
    </dgm:pt>
    <dgm:pt modelId="{E9E6173F-1B57-45D9-B751-8531A0BCEE93}" type="sibTrans" cxnId="{EA55D012-4359-4275-B98C-F976CD0BCCFE}">
      <dgm:prSet/>
      <dgm:spPr/>
      <dgm:t>
        <a:bodyPr/>
        <a:lstStyle/>
        <a:p>
          <a:endParaRPr lang="en-US"/>
        </a:p>
      </dgm:t>
    </dgm:pt>
    <dgm:pt modelId="{5B116BAE-ACD1-493A-9929-0D6E088600CA}">
      <dgm:prSet phldrT="[Tekst]"/>
      <dgm:spPr/>
      <dgm:t>
        <a:bodyPr/>
        <a:lstStyle/>
        <a:p>
          <a:r>
            <a:rPr lang="bs-Latn-BA" dirty="0" smtClean="0"/>
            <a:t>V. Tutorstvo i nasljedno pravo</a:t>
          </a:r>
          <a:endParaRPr lang="en-US" dirty="0"/>
        </a:p>
      </dgm:t>
    </dgm:pt>
    <dgm:pt modelId="{B45B216D-9606-4CAA-8C61-1B851B569BAE}" type="parTrans" cxnId="{911FC699-3CAF-40F6-A5C9-A1CE1937ABBC}">
      <dgm:prSet/>
      <dgm:spPr/>
      <dgm:t>
        <a:bodyPr/>
        <a:lstStyle/>
        <a:p>
          <a:endParaRPr lang="en-US"/>
        </a:p>
      </dgm:t>
    </dgm:pt>
    <dgm:pt modelId="{4AA3B134-94A1-4DFC-8102-F149A9F7804D}" type="sibTrans" cxnId="{911FC699-3CAF-40F6-A5C9-A1CE1937ABBC}">
      <dgm:prSet/>
      <dgm:spPr/>
      <dgm:t>
        <a:bodyPr/>
        <a:lstStyle/>
        <a:p>
          <a:endParaRPr lang="en-US"/>
        </a:p>
      </dgm:t>
    </dgm:pt>
    <dgm:pt modelId="{B69A000F-EE62-42A8-92A4-B6E4E615E72E}">
      <dgm:prSet phldrT="[Tekst]"/>
      <dgm:spPr/>
      <dgm:t>
        <a:bodyPr/>
        <a:lstStyle/>
        <a:p>
          <a:r>
            <a:rPr lang="bs-Latn-BA" dirty="0" smtClean="0"/>
            <a:t>VI. Vlasništvo i pravni poslovi</a:t>
          </a:r>
          <a:endParaRPr lang="en-US" dirty="0"/>
        </a:p>
      </dgm:t>
    </dgm:pt>
    <dgm:pt modelId="{D1CAAFE2-8536-49B3-81C0-FE9C8AEDD318}" type="parTrans" cxnId="{92FB82B9-87AD-4E42-B492-4BD8BF4FB0F1}">
      <dgm:prSet/>
      <dgm:spPr/>
      <dgm:t>
        <a:bodyPr/>
        <a:lstStyle/>
        <a:p>
          <a:endParaRPr lang="en-US"/>
        </a:p>
      </dgm:t>
    </dgm:pt>
    <dgm:pt modelId="{2468D2B6-5249-4497-BF23-14AAB993572F}" type="sibTrans" cxnId="{92FB82B9-87AD-4E42-B492-4BD8BF4FB0F1}">
      <dgm:prSet/>
      <dgm:spPr/>
      <dgm:t>
        <a:bodyPr/>
        <a:lstStyle/>
        <a:p>
          <a:endParaRPr lang="en-US"/>
        </a:p>
      </dgm:t>
    </dgm:pt>
    <dgm:pt modelId="{B0433A43-CF9D-4FAB-AD10-829311860C29}">
      <dgm:prSet phldrT="[Tekst]"/>
      <dgm:spPr/>
      <dgm:t>
        <a:bodyPr/>
        <a:lstStyle/>
        <a:p>
          <a:r>
            <a:rPr lang="bs-Latn-BA" dirty="0" smtClean="0"/>
            <a:t>VII. </a:t>
          </a:r>
          <a:r>
            <a:rPr lang="bs-Latn-BA" dirty="0" err="1" smtClean="0"/>
            <a:t>Susjedovni</a:t>
          </a:r>
          <a:r>
            <a:rPr lang="bs-Latn-BA" dirty="0" smtClean="0"/>
            <a:t> i </a:t>
          </a:r>
          <a:r>
            <a:rPr lang="bs-Latn-BA" dirty="0" err="1" smtClean="0"/>
            <a:t>međašni</a:t>
          </a:r>
          <a:r>
            <a:rPr lang="bs-Latn-BA" dirty="0" smtClean="0"/>
            <a:t> odnosi</a:t>
          </a:r>
          <a:endParaRPr lang="en-US" dirty="0"/>
        </a:p>
      </dgm:t>
    </dgm:pt>
    <dgm:pt modelId="{B65F8E30-76FA-41B4-A35E-9673C8EA09BE}" type="parTrans" cxnId="{D01636D1-226B-4E92-AE6D-41B1509E7EFF}">
      <dgm:prSet/>
      <dgm:spPr/>
      <dgm:t>
        <a:bodyPr/>
        <a:lstStyle/>
        <a:p>
          <a:endParaRPr lang="en-US"/>
        </a:p>
      </dgm:t>
    </dgm:pt>
    <dgm:pt modelId="{DAC859C7-5459-4535-A54E-2A217D917B98}" type="sibTrans" cxnId="{D01636D1-226B-4E92-AE6D-41B1509E7EFF}">
      <dgm:prSet/>
      <dgm:spPr/>
      <dgm:t>
        <a:bodyPr/>
        <a:lstStyle/>
        <a:p>
          <a:endParaRPr lang="en-US"/>
        </a:p>
      </dgm:t>
    </dgm:pt>
    <dgm:pt modelId="{B20B6ED4-CADD-4B90-B7CA-D82B177AC0ED}">
      <dgm:prSet phldrT="[Tekst]"/>
      <dgm:spPr/>
      <dgm:t>
        <a:bodyPr/>
        <a:lstStyle/>
        <a:p>
          <a:r>
            <a:rPr lang="bs-Latn-BA" dirty="0" smtClean="0"/>
            <a:t>VIII. Delikti (uglavnom privatni)</a:t>
          </a:r>
          <a:endParaRPr lang="en-US" dirty="0"/>
        </a:p>
      </dgm:t>
    </dgm:pt>
    <dgm:pt modelId="{9FADA1BC-2BA4-4F3E-BD00-631F87EB383D}" type="parTrans" cxnId="{0341C6E1-251C-49C4-B9FD-82E6B05C2961}">
      <dgm:prSet/>
      <dgm:spPr/>
      <dgm:t>
        <a:bodyPr/>
        <a:lstStyle/>
        <a:p>
          <a:endParaRPr lang="en-US"/>
        </a:p>
      </dgm:t>
    </dgm:pt>
    <dgm:pt modelId="{EF7D2BF8-465E-49DA-986B-9D0249144DD5}" type="sibTrans" cxnId="{0341C6E1-251C-49C4-B9FD-82E6B05C2961}">
      <dgm:prSet/>
      <dgm:spPr/>
      <dgm:t>
        <a:bodyPr/>
        <a:lstStyle/>
        <a:p>
          <a:endParaRPr lang="en-US"/>
        </a:p>
      </dgm:t>
    </dgm:pt>
    <dgm:pt modelId="{BA356DDC-B200-4FC3-A2D3-48C4FEF501C3}">
      <dgm:prSet phldrT="[Tekst]"/>
      <dgm:spPr/>
      <dgm:t>
        <a:bodyPr/>
        <a:lstStyle/>
        <a:p>
          <a:r>
            <a:rPr lang="bs-Latn-BA" dirty="0" smtClean="0"/>
            <a:t>IX. Ius </a:t>
          </a:r>
          <a:r>
            <a:rPr lang="bs-Latn-BA" dirty="0" err="1" smtClean="0"/>
            <a:t>publicum</a:t>
          </a:r>
          <a:r>
            <a:rPr lang="bs-Latn-BA" dirty="0" smtClean="0"/>
            <a:t> (javni delikti i kazneni postupak)</a:t>
          </a:r>
          <a:endParaRPr lang="en-US" dirty="0"/>
        </a:p>
      </dgm:t>
    </dgm:pt>
    <dgm:pt modelId="{A2FA8B41-0094-4173-A3F7-471C28CC00F7}" type="parTrans" cxnId="{1598CC60-76E2-4525-9B4A-EA80CBBC431B}">
      <dgm:prSet/>
      <dgm:spPr/>
      <dgm:t>
        <a:bodyPr/>
        <a:lstStyle/>
        <a:p>
          <a:endParaRPr lang="en-US"/>
        </a:p>
      </dgm:t>
    </dgm:pt>
    <dgm:pt modelId="{506AF7BA-E01A-4283-8761-91AB46880F2B}" type="sibTrans" cxnId="{1598CC60-76E2-4525-9B4A-EA80CBBC431B}">
      <dgm:prSet/>
      <dgm:spPr/>
      <dgm:t>
        <a:bodyPr/>
        <a:lstStyle/>
        <a:p>
          <a:endParaRPr lang="en-US"/>
        </a:p>
      </dgm:t>
    </dgm:pt>
    <dgm:pt modelId="{F954EE34-39C9-4F01-AC0C-5F30757F822A}">
      <dgm:prSet phldrT="[Tekst]"/>
      <dgm:spPr/>
      <dgm:t>
        <a:bodyPr/>
        <a:lstStyle/>
        <a:p>
          <a:r>
            <a:rPr lang="bs-Latn-BA" dirty="0" smtClean="0"/>
            <a:t>X. Ius sacrum (pravila o religijskim obredima i redarstveni propisi)</a:t>
          </a:r>
          <a:endParaRPr lang="en-US" dirty="0"/>
        </a:p>
      </dgm:t>
    </dgm:pt>
    <dgm:pt modelId="{68963DF8-E62C-4BCA-9B51-D4ADBB459568}" type="parTrans" cxnId="{09783F94-44BB-43D0-9187-7D68B5511176}">
      <dgm:prSet/>
      <dgm:spPr/>
      <dgm:t>
        <a:bodyPr/>
        <a:lstStyle/>
        <a:p>
          <a:endParaRPr lang="en-US"/>
        </a:p>
      </dgm:t>
    </dgm:pt>
    <dgm:pt modelId="{E2396847-3FDE-4196-84EB-3D62A08156F8}" type="sibTrans" cxnId="{09783F94-44BB-43D0-9187-7D68B5511176}">
      <dgm:prSet/>
      <dgm:spPr/>
      <dgm:t>
        <a:bodyPr/>
        <a:lstStyle/>
        <a:p>
          <a:endParaRPr lang="en-US"/>
        </a:p>
      </dgm:t>
    </dgm:pt>
    <dgm:pt modelId="{895C679B-6D6A-4219-954F-5BFF40BA8464}">
      <dgm:prSet phldrT="[Tekst]"/>
      <dgm:spPr/>
      <dgm:t>
        <a:bodyPr/>
        <a:lstStyle/>
        <a:p>
          <a:r>
            <a:rPr lang="bs-Latn-BA" dirty="0" smtClean="0"/>
            <a:t>XI. I XII. Nadopune ostalim pločama</a:t>
          </a:r>
          <a:endParaRPr lang="en-US" dirty="0"/>
        </a:p>
      </dgm:t>
    </dgm:pt>
    <dgm:pt modelId="{4F651494-95E4-4FAB-8D8E-5DA3C6B4FEA0}" type="parTrans" cxnId="{B8860C21-9C75-42E6-9C8C-274F1DBC4A99}">
      <dgm:prSet/>
      <dgm:spPr/>
      <dgm:t>
        <a:bodyPr/>
        <a:lstStyle/>
        <a:p>
          <a:endParaRPr lang="en-US"/>
        </a:p>
      </dgm:t>
    </dgm:pt>
    <dgm:pt modelId="{BDBD3B79-D887-4A7C-96F7-C087800B6866}" type="sibTrans" cxnId="{B8860C21-9C75-42E6-9C8C-274F1DBC4A99}">
      <dgm:prSet/>
      <dgm:spPr/>
      <dgm:t>
        <a:bodyPr/>
        <a:lstStyle/>
        <a:p>
          <a:endParaRPr lang="en-US"/>
        </a:p>
      </dgm:t>
    </dgm:pt>
    <dgm:pt modelId="{E584025F-93DE-4C58-ADEA-09E7D95B1E01}" type="pres">
      <dgm:prSet presAssocID="{95703A6D-DC66-4A1B-B7FC-24A94BC6FF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77B31-E049-4984-B7EE-5399228A19F7}" type="pres">
      <dgm:prSet presAssocID="{338899E0-C765-4074-83C6-F7897EA5B258}" presName="composite" presStyleCnt="0"/>
      <dgm:spPr/>
    </dgm:pt>
    <dgm:pt modelId="{1D70C095-D5FE-42C1-8D5C-6A836032BE8D}" type="pres">
      <dgm:prSet presAssocID="{338899E0-C765-4074-83C6-F7897EA5B258}" presName="parTx" presStyleLbl="alignNode1" presStyleIdx="0" presStyleCnt="1" custLinFactNeighborY="198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AB05D-9E2E-443F-A47D-58ABC4D5BD87}" type="pres">
      <dgm:prSet presAssocID="{338899E0-C765-4074-83C6-F7897EA5B25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783F94-44BB-43D0-9187-7D68B5511176}" srcId="{338899E0-C765-4074-83C6-F7897EA5B258}" destId="{F954EE34-39C9-4F01-AC0C-5F30757F822A}" srcOrd="9" destOrd="0" parTransId="{68963DF8-E62C-4BCA-9B51-D4ADBB459568}" sibTransId="{E2396847-3FDE-4196-84EB-3D62A08156F8}"/>
    <dgm:cxn modelId="{E046A148-8238-4B2D-BD51-F223C105F0B8}" type="presOf" srcId="{338899E0-C765-4074-83C6-F7897EA5B258}" destId="{1D70C095-D5FE-42C1-8D5C-6A836032BE8D}" srcOrd="0" destOrd="0" presId="urn:microsoft.com/office/officeart/2005/8/layout/hList1"/>
    <dgm:cxn modelId="{2C006250-F3C4-4CD8-BD5C-B65960703D0B}" srcId="{338899E0-C765-4074-83C6-F7897EA5B258}" destId="{C6B34134-4A7E-44FF-8001-8F7A78C0E970}" srcOrd="0" destOrd="0" parTransId="{6230F334-5796-404F-B68F-55C9105AD3F4}" sibTransId="{ADB482BB-97B2-45F9-A054-46C980BD5FE7}"/>
    <dgm:cxn modelId="{05647CED-42CE-438D-99AB-2C04D5D04D9C}" type="presOf" srcId="{F954EE34-39C9-4F01-AC0C-5F30757F822A}" destId="{89FAB05D-9E2E-443F-A47D-58ABC4D5BD87}" srcOrd="0" destOrd="9" presId="urn:microsoft.com/office/officeart/2005/8/layout/hList1"/>
    <dgm:cxn modelId="{EA55D012-4359-4275-B98C-F976CD0BCCFE}" srcId="{338899E0-C765-4074-83C6-F7897EA5B258}" destId="{8E1873CE-3930-4A29-83ED-3792CA410C2A}" srcOrd="3" destOrd="0" parTransId="{9ECEEED9-2F47-4186-9FEA-D06274E26DA4}" sibTransId="{E9E6173F-1B57-45D9-B751-8531A0BCEE93}"/>
    <dgm:cxn modelId="{09F70AE4-F65A-41E6-8679-87A73A8443F2}" type="presOf" srcId="{B0433A43-CF9D-4FAB-AD10-829311860C29}" destId="{89FAB05D-9E2E-443F-A47D-58ABC4D5BD87}" srcOrd="0" destOrd="6" presId="urn:microsoft.com/office/officeart/2005/8/layout/hList1"/>
    <dgm:cxn modelId="{7F41437B-0A19-43D5-B131-3602627A84CD}" type="presOf" srcId="{C6B34134-4A7E-44FF-8001-8F7A78C0E970}" destId="{89FAB05D-9E2E-443F-A47D-58ABC4D5BD87}" srcOrd="0" destOrd="0" presId="urn:microsoft.com/office/officeart/2005/8/layout/hList1"/>
    <dgm:cxn modelId="{B2B5F92F-BCA5-4D64-BCC2-DB22C2ED5961}" type="presOf" srcId="{BA356DDC-B200-4FC3-A2D3-48C4FEF501C3}" destId="{89FAB05D-9E2E-443F-A47D-58ABC4D5BD87}" srcOrd="0" destOrd="8" presId="urn:microsoft.com/office/officeart/2005/8/layout/hList1"/>
    <dgm:cxn modelId="{911FC699-3CAF-40F6-A5C9-A1CE1937ABBC}" srcId="{338899E0-C765-4074-83C6-F7897EA5B258}" destId="{5B116BAE-ACD1-493A-9929-0D6E088600CA}" srcOrd="4" destOrd="0" parTransId="{B45B216D-9606-4CAA-8C61-1B851B569BAE}" sibTransId="{4AA3B134-94A1-4DFC-8102-F149A9F7804D}"/>
    <dgm:cxn modelId="{AA980D68-BC88-44A2-960E-B78A771401BA}" type="presOf" srcId="{B69A000F-EE62-42A8-92A4-B6E4E615E72E}" destId="{89FAB05D-9E2E-443F-A47D-58ABC4D5BD87}" srcOrd="0" destOrd="5" presId="urn:microsoft.com/office/officeart/2005/8/layout/hList1"/>
    <dgm:cxn modelId="{1C57F9AF-F8EA-4413-B34F-79CE3BB4ADE9}" srcId="{95703A6D-DC66-4A1B-B7FC-24A94BC6FF55}" destId="{338899E0-C765-4074-83C6-F7897EA5B258}" srcOrd="0" destOrd="0" parTransId="{05B6AC33-69A3-4684-A8E1-CEBA4AA03C52}" sibTransId="{494E646F-6CD1-4A7B-B23F-A814D8119BF3}"/>
    <dgm:cxn modelId="{A9DCE888-B27B-4A37-9C21-0E7F795735DC}" type="presOf" srcId="{5B116BAE-ACD1-493A-9929-0D6E088600CA}" destId="{89FAB05D-9E2E-443F-A47D-58ABC4D5BD87}" srcOrd="0" destOrd="4" presId="urn:microsoft.com/office/officeart/2005/8/layout/hList1"/>
    <dgm:cxn modelId="{7781DD79-4E16-4745-A4F7-862F0C020AD4}" srcId="{338899E0-C765-4074-83C6-F7897EA5B258}" destId="{E5B8D15D-047B-4B80-A293-844E72166B97}" srcOrd="11" destOrd="0" parTransId="{D86B32F8-B644-49BC-8787-49B5142AC901}" sibTransId="{76DE4510-4C08-49F6-8577-BE9E8F11B5F2}"/>
    <dgm:cxn modelId="{B0812AB1-7AD8-42A0-B29D-FD96D3FF51E8}" type="presOf" srcId="{BBE9853D-EB3B-4F21-AA60-306F160F8F10}" destId="{89FAB05D-9E2E-443F-A47D-58ABC4D5BD87}" srcOrd="0" destOrd="1" presId="urn:microsoft.com/office/officeart/2005/8/layout/hList1"/>
    <dgm:cxn modelId="{92FB82B9-87AD-4E42-B492-4BD8BF4FB0F1}" srcId="{338899E0-C765-4074-83C6-F7897EA5B258}" destId="{B69A000F-EE62-42A8-92A4-B6E4E615E72E}" srcOrd="5" destOrd="0" parTransId="{D1CAAFE2-8536-49B3-81C0-FE9C8AEDD318}" sibTransId="{2468D2B6-5249-4497-BF23-14AAB993572F}"/>
    <dgm:cxn modelId="{1459DEE0-57FA-4708-AACC-C8597BC2002D}" type="presOf" srcId="{895C679B-6D6A-4219-954F-5BFF40BA8464}" destId="{89FAB05D-9E2E-443F-A47D-58ABC4D5BD87}" srcOrd="0" destOrd="10" presId="urn:microsoft.com/office/officeart/2005/8/layout/hList1"/>
    <dgm:cxn modelId="{B8860C21-9C75-42E6-9C8C-274F1DBC4A99}" srcId="{338899E0-C765-4074-83C6-F7897EA5B258}" destId="{895C679B-6D6A-4219-954F-5BFF40BA8464}" srcOrd="10" destOrd="0" parTransId="{4F651494-95E4-4FAB-8D8E-5DA3C6B4FEA0}" sibTransId="{BDBD3B79-D887-4A7C-96F7-C087800B6866}"/>
    <dgm:cxn modelId="{00DF6B9F-FFAA-4356-9DE6-8AAF0AB54BB3}" type="presOf" srcId="{95703A6D-DC66-4A1B-B7FC-24A94BC6FF55}" destId="{E584025F-93DE-4C58-ADEA-09E7D95B1E01}" srcOrd="0" destOrd="0" presId="urn:microsoft.com/office/officeart/2005/8/layout/hList1"/>
    <dgm:cxn modelId="{F38E191C-CB69-4998-BB7F-C90466D0CCFC}" srcId="{338899E0-C765-4074-83C6-F7897EA5B258}" destId="{40F2480C-06F6-4C27-8751-D491AF163473}" srcOrd="2" destOrd="0" parTransId="{16184C3C-C583-45E4-A8D3-28E0968AD945}" sibTransId="{6A8A0D2B-366A-44F6-A867-ABB32B314C06}"/>
    <dgm:cxn modelId="{0341C6E1-251C-49C4-B9FD-82E6B05C2961}" srcId="{338899E0-C765-4074-83C6-F7897EA5B258}" destId="{B20B6ED4-CADD-4B90-B7CA-D82B177AC0ED}" srcOrd="7" destOrd="0" parTransId="{9FADA1BC-2BA4-4F3E-BD00-631F87EB383D}" sibTransId="{EF7D2BF8-465E-49DA-986B-9D0249144DD5}"/>
    <dgm:cxn modelId="{023E7C00-A9F5-4CDD-A2E5-F0F2A5327D46}" type="presOf" srcId="{40F2480C-06F6-4C27-8751-D491AF163473}" destId="{89FAB05D-9E2E-443F-A47D-58ABC4D5BD87}" srcOrd="0" destOrd="2" presId="urn:microsoft.com/office/officeart/2005/8/layout/hList1"/>
    <dgm:cxn modelId="{D01636D1-226B-4E92-AE6D-41B1509E7EFF}" srcId="{338899E0-C765-4074-83C6-F7897EA5B258}" destId="{B0433A43-CF9D-4FAB-AD10-829311860C29}" srcOrd="6" destOrd="0" parTransId="{B65F8E30-76FA-41B4-A35E-9673C8EA09BE}" sibTransId="{DAC859C7-5459-4535-A54E-2A217D917B98}"/>
    <dgm:cxn modelId="{D4BBBA11-259A-4269-B78A-42EC3E0BFDFE}" type="presOf" srcId="{B20B6ED4-CADD-4B90-B7CA-D82B177AC0ED}" destId="{89FAB05D-9E2E-443F-A47D-58ABC4D5BD87}" srcOrd="0" destOrd="7" presId="urn:microsoft.com/office/officeart/2005/8/layout/hList1"/>
    <dgm:cxn modelId="{5A1A863D-F8C3-4A93-8AE8-157B64237FA3}" type="presOf" srcId="{E5B8D15D-047B-4B80-A293-844E72166B97}" destId="{89FAB05D-9E2E-443F-A47D-58ABC4D5BD87}" srcOrd="0" destOrd="11" presId="urn:microsoft.com/office/officeart/2005/8/layout/hList1"/>
    <dgm:cxn modelId="{A295AF66-341E-4460-886F-29A596034A5D}" type="presOf" srcId="{8E1873CE-3930-4A29-83ED-3792CA410C2A}" destId="{89FAB05D-9E2E-443F-A47D-58ABC4D5BD87}" srcOrd="0" destOrd="3" presId="urn:microsoft.com/office/officeart/2005/8/layout/hList1"/>
    <dgm:cxn modelId="{D155BDF7-B25D-4784-8222-A9C9BB929CAC}" srcId="{338899E0-C765-4074-83C6-F7897EA5B258}" destId="{BBE9853D-EB3B-4F21-AA60-306F160F8F10}" srcOrd="1" destOrd="0" parTransId="{76FCC0EF-DC86-403F-BD54-658AFB54D437}" sibTransId="{F536B409-FBD6-4142-8B0B-7C65BC1AEC2E}"/>
    <dgm:cxn modelId="{1598CC60-76E2-4525-9B4A-EA80CBBC431B}" srcId="{338899E0-C765-4074-83C6-F7897EA5B258}" destId="{BA356DDC-B200-4FC3-A2D3-48C4FEF501C3}" srcOrd="8" destOrd="0" parTransId="{A2FA8B41-0094-4173-A3F7-471C28CC00F7}" sibTransId="{506AF7BA-E01A-4283-8761-91AB46880F2B}"/>
    <dgm:cxn modelId="{C6FC8510-11A3-4473-AEA1-CF90F6713421}" type="presParOf" srcId="{E584025F-93DE-4C58-ADEA-09E7D95B1E01}" destId="{28C77B31-E049-4984-B7EE-5399228A19F7}" srcOrd="0" destOrd="0" presId="urn:microsoft.com/office/officeart/2005/8/layout/hList1"/>
    <dgm:cxn modelId="{A8336FA2-56B5-4379-9197-4695903D33C6}" type="presParOf" srcId="{28C77B31-E049-4984-B7EE-5399228A19F7}" destId="{1D70C095-D5FE-42C1-8D5C-6A836032BE8D}" srcOrd="0" destOrd="0" presId="urn:microsoft.com/office/officeart/2005/8/layout/hList1"/>
    <dgm:cxn modelId="{2ACCDBE8-73DB-4D7C-8B1A-4888E1BF265B}" type="presParOf" srcId="{28C77B31-E049-4984-B7EE-5399228A19F7}" destId="{89FAB05D-9E2E-443F-A47D-58ABC4D5BD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EF4E5-F1D2-45B5-BCA4-848485F5C269}">
      <dsp:nvSpPr>
        <dsp:cNvPr id="0" name=""/>
        <dsp:cNvSpPr/>
      </dsp:nvSpPr>
      <dsp:spPr>
        <a:xfrm>
          <a:off x="6159" y="1677440"/>
          <a:ext cx="2162442" cy="213151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Za </a:t>
          </a:r>
          <a:r>
            <a:rPr lang="bs-Latn-BA" sz="2400" kern="1200" dirty="0" err="1" smtClean="0"/>
            <a:t>Rimljane</a:t>
          </a:r>
          <a:r>
            <a:rPr lang="bs-Latn-BA" sz="2400" kern="1200" dirty="0" smtClean="0"/>
            <a:t> je riječ </a:t>
          </a:r>
          <a:r>
            <a:rPr lang="bs-Latn-BA" sz="2400" i="1" kern="1200" dirty="0" smtClean="0"/>
            <a:t>ius</a:t>
          </a:r>
          <a:r>
            <a:rPr lang="bs-Latn-BA" sz="2400" kern="1200" dirty="0" smtClean="0"/>
            <a:t> označavala:</a:t>
          </a:r>
          <a:endParaRPr lang="en-US" sz="2400" kern="1200" dirty="0"/>
        </a:p>
      </dsp:txBody>
      <dsp:txXfrm>
        <a:off x="68589" y="1739870"/>
        <a:ext cx="2037582" cy="2006659"/>
      </dsp:txXfrm>
    </dsp:sp>
    <dsp:sp modelId="{5D3DC382-E570-449A-8482-1A398293B646}">
      <dsp:nvSpPr>
        <dsp:cNvPr id="0" name=""/>
        <dsp:cNvSpPr/>
      </dsp:nvSpPr>
      <dsp:spPr>
        <a:xfrm rot="18672579">
          <a:off x="1940892" y="2223368"/>
          <a:ext cx="1334819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334819" y="17736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4931" y="2207734"/>
        <a:ext cx="66740" cy="66740"/>
      </dsp:txXfrm>
    </dsp:sp>
    <dsp:sp modelId="{8A5FBBC7-6AAB-4ED5-8FFB-340A62BDD92D}">
      <dsp:nvSpPr>
        <dsp:cNvPr id="0" name=""/>
        <dsp:cNvSpPr/>
      </dsp:nvSpPr>
      <dsp:spPr>
        <a:xfrm>
          <a:off x="3048002" y="838201"/>
          <a:ext cx="2162442" cy="180161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Pravo u objektivnom smislu</a:t>
          </a:r>
          <a:endParaRPr lang="en-US" sz="2400" kern="1200" dirty="0"/>
        </a:p>
      </dsp:txBody>
      <dsp:txXfrm>
        <a:off x="3100770" y="890969"/>
        <a:ext cx="2056906" cy="1696081"/>
      </dsp:txXfrm>
    </dsp:sp>
    <dsp:sp modelId="{8E5DF153-EFF4-4DB0-8E97-2E1E65E6CC14}">
      <dsp:nvSpPr>
        <dsp:cNvPr id="0" name=""/>
        <dsp:cNvSpPr/>
      </dsp:nvSpPr>
      <dsp:spPr>
        <a:xfrm rot="7516">
          <a:off x="5210443" y="1722203"/>
          <a:ext cx="85055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0555" y="17736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14457" y="1718676"/>
        <a:ext cx="42527" cy="42527"/>
      </dsp:txXfrm>
    </dsp:sp>
    <dsp:sp modelId="{288D33E7-CF4B-4005-9DD3-92148696D216}">
      <dsp:nvSpPr>
        <dsp:cNvPr id="0" name=""/>
        <dsp:cNvSpPr/>
      </dsp:nvSpPr>
      <dsp:spPr>
        <a:xfrm>
          <a:off x="6060998" y="840061"/>
          <a:ext cx="2162442" cy="180161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Skup pravnih normi koje propisuju određeno ponašanje pojedinaca</a:t>
          </a:r>
          <a:endParaRPr lang="en-US" sz="2000" kern="1200" dirty="0"/>
        </a:p>
      </dsp:txBody>
      <dsp:txXfrm>
        <a:off x="6113766" y="892829"/>
        <a:ext cx="2056906" cy="1696081"/>
      </dsp:txXfrm>
    </dsp:sp>
    <dsp:sp modelId="{C3884C42-64CA-45DB-AD9A-D030858E42FE}">
      <dsp:nvSpPr>
        <dsp:cNvPr id="0" name=""/>
        <dsp:cNvSpPr/>
      </dsp:nvSpPr>
      <dsp:spPr>
        <a:xfrm rot="2917349">
          <a:off x="1946813" y="3216413"/>
          <a:ext cx="1308553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308553" y="17736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68376" y="3201436"/>
        <a:ext cx="65427" cy="65427"/>
      </dsp:txXfrm>
    </dsp:sp>
    <dsp:sp modelId="{26BC5771-733C-41C4-A9A5-E5DD054B5C4A}">
      <dsp:nvSpPr>
        <dsp:cNvPr id="0" name=""/>
        <dsp:cNvSpPr/>
      </dsp:nvSpPr>
      <dsp:spPr>
        <a:xfrm>
          <a:off x="3033578" y="2803861"/>
          <a:ext cx="2162442" cy="18424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Pravo u </a:t>
          </a:r>
          <a:r>
            <a:rPr lang="bs-Latn-BA" sz="2400" kern="1200" dirty="0" err="1" smtClean="0"/>
            <a:t>subjektivnom</a:t>
          </a:r>
          <a:r>
            <a:rPr lang="bs-Latn-BA" sz="2400" kern="1200" dirty="0" smtClean="0"/>
            <a:t> smislu</a:t>
          </a:r>
          <a:endParaRPr lang="en-US" sz="2400" kern="1200" dirty="0"/>
        </a:p>
      </dsp:txBody>
      <dsp:txXfrm>
        <a:off x="3087542" y="2857825"/>
        <a:ext cx="2054514" cy="1734548"/>
      </dsp:txXfrm>
    </dsp:sp>
    <dsp:sp modelId="{7CDC587E-9B13-4D30-926C-4195506E2C16}">
      <dsp:nvSpPr>
        <dsp:cNvPr id="0" name=""/>
        <dsp:cNvSpPr/>
      </dsp:nvSpPr>
      <dsp:spPr>
        <a:xfrm>
          <a:off x="5196021" y="3707363"/>
          <a:ext cx="864976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64976" y="17736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6885" y="3703475"/>
        <a:ext cx="43248" cy="43248"/>
      </dsp:txXfrm>
    </dsp:sp>
    <dsp:sp modelId="{63C64856-5E28-4B99-89B0-BB3C7966F87E}">
      <dsp:nvSpPr>
        <dsp:cNvPr id="0" name=""/>
        <dsp:cNvSpPr/>
      </dsp:nvSpPr>
      <dsp:spPr>
        <a:xfrm>
          <a:off x="6060998" y="2803861"/>
          <a:ext cx="2162442" cy="18424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Skup pravnih ovlasti koje pojedinci steknu na temelju objektivnih pravnih normi</a:t>
          </a:r>
          <a:endParaRPr lang="en-US" sz="2000" kern="1200" dirty="0"/>
        </a:p>
      </dsp:txBody>
      <dsp:txXfrm>
        <a:off x="6114962" y="2857825"/>
        <a:ext cx="2054514" cy="1734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DBC0-E39E-40C4-8054-C0911855252E}">
      <dsp:nvSpPr>
        <dsp:cNvPr id="0" name=""/>
        <dsp:cNvSpPr/>
      </dsp:nvSpPr>
      <dsp:spPr>
        <a:xfrm>
          <a:off x="42674" y="1699981"/>
          <a:ext cx="1530837" cy="1508326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Rimljani su imali dva pravna sustava:</a:t>
          </a:r>
          <a:endParaRPr lang="en-US" sz="2400" kern="1200" dirty="0"/>
        </a:p>
      </dsp:txBody>
      <dsp:txXfrm>
        <a:off x="86851" y="1744158"/>
        <a:ext cx="1442483" cy="1419972"/>
      </dsp:txXfrm>
    </dsp:sp>
    <dsp:sp modelId="{1E4C2E2C-DCC4-4D1B-AF0B-95088B66A8C2}">
      <dsp:nvSpPr>
        <dsp:cNvPr id="0" name=""/>
        <dsp:cNvSpPr/>
      </dsp:nvSpPr>
      <dsp:spPr>
        <a:xfrm rot="17097123">
          <a:off x="1086342" y="1806105"/>
          <a:ext cx="1313144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1313144" y="13697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10085" y="1786974"/>
        <a:ext cx="65657" cy="65657"/>
      </dsp:txXfrm>
    </dsp:sp>
    <dsp:sp modelId="{E6F064A5-F043-49C2-81A7-B4179F689DFE}">
      <dsp:nvSpPr>
        <dsp:cNvPr id="0" name=""/>
        <dsp:cNvSpPr/>
      </dsp:nvSpPr>
      <dsp:spPr>
        <a:xfrm>
          <a:off x="1912317" y="802751"/>
          <a:ext cx="1530837" cy="76541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Ius civile</a:t>
          </a:r>
          <a:endParaRPr lang="en-US" sz="2400" kern="1200" dirty="0"/>
        </a:p>
      </dsp:txBody>
      <dsp:txXfrm>
        <a:off x="1934735" y="825169"/>
        <a:ext cx="1486001" cy="720582"/>
      </dsp:txXfrm>
    </dsp:sp>
    <dsp:sp modelId="{D31803AF-E760-4EAB-821A-2CAB7F4D3BE3}">
      <dsp:nvSpPr>
        <dsp:cNvPr id="0" name=""/>
        <dsp:cNvSpPr/>
      </dsp:nvSpPr>
      <dsp:spPr>
        <a:xfrm rot="21544786">
          <a:off x="3443097" y="1164649"/>
          <a:ext cx="885979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885979" y="13697"/>
              </a:lnTo>
            </a:path>
          </a:pathLst>
        </a:custGeom>
        <a:noFill/>
        <a:ln w="381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3938" y="1156197"/>
        <a:ext cx="44298" cy="44298"/>
      </dsp:txXfrm>
    </dsp:sp>
    <dsp:sp modelId="{FBDE3A59-4BC9-4577-88D7-984FAC687C43}">
      <dsp:nvSpPr>
        <dsp:cNvPr id="0" name=""/>
        <dsp:cNvSpPr/>
      </dsp:nvSpPr>
      <dsp:spPr>
        <a:xfrm>
          <a:off x="4329020" y="6180"/>
          <a:ext cx="4010305" cy="233010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- Mogli se koristiti samo rimski građani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- Pravila </a:t>
          </a:r>
          <a:r>
            <a:rPr lang="bs-Latn-BA" sz="2000" kern="1200" dirty="0" err="1" smtClean="0"/>
            <a:t>primjenjivana</a:t>
          </a:r>
          <a:r>
            <a:rPr lang="bs-Latn-BA" sz="2000" kern="1200" dirty="0" smtClean="0"/>
            <a:t> </a:t>
          </a:r>
          <a:r>
            <a:rPr lang="bs-Latn-BA" sz="2000" i="1" kern="1200" dirty="0" smtClean="0"/>
            <a:t>ad </a:t>
          </a:r>
          <a:r>
            <a:rPr lang="bs-Latn-BA" sz="2000" i="1" kern="1200" dirty="0" err="1" smtClean="0"/>
            <a:t>personam</a:t>
          </a:r>
          <a:endParaRPr lang="bs-Latn-BA" sz="2000" i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- Staro civilno pravo bilo </a:t>
          </a:r>
          <a:r>
            <a:rPr lang="bs-Latn-BA" sz="2000" kern="1200" dirty="0" err="1" smtClean="0"/>
            <a:t>formalistično</a:t>
          </a:r>
          <a:r>
            <a:rPr lang="bs-Latn-BA" sz="2000" kern="1200" dirty="0" smtClean="0"/>
            <a:t>, konzervativno, siromašno i primitivno.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397266" y="74426"/>
        <a:ext cx="3873813" cy="2193611"/>
      </dsp:txXfrm>
    </dsp:sp>
    <dsp:sp modelId="{098244B7-8A1D-4C9F-A622-AF63775C4913}">
      <dsp:nvSpPr>
        <dsp:cNvPr id="0" name=""/>
        <dsp:cNvSpPr/>
      </dsp:nvSpPr>
      <dsp:spPr>
        <a:xfrm rot="4535324">
          <a:off x="1062256" y="3099688"/>
          <a:ext cx="1361316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1361316" y="13697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08881" y="3079353"/>
        <a:ext cx="68065" cy="68065"/>
      </dsp:txXfrm>
    </dsp:sp>
    <dsp:sp modelId="{B83C6A28-E223-4DAF-A251-EA5AB1BF4BBE}">
      <dsp:nvSpPr>
        <dsp:cNvPr id="0" name=""/>
        <dsp:cNvSpPr/>
      </dsp:nvSpPr>
      <dsp:spPr>
        <a:xfrm>
          <a:off x="1912317" y="3389917"/>
          <a:ext cx="1530837" cy="76541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Ius </a:t>
          </a:r>
          <a:r>
            <a:rPr lang="bs-Latn-BA" sz="2400" kern="1200" dirty="0" err="1" smtClean="0"/>
            <a:t>gentium</a:t>
          </a:r>
          <a:endParaRPr lang="en-US" sz="2400" kern="1200" dirty="0"/>
        </a:p>
      </dsp:txBody>
      <dsp:txXfrm>
        <a:off x="1934735" y="3412335"/>
        <a:ext cx="1486001" cy="720582"/>
      </dsp:txXfrm>
    </dsp:sp>
    <dsp:sp modelId="{3DD75E9C-6D8C-4380-B5D9-0845C0B0D781}">
      <dsp:nvSpPr>
        <dsp:cNvPr id="0" name=""/>
        <dsp:cNvSpPr/>
      </dsp:nvSpPr>
      <dsp:spPr>
        <a:xfrm rot="21462043">
          <a:off x="3442798" y="3741145"/>
          <a:ext cx="886579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886579" y="13697"/>
              </a:lnTo>
            </a:path>
          </a:pathLst>
        </a:custGeom>
        <a:noFill/>
        <a:ln w="381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63923" y="3732678"/>
        <a:ext cx="44328" cy="44328"/>
      </dsp:txXfrm>
    </dsp:sp>
    <dsp:sp modelId="{62CB402C-CAAD-40AD-BF6C-E37FBC67CFA9}">
      <dsp:nvSpPr>
        <dsp:cNvPr id="0" name=""/>
        <dsp:cNvSpPr/>
      </dsp:nvSpPr>
      <dsp:spPr>
        <a:xfrm>
          <a:off x="4329020" y="2451097"/>
          <a:ext cx="3981541" cy="2571922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- </a:t>
          </a:r>
          <a:r>
            <a:rPr lang="bs-Latn-BA" sz="1800" kern="1200" dirty="0" err="1" smtClean="0"/>
            <a:t>Prijenjivao</a:t>
          </a:r>
          <a:r>
            <a:rPr lang="bs-Latn-BA" sz="1800" kern="1200" dirty="0" smtClean="0"/>
            <a:t> se na sve narode koji su živjeli na teritoriju rimske države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- Pravila </a:t>
          </a:r>
          <a:r>
            <a:rPr lang="bs-Latn-BA" sz="1800" kern="1200" dirty="0" err="1" smtClean="0"/>
            <a:t>primjenjivana</a:t>
          </a:r>
          <a:r>
            <a:rPr lang="bs-Latn-BA" sz="1800" kern="1200" dirty="0" smtClean="0"/>
            <a:t> </a:t>
          </a:r>
          <a:r>
            <a:rPr lang="bs-Latn-BA" sz="1800" i="1" kern="1200" dirty="0" smtClean="0"/>
            <a:t>ad </a:t>
          </a:r>
          <a:r>
            <a:rPr lang="bs-Latn-BA" sz="1800" i="1" kern="1200" dirty="0" err="1" smtClean="0"/>
            <a:t>territorium</a:t>
          </a:r>
          <a:r>
            <a:rPr lang="bs-Latn-BA" sz="1800" kern="1200" dirty="0" smtClean="0"/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- Rimljani su svoje međusobne odnose radije uređivali pravilima </a:t>
          </a:r>
          <a:r>
            <a:rPr lang="bs-Latn-BA" sz="1800" i="1" kern="1200" dirty="0" smtClean="0"/>
            <a:t>ius </a:t>
          </a:r>
          <a:r>
            <a:rPr lang="bs-Latn-BA" sz="1800" i="1" kern="1200" dirty="0" err="1" smtClean="0"/>
            <a:t>gentiuma</a:t>
          </a:r>
          <a:r>
            <a:rPr lang="bs-Latn-BA" sz="1800" i="1" kern="1200" dirty="0" smtClean="0"/>
            <a:t> </a:t>
          </a:r>
          <a:r>
            <a:rPr lang="bs-Latn-BA" sz="1800" kern="1200" dirty="0" smtClean="0"/>
            <a:t>jer je ovaj pravni sustav bio razvijeniji i manje formalan.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s-Latn-BA" sz="1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404349" y="2526426"/>
        <a:ext cx="3830883" cy="2421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E23C8-AAC7-462C-8242-66B0EA0D945B}">
      <dsp:nvSpPr>
        <dsp:cNvPr id="0" name=""/>
        <dsp:cNvSpPr/>
      </dsp:nvSpPr>
      <dsp:spPr>
        <a:xfrm>
          <a:off x="5890" y="1409510"/>
          <a:ext cx="1489801" cy="171803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Prema interesu koji pravna norma štiti:</a:t>
          </a:r>
          <a:endParaRPr lang="en-US" sz="2000" kern="1200" dirty="0"/>
        </a:p>
      </dsp:txBody>
      <dsp:txXfrm>
        <a:off x="49525" y="1453145"/>
        <a:ext cx="1402531" cy="1630761"/>
      </dsp:txXfrm>
    </dsp:sp>
    <dsp:sp modelId="{ACACF5F2-14B2-4CB8-A45C-8C9C07919D62}">
      <dsp:nvSpPr>
        <dsp:cNvPr id="0" name=""/>
        <dsp:cNvSpPr/>
      </dsp:nvSpPr>
      <dsp:spPr>
        <a:xfrm rot="17514980">
          <a:off x="1150232" y="1742504"/>
          <a:ext cx="1102386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1102386" y="14663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73866" y="1729608"/>
        <a:ext cx="55119" cy="55119"/>
      </dsp:txXfrm>
    </dsp:sp>
    <dsp:sp modelId="{147756F3-D564-41CF-A07E-9464CD93E4E5}">
      <dsp:nvSpPr>
        <dsp:cNvPr id="0" name=""/>
        <dsp:cNvSpPr/>
      </dsp:nvSpPr>
      <dsp:spPr>
        <a:xfrm>
          <a:off x="1907159" y="457201"/>
          <a:ext cx="1489801" cy="15772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i="1" kern="1200" dirty="0" smtClean="0"/>
            <a:t>Ius </a:t>
          </a:r>
          <a:r>
            <a:rPr lang="bs-Latn-BA" sz="2400" i="1" kern="1200" dirty="0" err="1" smtClean="0"/>
            <a:t>publicum</a:t>
          </a:r>
          <a:endParaRPr lang="en-US" sz="2400" i="1" kern="1200" dirty="0"/>
        </a:p>
      </dsp:txBody>
      <dsp:txXfrm>
        <a:off x="1950794" y="500836"/>
        <a:ext cx="1402531" cy="1489945"/>
      </dsp:txXfrm>
    </dsp:sp>
    <dsp:sp modelId="{F950A8EA-7065-403B-848D-3A54E766FA1B}">
      <dsp:nvSpPr>
        <dsp:cNvPr id="0" name=""/>
        <dsp:cNvSpPr/>
      </dsp:nvSpPr>
      <dsp:spPr>
        <a:xfrm rot="21464123">
          <a:off x="3396651" y="1215447"/>
          <a:ext cx="794580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794580" y="14663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74076" y="1210246"/>
        <a:ext cx="39729" cy="39729"/>
      </dsp:txXfrm>
    </dsp:sp>
    <dsp:sp modelId="{8A88A806-6203-4EF0-9B09-A4FDB7EBB438}">
      <dsp:nvSpPr>
        <dsp:cNvPr id="0" name=""/>
        <dsp:cNvSpPr/>
      </dsp:nvSpPr>
      <dsp:spPr>
        <a:xfrm>
          <a:off x="4190921" y="306735"/>
          <a:ext cx="4000817" cy="181535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Obuhvata norme koje se odnose na interes državne zajednice.</a:t>
          </a:r>
          <a:endParaRPr lang="en-US" sz="2600" kern="1200" dirty="0"/>
        </a:p>
      </dsp:txBody>
      <dsp:txXfrm>
        <a:off x="4244091" y="359905"/>
        <a:ext cx="3894477" cy="1709012"/>
      </dsp:txXfrm>
    </dsp:sp>
    <dsp:sp modelId="{376230CB-706A-41F2-9420-5BFF79764CB3}">
      <dsp:nvSpPr>
        <dsp:cNvPr id="0" name=""/>
        <dsp:cNvSpPr/>
      </dsp:nvSpPr>
      <dsp:spPr>
        <a:xfrm rot="3919459">
          <a:off x="1156970" y="2782242"/>
          <a:ext cx="1162953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1162953" y="14663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09373" y="2767832"/>
        <a:ext cx="58147" cy="58147"/>
      </dsp:txXfrm>
    </dsp:sp>
    <dsp:sp modelId="{86F9F68A-2BFF-4D45-A86D-B6807DADAD52}">
      <dsp:nvSpPr>
        <dsp:cNvPr id="0" name=""/>
        <dsp:cNvSpPr/>
      </dsp:nvSpPr>
      <dsp:spPr>
        <a:xfrm>
          <a:off x="1981203" y="2590802"/>
          <a:ext cx="1489801" cy="146896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i="1" kern="1200" dirty="0" smtClean="0"/>
            <a:t>Ius </a:t>
          </a:r>
          <a:r>
            <a:rPr lang="bs-Latn-BA" sz="2400" i="1" kern="1200" dirty="0" err="1" smtClean="0"/>
            <a:t>privatum</a:t>
          </a:r>
          <a:endParaRPr lang="en-US" sz="2400" i="1" kern="1200" dirty="0"/>
        </a:p>
      </dsp:txBody>
      <dsp:txXfrm>
        <a:off x="2024228" y="2633827"/>
        <a:ext cx="1403751" cy="1382916"/>
      </dsp:txXfrm>
    </dsp:sp>
    <dsp:sp modelId="{D0BF135C-61DD-4E9A-A001-E4738E5F2271}">
      <dsp:nvSpPr>
        <dsp:cNvPr id="0" name=""/>
        <dsp:cNvSpPr/>
      </dsp:nvSpPr>
      <dsp:spPr>
        <a:xfrm rot="7083">
          <a:off x="3471003" y="3311355"/>
          <a:ext cx="712221" cy="29326"/>
        </a:xfrm>
        <a:custGeom>
          <a:avLst/>
          <a:gdLst/>
          <a:ahLst/>
          <a:cxnLst/>
          <a:rect l="0" t="0" r="0" b="0"/>
          <a:pathLst>
            <a:path>
              <a:moveTo>
                <a:pt x="0" y="14663"/>
              </a:moveTo>
              <a:lnTo>
                <a:pt x="712221" y="14663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09309" y="3308213"/>
        <a:ext cx="35611" cy="35611"/>
      </dsp:txXfrm>
    </dsp:sp>
    <dsp:sp modelId="{C64AC81B-C7D2-4E1A-9B17-1DF6263D6E43}">
      <dsp:nvSpPr>
        <dsp:cNvPr id="0" name=""/>
        <dsp:cNvSpPr/>
      </dsp:nvSpPr>
      <dsp:spPr>
        <a:xfrm>
          <a:off x="4183224" y="2438253"/>
          <a:ext cx="4046375" cy="1776997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600" kern="1200" dirty="0" smtClean="0"/>
            <a:t>Obuhvata pravne norme koje štite privatne imovinske interese. </a:t>
          </a:r>
          <a:endParaRPr lang="en-US" sz="2600" kern="1200" dirty="0"/>
        </a:p>
      </dsp:txBody>
      <dsp:txXfrm>
        <a:off x="4235270" y="2490299"/>
        <a:ext cx="3942283" cy="1672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E9C36-D7E1-4669-97CB-5569668565C1}">
      <dsp:nvSpPr>
        <dsp:cNvPr id="0" name=""/>
        <dsp:cNvSpPr/>
      </dsp:nvSpPr>
      <dsp:spPr>
        <a:xfrm>
          <a:off x="0" y="1428750"/>
          <a:ext cx="3428999" cy="171449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200" kern="1200" dirty="0" smtClean="0"/>
            <a:t>S obzirom na krug subjekata na koji se odnosi pravni propis:</a:t>
          </a:r>
          <a:endParaRPr lang="en-US" sz="2200" kern="1200" dirty="0"/>
        </a:p>
      </dsp:txBody>
      <dsp:txXfrm>
        <a:off x="50216" y="1478966"/>
        <a:ext cx="3328567" cy="1614067"/>
      </dsp:txXfrm>
    </dsp:sp>
    <dsp:sp modelId="{398B4501-70DB-4677-95BB-4B4E2B8C1C85}">
      <dsp:nvSpPr>
        <dsp:cNvPr id="0" name=""/>
        <dsp:cNvSpPr/>
      </dsp:nvSpPr>
      <dsp:spPr>
        <a:xfrm rot="19457599">
          <a:off x="3270234" y="1759331"/>
          <a:ext cx="1689130" cy="67500"/>
        </a:xfrm>
        <a:custGeom>
          <a:avLst/>
          <a:gdLst/>
          <a:ahLst/>
          <a:cxnLst/>
          <a:rect l="0" t="0" r="0" b="0"/>
          <a:pathLst>
            <a:path>
              <a:moveTo>
                <a:pt x="0" y="33750"/>
              </a:moveTo>
              <a:lnTo>
                <a:pt x="1689130" y="33750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72571" y="1750852"/>
        <a:ext cx="84456" cy="84456"/>
      </dsp:txXfrm>
    </dsp:sp>
    <dsp:sp modelId="{00C7DDCF-A81E-4C3E-BCFB-4DE79451D5A1}">
      <dsp:nvSpPr>
        <dsp:cNvPr id="0" name=""/>
        <dsp:cNvSpPr/>
      </dsp:nvSpPr>
      <dsp:spPr>
        <a:xfrm>
          <a:off x="4800599" y="442912"/>
          <a:ext cx="3428999" cy="171449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200" kern="1200" dirty="0" smtClean="0"/>
            <a:t>Ius </a:t>
          </a:r>
          <a:r>
            <a:rPr lang="bs-Latn-BA" sz="2200" kern="1200" dirty="0" err="1" smtClean="0"/>
            <a:t>comune</a:t>
          </a:r>
          <a:r>
            <a:rPr lang="bs-Latn-BA" sz="2200" kern="1200" dirty="0" smtClean="0"/>
            <a:t>- norme koje vrijede za sve građane.</a:t>
          </a:r>
          <a:endParaRPr lang="en-US" sz="2200" kern="1200" dirty="0"/>
        </a:p>
      </dsp:txBody>
      <dsp:txXfrm>
        <a:off x="4850815" y="493128"/>
        <a:ext cx="3328567" cy="1614067"/>
      </dsp:txXfrm>
    </dsp:sp>
    <dsp:sp modelId="{75DCB470-EE86-4A08-84A6-6AD2FB9B1BF3}">
      <dsp:nvSpPr>
        <dsp:cNvPr id="0" name=""/>
        <dsp:cNvSpPr/>
      </dsp:nvSpPr>
      <dsp:spPr>
        <a:xfrm rot="2142401">
          <a:off x="3270234" y="2745168"/>
          <a:ext cx="1689130" cy="67500"/>
        </a:xfrm>
        <a:custGeom>
          <a:avLst/>
          <a:gdLst/>
          <a:ahLst/>
          <a:cxnLst/>
          <a:rect l="0" t="0" r="0" b="0"/>
          <a:pathLst>
            <a:path>
              <a:moveTo>
                <a:pt x="0" y="33750"/>
              </a:moveTo>
              <a:lnTo>
                <a:pt x="1689130" y="33750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72571" y="2736690"/>
        <a:ext cx="84456" cy="84456"/>
      </dsp:txXfrm>
    </dsp:sp>
    <dsp:sp modelId="{87D8CC50-A9C0-4353-9F12-0085A1F98FE4}">
      <dsp:nvSpPr>
        <dsp:cNvPr id="0" name=""/>
        <dsp:cNvSpPr/>
      </dsp:nvSpPr>
      <dsp:spPr>
        <a:xfrm>
          <a:off x="4800599" y="2414587"/>
          <a:ext cx="3428999" cy="171449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200" kern="1200" dirty="0" smtClean="0"/>
            <a:t>Ius </a:t>
          </a:r>
          <a:r>
            <a:rPr lang="bs-Latn-BA" sz="2200" kern="1200" dirty="0" err="1" smtClean="0"/>
            <a:t>singulare</a:t>
          </a:r>
          <a:r>
            <a:rPr lang="bs-Latn-BA" sz="2200" kern="1200" dirty="0" smtClean="0"/>
            <a:t>- pravila koja se odnose samo na </a:t>
          </a:r>
          <a:r>
            <a:rPr lang="bs-Latn-BA" sz="2200" kern="1200" dirty="0" err="1" smtClean="0"/>
            <a:t>užu</a:t>
          </a:r>
          <a:r>
            <a:rPr lang="bs-Latn-BA" sz="2200" kern="1200" dirty="0" smtClean="0"/>
            <a:t> skupinu građana ili čak samo na određenog pojedinca.</a:t>
          </a:r>
          <a:endParaRPr lang="en-US" sz="2200" kern="1200" dirty="0"/>
        </a:p>
      </dsp:txBody>
      <dsp:txXfrm>
        <a:off x="4850815" y="2464803"/>
        <a:ext cx="3328567" cy="1614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5D193-588D-4616-AB31-80AF3C27A4E4}">
      <dsp:nvSpPr>
        <dsp:cNvPr id="0" name=""/>
        <dsp:cNvSpPr/>
      </dsp:nvSpPr>
      <dsp:spPr>
        <a:xfrm>
          <a:off x="6620" y="1598016"/>
          <a:ext cx="1614695" cy="145922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S obzirom na izvore, tj. prema porijeklu pojedine norme:</a:t>
          </a:r>
          <a:endParaRPr lang="en-US" sz="1600" kern="1200" dirty="0"/>
        </a:p>
      </dsp:txBody>
      <dsp:txXfrm>
        <a:off x="49359" y="1640755"/>
        <a:ext cx="1529217" cy="1373746"/>
      </dsp:txXfrm>
    </dsp:sp>
    <dsp:sp modelId="{4BDF983E-2584-49CC-9249-325DE27EA4FC}">
      <dsp:nvSpPr>
        <dsp:cNvPr id="0" name=""/>
        <dsp:cNvSpPr/>
      </dsp:nvSpPr>
      <dsp:spPr>
        <a:xfrm rot="17254393">
          <a:off x="1255039" y="1811528"/>
          <a:ext cx="1049387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1049387" y="15892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3498" y="1801186"/>
        <a:ext cx="52469" cy="52469"/>
      </dsp:txXfrm>
    </dsp:sp>
    <dsp:sp modelId="{0EFFE49E-72A2-48F5-8DE5-617FCB375610}">
      <dsp:nvSpPr>
        <dsp:cNvPr id="0" name=""/>
        <dsp:cNvSpPr/>
      </dsp:nvSpPr>
      <dsp:spPr>
        <a:xfrm>
          <a:off x="1938150" y="458988"/>
          <a:ext cx="1614695" cy="173645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kern="1200" dirty="0" smtClean="0"/>
            <a:t>Ius </a:t>
          </a:r>
          <a:r>
            <a:rPr lang="bs-Latn-BA" sz="1400" kern="1200" dirty="0" err="1" smtClean="0"/>
            <a:t>scriptum</a:t>
          </a:r>
          <a:r>
            <a:rPr lang="bs-Latn-BA" sz="1400" kern="1200" dirty="0" smtClean="0"/>
            <a:t>- proizilazi od organa javne vlasti sa zakonodavnom funkcijom i u pravilu je </a:t>
          </a:r>
          <a:r>
            <a:rPr lang="bs-Latn-BA" sz="1400" kern="1200" dirty="0" err="1" smtClean="0"/>
            <a:t>redigirano</a:t>
          </a:r>
          <a:r>
            <a:rPr lang="bs-Latn-BA" sz="1400" kern="1200" dirty="0" smtClean="0"/>
            <a:t> napismeno.</a:t>
          </a:r>
          <a:endParaRPr lang="en-US" sz="1400" kern="1200" dirty="0"/>
        </a:p>
      </dsp:txBody>
      <dsp:txXfrm>
        <a:off x="1985443" y="506281"/>
        <a:ext cx="1520109" cy="1641865"/>
      </dsp:txXfrm>
    </dsp:sp>
    <dsp:sp modelId="{068CEB50-A404-482E-8670-B860618015DE}">
      <dsp:nvSpPr>
        <dsp:cNvPr id="0" name=""/>
        <dsp:cNvSpPr/>
      </dsp:nvSpPr>
      <dsp:spPr>
        <a:xfrm rot="67732">
          <a:off x="3552780" y="1317986"/>
          <a:ext cx="676575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676575" y="15892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4153" y="1316964"/>
        <a:ext cx="33828" cy="33828"/>
      </dsp:txXfrm>
    </dsp:sp>
    <dsp:sp modelId="{A13F999A-653F-4745-9538-3C31F85BE38D}">
      <dsp:nvSpPr>
        <dsp:cNvPr id="0" name=""/>
        <dsp:cNvSpPr/>
      </dsp:nvSpPr>
      <dsp:spPr>
        <a:xfrm>
          <a:off x="4229289" y="353177"/>
          <a:ext cx="3695213" cy="197473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Rimljani u ius </a:t>
          </a:r>
          <a:r>
            <a:rPr lang="bs-Latn-BA" sz="1800" kern="1200" dirty="0" err="1" smtClean="0"/>
            <a:t>scriptum</a:t>
          </a:r>
          <a:r>
            <a:rPr lang="bs-Latn-BA" sz="1800" kern="1200" dirty="0" smtClean="0"/>
            <a:t> ubrajaju: zakone (</a:t>
          </a:r>
          <a:r>
            <a:rPr lang="bs-Latn-BA" sz="1800" kern="1200" dirty="0" err="1" smtClean="0"/>
            <a:t>leges</a:t>
          </a:r>
          <a:r>
            <a:rPr lang="bs-Latn-BA" sz="1800" kern="1200" dirty="0" smtClean="0"/>
            <a:t> i </a:t>
          </a:r>
          <a:r>
            <a:rPr lang="bs-Latn-BA" sz="1800" kern="1200" dirty="0" err="1" smtClean="0"/>
            <a:t>plebiscita</a:t>
          </a:r>
          <a:r>
            <a:rPr lang="bs-Latn-BA" sz="1800" kern="1200" dirty="0" smtClean="0"/>
            <a:t>), magistratske </a:t>
          </a:r>
          <a:r>
            <a:rPr lang="bs-Latn-BA" sz="1800" kern="1200" dirty="0" err="1" smtClean="0"/>
            <a:t>edikte</a:t>
          </a:r>
          <a:r>
            <a:rPr lang="bs-Latn-BA" sz="1800" kern="1200" dirty="0" smtClean="0"/>
            <a:t> (</a:t>
          </a:r>
          <a:r>
            <a:rPr lang="bs-Latn-BA" sz="1800" kern="1200" dirty="0" err="1" smtClean="0"/>
            <a:t>magistratuum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edicta</a:t>
          </a:r>
          <a:r>
            <a:rPr lang="bs-Latn-BA" sz="1800" kern="1200" dirty="0" smtClean="0"/>
            <a:t>), zaključke senata (</a:t>
          </a:r>
          <a:r>
            <a:rPr lang="bs-Latn-BA" sz="1800" kern="1200" dirty="0" err="1" smtClean="0"/>
            <a:t>senatus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consulta</a:t>
          </a:r>
          <a:r>
            <a:rPr lang="bs-Latn-BA" sz="1800" kern="1200" dirty="0" smtClean="0"/>
            <a:t>), mišljenja i odgovore pravnika (</a:t>
          </a:r>
          <a:r>
            <a:rPr lang="bs-Latn-BA" sz="1800" kern="1200" dirty="0" err="1" smtClean="0"/>
            <a:t>responsa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prudentium</a:t>
          </a:r>
          <a:r>
            <a:rPr lang="bs-Latn-BA" sz="1800" kern="1200" dirty="0" smtClean="0"/>
            <a:t>), carske konstitucije (</a:t>
          </a:r>
          <a:r>
            <a:rPr lang="bs-Latn-BA" sz="1800" kern="1200" dirty="0" err="1" smtClean="0"/>
            <a:t>constitutiones</a:t>
          </a:r>
          <a:r>
            <a:rPr lang="bs-Latn-BA" sz="1700" kern="1200" dirty="0" smtClean="0"/>
            <a:t>).</a:t>
          </a:r>
          <a:endParaRPr lang="en-US" sz="1700" kern="1200" dirty="0"/>
        </a:p>
      </dsp:txBody>
      <dsp:txXfrm>
        <a:off x="4287127" y="411015"/>
        <a:ext cx="3579537" cy="1859055"/>
      </dsp:txXfrm>
    </dsp:sp>
    <dsp:sp modelId="{97616BE5-D08D-4237-BD90-9DCE2579DAE2}">
      <dsp:nvSpPr>
        <dsp:cNvPr id="0" name=""/>
        <dsp:cNvSpPr/>
      </dsp:nvSpPr>
      <dsp:spPr>
        <a:xfrm rot="4353704">
          <a:off x="1251106" y="2816067"/>
          <a:ext cx="1057252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1057252" y="15892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53301" y="2805528"/>
        <a:ext cx="52862" cy="52862"/>
      </dsp:txXfrm>
    </dsp:sp>
    <dsp:sp modelId="{CA94DEA0-D85A-49C6-A217-29E3CE31D16F}">
      <dsp:nvSpPr>
        <dsp:cNvPr id="0" name=""/>
        <dsp:cNvSpPr/>
      </dsp:nvSpPr>
      <dsp:spPr>
        <a:xfrm>
          <a:off x="1938150" y="2483440"/>
          <a:ext cx="1614695" cy="170569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Ius non </a:t>
          </a:r>
          <a:r>
            <a:rPr lang="bs-Latn-BA" sz="1600" kern="1200" dirty="0" err="1" smtClean="0"/>
            <a:t>scriptum</a:t>
          </a:r>
          <a:r>
            <a:rPr lang="bs-Latn-BA" sz="1600" kern="1200" dirty="0" smtClean="0"/>
            <a:t>- obuhvata običaje i </a:t>
          </a:r>
          <a:r>
            <a:rPr lang="bs-Latn-BA" sz="1600" kern="1200" dirty="0" err="1" smtClean="0"/>
            <a:t>običajno</a:t>
          </a:r>
          <a:r>
            <a:rPr lang="bs-Latn-BA" sz="1600" kern="1200" dirty="0" smtClean="0"/>
            <a:t> pravo</a:t>
          </a:r>
          <a:r>
            <a:rPr lang="bs-Latn-BA" sz="1500" kern="1200" dirty="0" smtClean="0"/>
            <a:t>.</a:t>
          </a:r>
          <a:endParaRPr lang="en-US" sz="1500" kern="1200" dirty="0"/>
        </a:p>
      </dsp:txBody>
      <dsp:txXfrm>
        <a:off x="1985443" y="2530733"/>
        <a:ext cx="1520109" cy="1611113"/>
      </dsp:txXfrm>
    </dsp:sp>
    <dsp:sp modelId="{B0ECD869-D33B-4A2A-913C-3D562EC9BE22}">
      <dsp:nvSpPr>
        <dsp:cNvPr id="0" name=""/>
        <dsp:cNvSpPr/>
      </dsp:nvSpPr>
      <dsp:spPr>
        <a:xfrm rot="174911">
          <a:off x="3552333" y="3340520"/>
          <a:ext cx="791352" cy="31785"/>
        </a:xfrm>
        <a:custGeom>
          <a:avLst/>
          <a:gdLst/>
          <a:ahLst/>
          <a:cxnLst/>
          <a:rect l="0" t="0" r="0" b="0"/>
          <a:pathLst>
            <a:path>
              <a:moveTo>
                <a:pt x="0" y="15892"/>
              </a:moveTo>
              <a:lnTo>
                <a:pt x="791352" y="15892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28226" y="3336629"/>
        <a:ext cx="39567" cy="39567"/>
      </dsp:txXfrm>
    </dsp:sp>
    <dsp:sp modelId="{E2AB404A-57B3-497F-AA35-630D41079FE3}">
      <dsp:nvSpPr>
        <dsp:cNvPr id="0" name=""/>
        <dsp:cNvSpPr/>
      </dsp:nvSpPr>
      <dsp:spPr>
        <a:xfrm>
          <a:off x="4343174" y="2487804"/>
          <a:ext cx="3554848" cy="177746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Običaj (</a:t>
          </a:r>
          <a:r>
            <a:rPr lang="bs-Latn-BA" sz="1600" kern="1200" dirty="0" err="1" smtClean="0"/>
            <a:t>consuetudo</a:t>
          </a:r>
          <a:r>
            <a:rPr lang="bs-Latn-BA" sz="1600" kern="1200" dirty="0" smtClean="0"/>
            <a:t>, mores) je društvena norma koja se stvara dugotrajnim ponavljanjem određenog ponašanja. </a:t>
          </a:r>
          <a:r>
            <a:rPr lang="bs-Latn-BA" sz="1600" kern="1200" dirty="0" err="1" smtClean="0"/>
            <a:t>Običajno</a:t>
          </a:r>
          <a:r>
            <a:rPr lang="bs-Latn-BA" sz="1600" kern="1200" dirty="0" smtClean="0"/>
            <a:t> pravo nastaje kada običaj dobije državnu sankciju pravnom zaštitom i kada se država pobrine za primjenu sankcije.</a:t>
          </a:r>
          <a:endParaRPr lang="en-US" sz="1600" kern="1200" dirty="0"/>
        </a:p>
      </dsp:txBody>
      <dsp:txXfrm>
        <a:off x="4395234" y="2539864"/>
        <a:ext cx="3450728" cy="1673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7DDF-1298-4488-9532-3B38B9F6163F}">
      <dsp:nvSpPr>
        <dsp:cNvPr id="0" name=""/>
        <dsp:cNvSpPr/>
      </dsp:nvSpPr>
      <dsp:spPr>
        <a:xfrm>
          <a:off x="4853" y="1932002"/>
          <a:ext cx="1717286" cy="8586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Izvori prava:</a:t>
          </a:r>
          <a:endParaRPr lang="en-US" sz="2000" kern="1200" dirty="0"/>
        </a:p>
      </dsp:txBody>
      <dsp:txXfrm>
        <a:off x="30002" y="1957151"/>
        <a:ext cx="1666988" cy="808345"/>
      </dsp:txXfrm>
    </dsp:sp>
    <dsp:sp modelId="{97446DE2-1115-4925-A499-DC1FFC65AFE9}">
      <dsp:nvSpPr>
        <dsp:cNvPr id="0" name=""/>
        <dsp:cNvSpPr/>
      </dsp:nvSpPr>
      <dsp:spPr>
        <a:xfrm rot="17393214">
          <a:off x="1336713" y="1795130"/>
          <a:ext cx="1168249" cy="33804"/>
        </a:xfrm>
        <a:custGeom>
          <a:avLst/>
          <a:gdLst/>
          <a:ahLst/>
          <a:cxnLst/>
          <a:rect l="0" t="0" r="0" b="0"/>
          <a:pathLst>
            <a:path>
              <a:moveTo>
                <a:pt x="0" y="16902"/>
              </a:moveTo>
              <a:lnTo>
                <a:pt x="1168249" y="16902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1631" y="1782827"/>
        <a:ext cx="58412" cy="58412"/>
      </dsp:txXfrm>
    </dsp:sp>
    <dsp:sp modelId="{14BDFC05-B5BB-41C3-8D2E-A6AD0059721F}">
      <dsp:nvSpPr>
        <dsp:cNvPr id="0" name=""/>
        <dsp:cNvSpPr/>
      </dsp:nvSpPr>
      <dsp:spPr>
        <a:xfrm>
          <a:off x="2119536" y="315607"/>
          <a:ext cx="1717286" cy="189426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kern="1200" dirty="0" smtClean="0"/>
            <a:t>U materijalnom smislu- pod kojima se podrazumijevaju  čimbenici koji stvaraju pravo (akti kojima država stvara pravo)</a:t>
          </a:r>
          <a:endParaRPr lang="en-US" sz="1400" kern="1200" dirty="0"/>
        </a:p>
      </dsp:txBody>
      <dsp:txXfrm>
        <a:off x="2169834" y="365905"/>
        <a:ext cx="1616690" cy="1793673"/>
      </dsp:txXfrm>
    </dsp:sp>
    <dsp:sp modelId="{12AC351A-7A38-4A7C-8781-E6C61010768D}">
      <dsp:nvSpPr>
        <dsp:cNvPr id="0" name=""/>
        <dsp:cNvSpPr/>
      </dsp:nvSpPr>
      <dsp:spPr>
        <a:xfrm rot="21541570">
          <a:off x="3836752" y="1237540"/>
          <a:ext cx="976572" cy="33804"/>
        </a:xfrm>
        <a:custGeom>
          <a:avLst/>
          <a:gdLst/>
          <a:ahLst/>
          <a:cxnLst/>
          <a:rect l="0" t="0" r="0" b="0"/>
          <a:pathLst>
            <a:path>
              <a:moveTo>
                <a:pt x="0" y="16902"/>
              </a:moveTo>
              <a:lnTo>
                <a:pt x="976572" y="16902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0624" y="1230029"/>
        <a:ext cx="48828" cy="48828"/>
      </dsp:txXfrm>
    </dsp:sp>
    <dsp:sp modelId="{01425B29-CD96-478D-97E0-30983EB54FDE}">
      <dsp:nvSpPr>
        <dsp:cNvPr id="0" name=""/>
        <dsp:cNvSpPr/>
      </dsp:nvSpPr>
      <dsp:spPr>
        <a:xfrm>
          <a:off x="4813254" y="76200"/>
          <a:ext cx="3411492" cy="233988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U rimskom pravu to su: </a:t>
          </a:r>
          <a:r>
            <a:rPr lang="bs-Latn-BA" sz="1800" kern="1200" dirty="0" err="1" smtClean="0"/>
            <a:t>običajno</a:t>
          </a:r>
          <a:r>
            <a:rPr lang="bs-Latn-BA" sz="1800" kern="1200" dirty="0" smtClean="0"/>
            <a:t> pravo  (</a:t>
          </a:r>
          <a:r>
            <a:rPr lang="bs-Latn-BA" sz="1800" kern="1200" dirty="0" err="1" smtClean="0"/>
            <a:t>consuetudo</a:t>
          </a:r>
          <a:r>
            <a:rPr lang="bs-Latn-BA" sz="1800" kern="1200" dirty="0" smtClean="0"/>
            <a:t>, mores), zakoni (</a:t>
          </a:r>
          <a:r>
            <a:rPr lang="bs-Latn-BA" sz="1800" kern="1200" dirty="0" err="1" smtClean="0"/>
            <a:t>leges</a:t>
          </a:r>
          <a:r>
            <a:rPr lang="bs-Latn-BA" sz="1800" kern="1200" dirty="0" smtClean="0"/>
            <a:t>), magistratski </a:t>
          </a:r>
          <a:r>
            <a:rPr lang="bs-Latn-BA" sz="1800" kern="1200" dirty="0" err="1" smtClean="0"/>
            <a:t>edikti</a:t>
          </a:r>
          <a:r>
            <a:rPr lang="bs-Latn-BA" sz="1800" kern="1200" dirty="0" smtClean="0"/>
            <a:t> (</a:t>
          </a:r>
          <a:r>
            <a:rPr lang="bs-Latn-BA" sz="1800" kern="1200" dirty="0" err="1" smtClean="0"/>
            <a:t>magistratuum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edicta</a:t>
          </a:r>
          <a:r>
            <a:rPr lang="bs-Latn-BA" sz="1800" kern="1200" dirty="0" smtClean="0"/>
            <a:t>), djelatnost pravnika (</a:t>
          </a:r>
          <a:r>
            <a:rPr lang="bs-Latn-BA" sz="1800" kern="1200" dirty="0" err="1" smtClean="0"/>
            <a:t>responsa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prudentium</a:t>
          </a:r>
          <a:r>
            <a:rPr lang="bs-Latn-BA" sz="1800" kern="1200" dirty="0" smtClean="0"/>
            <a:t>), mišljenja senata (</a:t>
          </a:r>
          <a:r>
            <a:rPr lang="bs-Latn-BA" sz="1800" kern="1200" dirty="0" err="1" smtClean="0"/>
            <a:t>senatus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consulta</a:t>
          </a:r>
          <a:r>
            <a:rPr lang="bs-Latn-BA" sz="1800" kern="1200" dirty="0" smtClean="0"/>
            <a:t>), </a:t>
          </a:r>
          <a:r>
            <a:rPr lang="bs-Latn-BA" sz="1800" kern="1200" dirty="0" err="1" smtClean="0"/>
            <a:t>crske</a:t>
          </a:r>
          <a:r>
            <a:rPr lang="bs-Latn-BA" sz="1800" kern="1200" dirty="0" smtClean="0"/>
            <a:t> konstitucije (</a:t>
          </a:r>
          <a:r>
            <a:rPr lang="bs-Latn-BA" sz="1800" kern="1200" dirty="0" err="1" smtClean="0"/>
            <a:t>constitutiones</a:t>
          </a:r>
          <a:r>
            <a:rPr lang="bs-Latn-BA" sz="1800" kern="1200" dirty="0" smtClean="0"/>
            <a:t> </a:t>
          </a:r>
          <a:r>
            <a:rPr lang="bs-Latn-BA" sz="1800" kern="1200" dirty="0" err="1" smtClean="0"/>
            <a:t>principum</a:t>
          </a:r>
          <a:r>
            <a:rPr lang="bs-Latn-BA" sz="1800" kern="1200" dirty="0" smtClean="0"/>
            <a:t>).</a:t>
          </a:r>
          <a:endParaRPr lang="en-US" sz="1800" kern="1200" dirty="0"/>
        </a:p>
      </dsp:txBody>
      <dsp:txXfrm>
        <a:off x="4881787" y="144733"/>
        <a:ext cx="3274426" cy="2202822"/>
      </dsp:txXfrm>
    </dsp:sp>
    <dsp:sp modelId="{EEFB37C8-BB88-455D-A0C5-D94F6871D0A5}">
      <dsp:nvSpPr>
        <dsp:cNvPr id="0" name=""/>
        <dsp:cNvSpPr/>
      </dsp:nvSpPr>
      <dsp:spPr>
        <a:xfrm rot="4260848">
          <a:off x="1310087" y="2921947"/>
          <a:ext cx="1221502" cy="33804"/>
        </a:xfrm>
        <a:custGeom>
          <a:avLst/>
          <a:gdLst/>
          <a:ahLst/>
          <a:cxnLst/>
          <a:rect l="0" t="0" r="0" b="0"/>
          <a:pathLst>
            <a:path>
              <a:moveTo>
                <a:pt x="0" y="16902"/>
              </a:moveTo>
              <a:lnTo>
                <a:pt x="1221502" y="16902"/>
              </a:lnTo>
            </a:path>
          </a:pathLst>
        </a:custGeom>
        <a:noFill/>
        <a:ln w="381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0300" y="2908312"/>
        <a:ext cx="61075" cy="61075"/>
      </dsp:txXfrm>
    </dsp:sp>
    <dsp:sp modelId="{034F354D-AEBE-433E-A60B-073631B18CD9}">
      <dsp:nvSpPr>
        <dsp:cNvPr id="0" name=""/>
        <dsp:cNvSpPr/>
      </dsp:nvSpPr>
      <dsp:spPr>
        <a:xfrm>
          <a:off x="2119536" y="2613078"/>
          <a:ext cx="1717286" cy="180659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U formalnom smislu- pod kojima se podrazumijevaju pojave i oblici iz kojih se može saznati sadržaj nekog prava</a:t>
          </a:r>
          <a:endParaRPr lang="en-US" sz="1600" kern="1200" dirty="0"/>
        </a:p>
      </dsp:txBody>
      <dsp:txXfrm>
        <a:off x="2169834" y="2663376"/>
        <a:ext cx="1616690" cy="1705997"/>
      </dsp:txXfrm>
    </dsp:sp>
    <dsp:sp modelId="{5264815E-7832-46C3-B499-66DE06186EAD}">
      <dsp:nvSpPr>
        <dsp:cNvPr id="0" name=""/>
        <dsp:cNvSpPr/>
      </dsp:nvSpPr>
      <dsp:spPr>
        <a:xfrm rot="13966">
          <a:off x="3836818" y="3501456"/>
          <a:ext cx="976439" cy="33804"/>
        </a:xfrm>
        <a:custGeom>
          <a:avLst/>
          <a:gdLst/>
          <a:ahLst/>
          <a:cxnLst/>
          <a:rect l="0" t="0" r="0" b="0"/>
          <a:pathLst>
            <a:path>
              <a:moveTo>
                <a:pt x="0" y="16902"/>
              </a:moveTo>
              <a:lnTo>
                <a:pt x="976439" y="16902"/>
              </a:lnTo>
            </a:path>
          </a:pathLst>
        </a:custGeom>
        <a:noFill/>
        <a:ln w="381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0627" y="3493947"/>
        <a:ext cx="48821" cy="48821"/>
      </dsp:txXfrm>
    </dsp:sp>
    <dsp:sp modelId="{652D7238-6FF0-43E3-A575-53C08F9E9ABD}">
      <dsp:nvSpPr>
        <dsp:cNvPr id="0" name=""/>
        <dsp:cNvSpPr/>
      </dsp:nvSpPr>
      <dsp:spPr>
        <a:xfrm>
          <a:off x="4813254" y="2544885"/>
          <a:ext cx="3338215" cy="195091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 smtClean="0"/>
            <a:t>To su: sačuvana djela rimskih pravnika (</a:t>
          </a:r>
          <a:r>
            <a:rPr lang="bs-Latn-BA" sz="2000" kern="1200" dirty="0" err="1" smtClean="0"/>
            <a:t>Justinijanova</a:t>
          </a:r>
          <a:r>
            <a:rPr lang="bs-Latn-BA" sz="2000" kern="1200" dirty="0" smtClean="0"/>
            <a:t> kodifikacija, Gajeve Institucije), sačuvane javne i privatne isprave, djela </a:t>
          </a:r>
          <a:r>
            <a:rPr lang="bs-Latn-BA" sz="2000" kern="1200" dirty="0" err="1" smtClean="0"/>
            <a:t>nepravnih</a:t>
          </a:r>
          <a:r>
            <a:rPr lang="bs-Latn-BA" sz="2000" kern="1200" dirty="0" smtClean="0"/>
            <a:t> pisaca, epigrafski spomenici)</a:t>
          </a:r>
          <a:endParaRPr lang="en-US" sz="2000" kern="1200" dirty="0"/>
        </a:p>
      </dsp:txBody>
      <dsp:txXfrm>
        <a:off x="4870394" y="2602025"/>
        <a:ext cx="3223935" cy="1836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EA7D0-2DD5-4B86-8511-3C9D318F244E}">
      <dsp:nvSpPr>
        <dsp:cNvPr id="0" name=""/>
        <dsp:cNvSpPr/>
      </dsp:nvSpPr>
      <dsp:spPr>
        <a:xfrm>
          <a:off x="3554935" y="2244411"/>
          <a:ext cx="1527672" cy="1527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KARAKTERISTIKE STAROG CIVILNOG PRAVA: </a:t>
          </a:r>
          <a:endParaRPr lang="en-US" sz="1800" kern="1200" dirty="0"/>
        </a:p>
      </dsp:txBody>
      <dsp:txXfrm>
        <a:off x="3778657" y="2468133"/>
        <a:ext cx="1080228" cy="1080228"/>
      </dsp:txXfrm>
    </dsp:sp>
    <dsp:sp modelId="{6DE9E2B9-087C-4FA4-9BCC-B508002451F3}">
      <dsp:nvSpPr>
        <dsp:cNvPr id="0" name=""/>
        <dsp:cNvSpPr/>
      </dsp:nvSpPr>
      <dsp:spPr>
        <a:xfrm rot="16406699">
          <a:off x="4121255" y="1486448"/>
          <a:ext cx="546985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94484" y="1668100"/>
        <a:ext cx="391163" cy="311644"/>
      </dsp:txXfrm>
    </dsp:sp>
    <dsp:sp modelId="{79740C70-262B-4D2E-8B2D-5A9D7076A9CB}">
      <dsp:nvSpPr>
        <dsp:cNvPr id="0" name=""/>
        <dsp:cNvSpPr/>
      </dsp:nvSpPr>
      <dsp:spPr>
        <a:xfrm>
          <a:off x="3276600" y="0"/>
          <a:ext cx="2373333" cy="1215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Primitivan pravni sustav,</a:t>
          </a:r>
          <a:endParaRPr lang="en-US" sz="1600" kern="1200" dirty="0"/>
        </a:p>
      </dsp:txBody>
      <dsp:txXfrm>
        <a:off x="3624167" y="178064"/>
        <a:ext cx="1678199" cy="859769"/>
      </dsp:txXfrm>
    </dsp:sp>
    <dsp:sp modelId="{7741E253-7883-4662-8E22-BDA46D35F758}">
      <dsp:nvSpPr>
        <dsp:cNvPr id="0" name=""/>
        <dsp:cNvSpPr/>
      </dsp:nvSpPr>
      <dsp:spPr>
        <a:xfrm rot="19648778">
          <a:off x="5089291" y="2108866"/>
          <a:ext cx="465570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00241" y="2250292"/>
        <a:ext cx="325899" cy="311644"/>
      </dsp:txXfrm>
    </dsp:sp>
    <dsp:sp modelId="{9B730221-4E3B-402F-AAD3-67FB09C74C00}">
      <dsp:nvSpPr>
        <dsp:cNvPr id="0" name=""/>
        <dsp:cNvSpPr/>
      </dsp:nvSpPr>
      <dsp:spPr>
        <a:xfrm>
          <a:off x="5257793" y="914405"/>
          <a:ext cx="2533675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Zatvoreno kućno gospodarstvo, </a:t>
          </a:r>
          <a:endParaRPr lang="en-US" sz="1600" kern="1200" dirty="0"/>
        </a:p>
      </dsp:txBody>
      <dsp:txXfrm>
        <a:off x="5628841" y="1115755"/>
        <a:ext cx="1791579" cy="972205"/>
      </dsp:txXfrm>
    </dsp:sp>
    <dsp:sp modelId="{FE1B6CAF-F08A-4613-B5D0-17EA3F72D78E}">
      <dsp:nvSpPr>
        <dsp:cNvPr id="0" name=""/>
        <dsp:cNvSpPr/>
      </dsp:nvSpPr>
      <dsp:spPr>
        <a:xfrm rot="21555950">
          <a:off x="5238507" y="2734350"/>
          <a:ext cx="375794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238512" y="2838954"/>
        <a:ext cx="263056" cy="311644"/>
      </dsp:txXfrm>
    </dsp:sp>
    <dsp:sp modelId="{EDBD0D96-8004-437D-8DAC-AEB94C7C3183}">
      <dsp:nvSpPr>
        <dsp:cNvPr id="0" name=""/>
        <dsp:cNvSpPr/>
      </dsp:nvSpPr>
      <dsp:spPr>
        <a:xfrm>
          <a:off x="5791199" y="2285996"/>
          <a:ext cx="2486309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Pravo u uskoj vezi sa religijom,</a:t>
          </a:r>
          <a:endParaRPr lang="en-US" sz="1600" kern="1200" dirty="0"/>
        </a:p>
      </dsp:txBody>
      <dsp:txXfrm>
        <a:off x="6155311" y="2487346"/>
        <a:ext cx="1758085" cy="972205"/>
      </dsp:txXfrm>
    </dsp:sp>
    <dsp:sp modelId="{C2844DA3-B718-4BF3-928B-9BF26AFE05B7}">
      <dsp:nvSpPr>
        <dsp:cNvPr id="0" name=""/>
        <dsp:cNvSpPr/>
      </dsp:nvSpPr>
      <dsp:spPr>
        <a:xfrm rot="2074774">
          <a:off x="5059334" y="3410898"/>
          <a:ext cx="440616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71010" y="3477269"/>
        <a:ext cx="308431" cy="311644"/>
      </dsp:txXfrm>
    </dsp:sp>
    <dsp:sp modelId="{4A7163D4-9C3B-4ABB-89EB-AE700CECDA6D}">
      <dsp:nvSpPr>
        <dsp:cNvPr id="0" name=""/>
        <dsp:cNvSpPr/>
      </dsp:nvSpPr>
      <dsp:spPr>
        <a:xfrm>
          <a:off x="5130019" y="3770251"/>
          <a:ext cx="2582924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Pravne poslove obilježava izraziti formalizam i simbolika,</a:t>
          </a:r>
          <a:endParaRPr lang="en-US" sz="1600" kern="1200" dirty="0"/>
        </a:p>
      </dsp:txBody>
      <dsp:txXfrm>
        <a:off x="5508279" y="3971601"/>
        <a:ext cx="1826404" cy="972205"/>
      </dsp:txXfrm>
    </dsp:sp>
    <dsp:sp modelId="{1499EE1B-ABF0-4D6B-8E8D-6ED31E8E0595}">
      <dsp:nvSpPr>
        <dsp:cNvPr id="0" name=""/>
        <dsp:cNvSpPr/>
      </dsp:nvSpPr>
      <dsp:spPr>
        <a:xfrm rot="5400000">
          <a:off x="4083727" y="3942555"/>
          <a:ext cx="470088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54240" y="3975924"/>
        <a:ext cx="329062" cy="311644"/>
      </dsp:txXfrm>
    </dsp:sp>
    <dsp:sp modelId="{C3C8643A-E676-43B7-A1E1-D6AB7EF8E7CD}">
      <dsp:nvSpPr>
        <dsp:cNvPr id="0" name=""/>
        <dsp:cNvSpPr/>
      </dsp:nvSpPr>
      <dsp:spPr>
        <a:xfrm>
          <a:off x="3148823" y="4659044"/>
          <a:ext cx="2339896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Apstraktnost pravnih poslova,</a:t>
          </a:r>
        </a:p>
      </dsp:txBody>
      <dsp:txXfrm>
        <a:off x="3491493" y="4860394"/>
        <a:ext cx="1654556" cy="972205"/>
      </dsp:txXfrm>
    </dsp:sp>
    <dsp:sp modelId="{4DF72E9F-FF7E-4B73-97BB-E53DE5401F26}">
      <dsp:nvSpPr>
        <dsp:cNvPr id="0" name=""/>
        <dsp:cNvSpPr/>
      </dsp:nvSpPr>
      <dsp:spPr>
        <a:xfrm rot="8568180">
          <a:off x="3057268" y="3504315"/>
          <a:ext cx="531406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197240" y="3561095"/>
        <a:ext cx="375584" cy="311644"/>
      </dsp:txXfrm>
    </dsp:sp>
    <dsp:sp modelId="{6C43921D-FDD0-4B07-BC26-D793A5948B5F}">
      <dsp:nvSpPr>
        <dsp:cNvPr id="0" name=""/>
        <dsp:cNvSpPr/>
      </dsp:nvSpPr>
      <dsp:spPr>
        <a:xfrm>
          <a:off x="1091422" y="3922650"/>
          <a:ext cx="2233506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Rimsko pravo je u najstarijem razdoblju bilo konzervativno,</a:t>
          </a:r>
        </a:p>
      </dsp:txBody>
      <dsp:txXfrm>
        <a:off x="1418511" y="4124000"/>
        <a:ext cx="1579328" cy="972205"/>
      </dsp:txXfrm>
    </dsp:sp>
    <dsp:sp modelId="{954ECB89-E3A3-4131-BEA4-C072BB6F8984}">
      <dsp:nvSpPr>
        <dsp:cNvPr id="0" name=""/>
        <dsp:cNvSpPr/>
      </dsp:nvSpPr>
      <dsp:spPr>
        <a:xfrm rot="10797813">
          <a:off x="3079626" y="2749225"/>
          <a:ext cx="335885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180391" y="2853075"/>
        <a:ext cx="235120" cy="311644"/>
      </dsp:txXfrm>
    </dsp:sp>
    <dsp:sp modelId="{F84005B8-3F91-4743-B2C3-08AEE9F250F1}">
      <dsp:nvSpPr>
        <dsp:cNvPr id="0" name=""/>
        <dsp:cNvSpPr/>
      </dsp:nvSpPr>
      <dsp:spPr>
        <a:xfrm>
          <a:off x="533392" y="2322444"/>
          <a:ext cx="2387797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/>
            <a:t>Personalnost je još jedno bitno obilježje civilnog prava</a:t>
          </a:r>
        </a:p>
      </dsp:txBody>
      <dsp:txXfrm>
        <a:off x="883077" y="2523794"/>
        <a:ext cx="1688427" cy="972205"/>
      </dsp:txXfrm>
    </dsp:sp>
    <dsp:sp modelId="{129E325E-FB2B-4FD7-A467-2AA41AF174CC}">
      <dsp:nvSpPr>
        <dsp:cNvPr id="0" name=""/>
        <dsp:cNvSpPr/>
      </dsp:nvSpPr>
      <dsp:spPr>
        <a:xfrm rot="13232322">
          <a:off x="3124609" y="1946755"/>
          <a:ext cx="513343" cy="519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60129" y="2100685"/>
        <a:ext cx="359340" cy="311644"/>
      </dsp:txXfrm>
    </dsp:sp>
    <dsp:sp modelId="{F413FF47-B513-48E8-BBB9-6D9C9B6981CE}">
      <dsp:nvSpPr>
        <dsp:cNvPr id="0" name=""/>
        <dsp:cNvSpPr/>
      </dsp:nvSpPr>
      <dsp:spPr>
        <a:xfrm>
          <a:off x="1295399" y="646052"/>
          <a:ext cx="2130360" cy="13749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 smtClean="0"/>
            <a:t>Primitivizam koji se najviše očitovao u oblasti zaštite prava,</a:t>
          </a:r>
        </a:p>
      </dsp:txBody>
      <dsp:txXfrm>
        <a:off x="1607383" y="847402"/>
        <a:ext cx="1506392" cy="9722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0C095-D5FE-42C1-8D5C-6A836032BE8D}">
      <dsp:nvSpPr>
        <dsp:cNvPr id="0" name=""/>
        <dsp:cNvSpPr/>
      </dsp:nvSpPr>
      <dsp:spPr>
        <a:xfrm>
          <a:off x="0" y="152398"/>
          <a:ext cx="8229600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400" kern="1200" dirty="0" smtClean="0"/>
            <a:t>Sadržaj Zakonika:</a:t>
          </a:r>
          <a:endParaRPr lang="en-US" sz="2400" kern="1200" dirty="0"/>
        </a:p>
      </dsp:txBody>
      <dsp:txXfrm>
        <a:off x="0" y="152398"/>
        <a:ext cx="8229600" cy="633600"/>
      </dsp:txXfrm>
    </dsp:sp>
    <dsp:sp modelId="{89FAB05D-9E2E-443F-A47D-58ABC4D5BD87}">
      <dsp:nvSpPr>
        <dsp:cNvPr id="0" name=""/>
        <dsp:cNvSpPr/>
      </dsp:nvSpPr>
      <dsp:spPr>
        <a:xfrm>
          <a:off x="0" y="660210"/>
          <a:ext cx="8229600" cy="49519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I. Pozivanje pred sud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II. </a:t>
          </a:r>
          <a:r>
            <a:rPr lang="bs-Latn-BA" sz="2200" kern="1200" dirty="0" err="1" smtClean="0"/>
            <a:t>Raspravljanje</a:t>
          </a:r>
          <a:r>
            <a:rPr lang="bs-Latn-BA" sz="2200" kern="1200" dirty="0" smtClean="0"/>
            <a:t> pred sudom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III. Ovrha (</a:t>
          </a:r>
          <a:r>
            <a:rPr lang="bs-Latn-BA" sz="2200" kern="1200" dirty="0" err="1" smtClean="0"/>
            <a:t>manus</a:t>
          </a:r>
          <a:r>
            <a:rPr lang="bs-Latn-BA" sz="2200" kern="1200" dirty="0" smtClean="0"/>
            <a:t> </a:t>
          </a:r>
          <a:r>
            <a:rPr lang="bs-Latn-BA" sz="2200" kern="1200" dirty="0" err="1" smtClean="0"/>
            <a:t>iniectio</a:t>
          </a:r>
          <a:r>
            <a:rPr lang="bs-Latn-BA" sz="2200" kern="1200" dirty="0" smtClean="0"/>
            <a:t>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IV. Obiteljsko pravo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V. Tutorstvo i nasljedno pravo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VI. Vlasništvo i pravni poslovi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VII. </a:t>
          </a:r>
          <a:r>
            <a:rPr lang="bs-Latn-BA" sz="2200" kern="1200" dirty="0" err="1" smtClean="0"/>
            <a:t>Susjedovni</a:t>
          </a:r>
          <a:r>
            <a:rPr lang="bs-Latn-BA" sz="2200" kern="1200" dirty="0" smtClean="0"/>
            <a:t> i </a:t>
          </a:r>
          <a:r>
            <a:rPr lang="bs-Latn-BA" sz="2200" kern="1200" dirty="0" err="1" smtClean="0"/>
            <a:t>međašni</a:t>
          </a:r>
          <a:r>
            <a:rPr lang="bs-Latn-BA" sz="2200" kern="1200" dirty="0" smtClean="0"/>
            <a:t> odnosi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VIII. Delikti (uglavnom privatni)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IX. Ius </a:t>
          </a:r>
          <a:r>
            <a:rPr lang="bs-Latn-BA" sz="2200" kern="1200" dirty="0" err="1" smtClean="0"/>
            <a:t>publicum</a:t>
          </a:r>
          <a:r>
            <a:rPr lang="bs-Latn-BA" sz="2200" kern="1200" dirty="0" smtClean="0"/>
            <a:t> (javni delikti i kazneni postupak)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X. Ius sacrum (pravila o religijskim obredima i redarstveni propisi)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s-Latn-BA" sz="2200" kern="1200" dirty="0" smtClean="0"/>
            <a:t>XI. I XII. Nadopune ostalim pločama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0" y="660210"/>
        <a:ext cx="8229600" cy="495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s-Latn-BA" smtClean="0"/>
              <a:t>Kliknite da dodate stil podnaslova prototipa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cxnSp>
        <p:nvCxnSpPr>
          <p:cNvPr id="8" name="Prava linija spajanj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rava linija spajanj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Čuvar mjesta podatak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6" name="Čuvar mjesta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Čuvar mjesta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jesta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14" name="Čuvar mjesta podatak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5" name="Čuvar mjesta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Čuvar mjesta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s-Latn-BA" smtClean="0"/>
              <a:t>Kliknite da uredite stilove teksta prototipa</a:t>
            </a:r>
          </a:p>
        </p:txBody>
      </p:sp>
      <p:cxnSp>
        <p:nvCxnSpPr>
          <p:cNvPr id="7" name="Prava linija spajanj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11" name="Čuvar mjesta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13" name="Čuvar mjesta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s-Latn-BA" smtClean="0"/>
              <a:t>Kliknite da uredite stilove teksta prototipa</a:t>
            </a:r>
          </a:p>
        </p:txBody>
      </p:sp>
      <p:sp>
        <p:nvSpPr>
          <p:cNvPr id="32" name="Čuvar mjesta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34" name="Čuvar mjesta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12" name="Čuvar mjesta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s-Latn-BA" smtClean="0"/>
              <a:t>Kliknite da uredite stilove teksta prototipa</a:t>
            </a:r>
          </a:p>
        </p:txBody>
      </p:sp>
      <p:cxnSp>
        <p:nvCxnSpPr>
          <p:cNvPr id="10" name="Prava linija spajanj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a linija spajanj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Čuvar mjesta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bs-Latn-BA" smtClean="0"/>
              <a:t>Kliknite da uredite stilove teksta prototipa</a:t>
            </a:r>
          </a:p>
          <a:p>
            <a:pPr lvl="1" eaLnBrk="1" latinLnBrk="0" hangingPunct="1"/>
            <a:r>
              <a:rPr lang="bs-Latn-BA" smtClean="0"/>
              <a:t>Drugi nivo</a:t>
            </a:r>
          </a:p>
          <a:p>
            <a:pPr lvl="2" eaLnBrk="1" latinLnBrk="0" hangingPunct="1"/>
            <a:r>
              <a:rPr lang="bs-Latn-BA" smtClean="0"/>
              <a:t>Treći nivo</a:t>
            </a:r>
          </a:p>
          <a:p>
            <a:pPr lvl="3" eaLnBrk="1" latinLnBrk="0" hangingPunct="1"/>
            <a:r>
              <a:rPr lang="bs-Latn-BA" smtClean="0"/>
              <a:t>Četvrti nivo</a:t>
            </a:r>
          </a:p>
          <a:p>
            <a:pPr lvl="4" eaLnBrk="1" latinLnBrk="0" hangingPunct="1"/>
            <a:r>
              <a:rPr lang="bs-Latn-BA" smtClean="0"/>
              <a:t>Peti nivo</a:t>
            </a:r>
            <a:endParaRPr kumimoji="0" lang="en-US"/>
          </a:p>
        </p:txBody>
      </p:sp>
      <p:sp>
        <p:nvSpPr>
          <p:cNvPr id="3" name="Čuvar mjesta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s-Latn-BA" smtClean="0"/>
              <a:t>Kliknite da uredite stilove teksta prototipa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8" name="Čuvar mjesta podatak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Čuvar mjesta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bs-Latn-BA" smtClean="0"/>
              <a:t>Klinite na ikonu da dodate sliku</a:t>
            </a:r>
            <a:endParaRPr kumimoji="0" lang="en-US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s-Latn-BA" smtClean="0"/>
              <a:t>Kliknite da uredite stilove teksta prototipa</a:t>
            </a:r>
          </a:p>
        </p:txBody>
      </p:sp>
      <p:sp>
        <p:nvSpPr>
          <p:cNvPr id="8" name="Čuvar mjesta podatak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Čuvar mjesta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Čuvar mjesta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s-Latn-BA" smtClean="0"/>
              <a:t>Kliknite da uredite stilove teksta prototipa</a:t>
            </a:r>
          </a:p>
          <a:p>
            <a:pPr lvl="1" eaLnBrk="1" latinLnBrk="0" hangingPunct="1"/>
            <a:r>
              <a:rPr kumimoji="0" lang="bs-Latn-BA" smtClean="0"/>
              <a:t>Drugi nivo</a:t>
            </a:r>
          </a:p>
          <a:p>
            <a:pPr lvl="2" eaLnBrk="1" latinLnBrk="0" hangingPunct="1"/>
            <a:r>
              <a:rPr kumimoji="0" lang="bs-Latn-BA" smtClean="0"/>
              <a:t>Treći nivo</a:t>
            </a:r>
          </a:p>
          <a:p>
            <a:pPr lvl="3" eaLnBrk="1" latinLnBrk="0" hangingPunct="1"/>
            <a:r>
              <a:rPr kumimoji="0" lang="bs-Latn-BA" smtClean="0"/>
              <a:t>Četvrti nivo</a:t>
            </a:r>
          </a:p>
          <a:p>
            <a:pPr lvl="4" eaLnBrk="1" latinLnBrk="0" hangingPunct="1"/>
            <a:r>
              <a:rPr kumimoji="0" lang="bs-Latn-BA" smtClean="0"/>
              <a:t>Peti nivo</a:t>
            </a:r>
            <a:endParaRPr kumimoji="0" lang="en-US"/>
          </a:p>
        </p:txBody>
      </p:sp>
      <p:sp>
        <p:nvSpPr>
          <p:cNvPr id="24" name="Čuvar mjesta podatak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10" name="Čuvar mjesta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Čuvar mjesta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Čuvar mjesta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bs-Latn-BA" smtClean="0"/>
              <a:t>Kliknite da uredite stilove prototipa naslova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INSTITUCIJE RIMSKOG PRAVA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jesta sadržaja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Ius </a:t>
            </a:r>
            <a:r>
              <a:rPr lang="bs-Latn-BA" dirty="0" err="1" smtClean="0"/>
              <a:t>publicum</a:t>
            </a:r>
            <a:r>
              <a:rPr lang="bs-Latn-BA" dirty="0" smtClean="0"/>
              <a:t>, ius </a:t>
            </a:r>
            <a:r>
              <a:rPr lang="bs-Latn-BA" dirty="0" err="1" smtClean="0"/>
              <a:t>privatum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“Ius </a:t>
            </a:r>
            <a:r>
              <a:rPr lang="bs-Latn-BA" dirty="0" err="1" smtClean="0"/>
              <a:t>cogens</a:t>
            </a:r>
            <a:r>
              <a:rPr lang="bs-Latn-BA" dirty="0" smtClean="0"/>
              <a:t>”- norme koje stranke svojim privatnim sporazumom ne mogu izmijeniti niti od njih smiju odstupiti.</a:t>
            </a:r>
          </a:p>
          <a:p>
            <a:r>
              <a:rPr lang="bs-Latn-BA" dirty="0" smtClean="0"/>
              <a:t>“Ius </a:t>
            </a:r>
            <a:r>
              <a:rPr lang="bs-Latn-BA" dirty="0" err="1" smtClean="0"/>
              <a:t>dispositivum</a:t>
            </a:r>
            <a:r>
              <a:rPr lang="bs-Latn-BA" dirty="0" smtClean="0"/>
              <a:t>”- norme od kojih stranke mogu odstupiti, koje mogu svojom voljom promijeniti, prilagoditi konkretnom slučaju, ili njihovu primjenu potpuno isključiti. </a:t>
            </a:r>
            <a:r>
              <a:rPr lang="bs-Latn-BA" dirty="0" err="1" smtClean="0"/>
              <a:t>Dispozitivne</a:t>
            </a:r>
            <a:r>
              <a:rPr lang="bs-Latn-BA" dirty="0" smtClean="0"/>
              <a:t> norme se primjenjuju onako kako je zakonodavac predvidio ako stranke u </a:t>
            </a:r>
            <a:r>
              <a:rPr lang="bs-Latn-BA" dirty="0" err="1" smtClean="0"/>
              <a:t>odnosnom</a:t>
            </a:r>
            <a:r>
              <a:rPr lang="bs-Latn-BA" dirty="0" smtClean="0"/>
              <a:t> slučaju nisu nešto drugo odredile.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Ius </a:t>
            </a:r>
            <a:r>
              <a:rPr lang="bs-Latn-BA" dirty="0" err="1" smtClean="0"/>
              <a:t>cogens</a:t>
            </a:r>
            <a:r>
              <a:rPr lang="bs-Latn-BA" dirty="0" smtClean="0"/>
              <a:t>, ius </a:t>
            </a:r>
            <a:r>
              <a:rPr lang="bs-Latn-BA" dirty="0" err="1" smtClean="0"/>
              <a:t>dispositivum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jesta sadržaja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Ius </a:t>
            </a:r>
            <a:r>
              <a:rPr lang="bs-Latn-BA" dirty="0" err="1" smtClean="0"/>
              <a:t>commune</a:t>
            </a:r>
            <a:r>
              <a:rPr lang="bs-Latn-BA" dirty="0" smtClean="0"/>
              <a:t>, ius </a:t>
            </a:r>
            <a:r>
              <a:rPr lang="bs-Latn-BA" dirty="0" err="1" smtClean="0"/>
              <a:t>singulare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Čuvar mjesta sadržaja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Ius </a:t>
            </a:r>
            <a:r>
              <a:rPr lang="bs-Latn-BA" dirty="0" err="1" smtClean="0"/>
              <a:t>scriptum</a:t>
            </a:r>
            <a:r>
              <a:rPr lang="bs-Latn-BA" dirty="0" smtClean="0"/>
              <a:t>, ius non </a:t>
            </a:r>
            <a:r>
              <a:rPr lang="bs-Latn-BA" dirty="0" err="1" smtClean="0"/>
              <a:t>scriptum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Ius quod ad </a:t>
            </a:r>
            <a:r>
              <a:rPr lang="bs-Latn-BA" dirty="0" err="1" smtClean="0"/>
              <a:t>personas</a:t>
            </a:r>
            <a:r>
              <a:rPr lang="bs-Latn-BA" dirty="0" smtClean="0"/>
              <a:t> </a:t>
            </a:r>
            <a:r>
              <a:rPr lang="bs-Latn-BA" dirty="0" err="1" smtClean="0"/>
              <a:t>pertinet</a:t>
            </a:r>
            <a:r>
              <a:rPr lang="bs-Latn-BA" dirty="0" smtClean="0"/>
              <a:t>- obuhvata pravne norme kojima su </a:t>
            </a:r>
            <a:r>
              <a:rPr lang="bs-Latn-BA" dirty="0" err="1" smtClean="0"/>
              <a:t>regulirana</a:t>
            </a:r>
            <a:r>
              <a:rPr lang="bs-Latn-BA" dirty="0" smtClean="0"/>
              <a:t> tzv. osobna prava i osobni odnosi. Unutar ovih normi se razlikuju dvije posebne grane prava: obiteljsko pravo  i statusno pravo.</a:t>
            </a:r>
          </a:p>
          <a:p>
            <a:r>
              <a:rPr lang="bs-Latn-BA" dirty="0" smtClean="0"/>
              <a:t>Ius quod ad res </a:t>
            </a:r>
            <a:r>
              <a:rPr lang="bs-Latn-BA" dirty="0" err="1" smtClean="0"/>
              <a:t>pertinet</a:t>
            </a:r>
            <a:r>
              <a:rPr lang="bs-Latn-BA" dirty="0" smtClean="0"/>
              <a:t>- sadrži pravna pravila kojima su regulirani imovinski odnosi između ljudi . Dijele se na: Inter </a:t>
            </a:r>
            <a:r>
              <a:rPr lang="bs-Latn-BA" dirty="0" err="1" smtClean="0"/>
              <a:t>vivos</a:t>
            </a:r>
            <a:r>
              <a:rPr lang="bs-Latn-BA" dirty="0" smtClean="0"/>
              <a:t> (između živih) i mortis </a:t>
            </a:r>
            <a:r>
              <a:rPr lang="bs-Latn-BA" dirty="0" err="1" smtClean="0"/>
              <a:t>causa</a:t>
            </a:r>
            <a:r>
              <a:rPr lang="bs-Latn-BA" dirty="0" smtClean="0"/>
              <a:t> (za slučaj smrti). </a:t>
            </a:r>
          </a:p>
          <a:p>
            <a:r>
              <a:rPr lang="bs-Latn-BA" dirty="0" smtClean="0"/>
              <a:t>Ius quod ad </a:t>
            </a:r>
            <a:r>
              <a:rPr lang="bs-Latn-BA" dirty="0" err="1" smtClean="0"/>
              <a:t>actiones</a:t>
            </a:r>
            <a:r>
              <a:rPr lang="bs-Latn-BA" dirty="0" smtClean="0"/>
              <a:t> </a:t>
            </a:r>
            <a:r>
              <a:rPr lang="bs-Latn-BA" dirty="0" err="1" smtClean="0"/>
              <a:t>pertinet</a:t>
            </a:r>
            <a:r>
              <a:rPr lang="bs-Latn-BA" dirty="0" smtClean="0"/>
              <a:t>- pravo koje se odnosi na tužbe i na postupak. Rimljani su smatrali da određeno subjektivno pravo postoji samo ako je za njegovu zaštitu bila predviđena posebna tužba.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 smtClean="0"/>
              <a:t>Personae</a:t>
            </a:r>
            <a:r>
              <a:rPr lang="bs-Latn-BA" dirty="0" smtClean="0"/>
              <a:t>, res, </a:t>
            </a:r>
            <a:r>
              <a:rPr lang="bs-Latn-BA" dirty="0" err="1" smtClean="0"/>
              <a:t>actiones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jesta sadržaja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Izvori za rimsku pravnu povijest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RAZVITAK RIMSKE PRAVNE POVIJESTI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dirty="0" smtClean="0"/>
              <a:t>“KRALJEVSTVO”</a:t>
            </a:r>
            <a:br>
              <a:rPr lang="bs-Latn-BA" dirty="0" smtClean="0"/>
            </a:br>
            <a:r>
              <a:rPr lang="bs-Latn-BA" dirty="0" smtClean="0"/>
              <a:t> 754. </a:t>
            </a:r>
            <a:r>
              <a:rPr lang="bs-Latn-BA" dirty="0" err="1" smtClean="0"/>
              <a:t>pr.n.e</a:t>
            </a:r>
            <a:r>
              <a:rPr lang="bs-Latn-BA" dirty="0" smtClean="0"/>
              <a:t>.- 509. </a:t>
            </a:r>
            <a:r>
              <a:rPr lang="bs-Latn-BA" dirty="0" err="1" smtClean="0"/>
              <a:t>pr.n.e</a:t>
            </a:r>
            <a:r>
              <a:rPr lang="bs-Latn-BA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Latn-BA" dirty="0" smtClean="0"/>
              <a:t>Po predaji Rim su osnovali božanski </a:t>
            </a:r>
            <a:r>
              <a:rPr lang="bs-Latn-BA" dirty="0" err="1" smtClean="0"/>
              <a:t>blizanci</a:t>
            </a:r>
            <a:r>
              <a:rPr lang="bs-Latn-BA" dirty="0" smtClean="0"/>
              <a:t> </a:t>
            </a:r>
            <a:r>
              <a:rPr lang="bs-Latn-BA" dirty="0" err="1" smtClean="0"/>
              <a:t>Romul</a:t>
            </a:r>
            <a:r>
              <a:rPr lang="bs-Latn-BA" dirty="0" smtClean="0"/>
              <a:t> i </a:t>
            </a:r>
            <a:r>
              <a:rPr lang="bs-Latn-BA" dirty="0" err="1" smtClean="0"/>
              <a:t>Rem</a:t>
            </a:r>
            <a:r>
              <a:rPr lang="bs-Latn-BA" dirty="0" smtClean="0"/>
              <a:t> 754. god. </a:t>
            </a:r>
            <a:r>
              <a:rPr lang="bs-Latn-BA" dirty="0" err="1" smtClean="0"/>
              <a:t>pr.n.e</a:t>
            </a:r>
            <a:r>
              <a:rPr lang="bs-Latn-BA" dirty="0" smtClean="0"/>
              <a:t>. </a:t>
            </a:r>
          </a:p>
          <a:p>
            <a:r>
              <a:rPr lang="bs-Latn-BA" dirty="0" smtClean="0"/>
              <a:t>U to vrijeme rimsko društvo se nalazi na prijelazu iz višeg stupnja barbarstva ka civilizaciji.</a:t>
            </a:r>
          </a:p>
          <a:p>
            <a:r>
              <a:rPr lang="bs-Latn-BA" dirty="0" smtClean="0"/>
              <a:t>Njihovo uređenje ima obilježja vojne demokratije, razoreni su karakteristični elementi prvobitne zajednice, ali nije izgrađena državna organizacija.</a:t>
            </a:r>
          </a:p>
          <a:p>
            <a:r>
              <a:rPr lang="bs-Latn-BA" dirty="0" smtClean="0"/>
              <a:t>Po tradiciji, rimsku državu je stvorilo 300 rodova (gensova) koji su bili udruženi u 30 bratstava (curia).</a:t>
            </a:r>
          </a:p>
          <a:p>
            <a:r>
              <a:rPr lang="bs-Latn-BA" dirty="0" err="1" smtClean="0"/>
              <a:t>Kurije</a:t>
            </a:r>
            <a:r>
              <a:rPr lang="bs-Latn-BA" dirty="0" smtClean="0"/>
              <a:t> su bile udružene u tri plemena, a savez ovih plemena </a:t>
            </a:r>
            <a:r>
              <a:rPr lang="bs-Latn-BA" dirty="0" err="1" smtClean="0"/>
              <a:t>sačinjavao</a:t>
            </a:r>
            <a:r>
              <a:rPr lang="bs-Latn-BA" dirty="0" smtClean="0"/>
              <a:t> je rimski narod (</a:t>
            </a:r>
            <a:r>
              <a:rPr lang="bs-Latn-BA" dirty="0" err="1" smtClean="0"/>
              <a:t>Populus</a:t>
            </a:r>
            <a:r>
              <a:rPr lang="bs-Latn-BA" dirty="0" smtClean="0"/>
              <a:t> </a:t>
            </a:r>
            <a:r>
              <a:rPr lang="bs-Latn-BA" dirty="0" err="1" smtClean="0"/>
              <a:t>Romanus</a:t>
            </a:r>
            <a:r>
              <a:rPr lang="bs-Latn-BA" dirty="0" smtClean="0"/>
              <a:t>).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Osnutak Rima i najstariji organi vlasti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638800"/>
            <a:ext cx="8229600" cy="1219200"/>
          </a:xfrm>
        </p:spPr>
        <p:txBody>
          <a:bodyPr>
            <a:normAutofit/>
          </a:bodyPr>
          <a:lstStyle/>
          <a:p>
            <a:r>
              <a:rPr lang="bs-Latn-BA" sz="2000" dirty="0" smtClean="0">
                <a:solidFill>
                  <a:schemeClr val="bg1"/>
                </a:solidFill>
              </a:rPr>
              <a:t>Po predaji Rim su osnovali božanski blizanci Romul i Rem 754. god. pr.n.e. </a:t>
            </a:r>
            <a:br>
              <a:rPr lang="bs-Latn-BA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1"/>
            <a:ext cx="8229600" cy="559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/>
              <a:t>Zašto izučavati pravo jedne antičke </a:t>
            </a:r>
            <a:r>
              <a:rPr lang="bs-Latn-BA" dirty="0" err="1" smtClean="0"/>
              <a:t>robovlasničke</a:t>
            </a:r>
            <a:r>
              <a:rPr lang="bs-Latn-BA" dirty="0" smtClean="0"/>
              <a:t> države koja je prestala postojati prije više od petnaest stoljeća?</a:t>
            </a:r>
          </a:p>
          <a:p>
            <a:r>
              <a:rPr lang="bs-Latn-BA" dirty="0" smtClean="0"/>
              <a:t>Razdoblje od sredine VIII. st. </a:t>
            </a:r>
            <a:r>
              <a:rPr lang="bs-Latn-BA" dirty="0" err="1" smtClean="0"/>
              <a:t>pr.n.e</a:t>
            </a:r>
            <a:r>
              <a:rPr lang="bs-Latn-BA" dirty="0" smtClean="0"/>
              <a:t>. do sredine VI. st. </a:t>
            </a:r>
            <a:r>
              <a:rPr lang="bs-Latn-BA" dirty="0" err="1" smtClean="0"/>
              <a:t>n.e</a:t>
            </a:r>
            <a:r>
              <a:rPr lang="bs-Latn-BA" dirty="0" smtClean="0"/>
              <a:t>. je obilježeno usponom, </a:t>
            </a:r>
            <a:r>
              <a:rPr lang="bs-Latn-BA" dirty="0" err="1" smtClean="0"/>
              <a:t>procvatom</a:t>
            </a:r>
            <a:r>
              <a:rPr lang="bs-Latn-BA" dirty="0" smtClean="0"/>
              <a:t> i propašću Rima, najveće </a:t>
            </a:r>
            <a:r>
              <a:rPr lang="bs-Latn-BA" dirty="0" err="1" smtClean="0"/>
              <a:t>robovlasničke</a:t>
            </a:r>
            <a:r>
              <a:rPr lang="bs-Latn-BA" dirty="0" smtClean="0"/>
              <a:t> države u povijesti.</a:t>
            </a:r>
          </a:p>
          <a:p>
            <a:r>
              <a:rPr lang="bs-Latn-BA" dirty="0" smtClean="0"/>
              <a:t>Tijekom svog </a:t>
            </a:r>
            <a:r>
              <a:rPr lang="bs-Latn-BA" dirty="0" err="1" smtClean="0"/>
              <a:t>tisućljetnog</a:t>
            </a:r>
            <a:r>
              <a:rPr lang="bs-Latn-BA" dirty="0" smtClean="0"/>
              <a:t> razvitka rimsko se pravo izgradilo od nacionalnog prava primitivnog poljoprivrednog naroda do univerzalnog prava koje je poznavao gotovo cijeli tadašnji svijet.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Važnost rimskog prava za današnje pravo i razlozi njegova izučavanja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 smtClean="0"/>
              <a:t>Više gensova (po tradiciji 10) je sačinjavalo kuriju.</a:t>
            </a:r>
          </a:p>
          <a:p>
            <a:r>
              <a:rPr lang="bs-Latn-BA" dirty="0" err="1" smtClean="0"/>
              <a:t>Kurije</a:t>
            </a:r>
            <a:r>
              <a:rPr lang="bs-Latn-BA" dirty="0" smtClean="0"/>
              <a:t> su imale političko- upravni, prvenstveno vojni i religijski značaj.</a:t>
            </a:r>
          </a:p>
          <a:p>
            <a:r>
              <a:rPr lang="bs-Latn-BA" dirty="0" smtClean="0"/>
              <a:t>Najviši organ vlasti je bila NARODNA SKUPŠTINA (</a:t>
            </a:r>
            <a:r>
              <a:rPr lang="bs-Latn-BA" dirty="0" err="1" smtClean="0"/>
              <a:t>comitia</a:t>
            </a:r>
            <a:r>
              <a:rPr lang="bs-Latn-BA" dirty="0" smtClean="0"/>
              <a:t>), koja je bila ustrojena po kurijama i sastajala se dva puta godišnje.</a:t>
            </a:r>
          </a:p>
          <a:p>
            <a:r>
              <a:rPr lang="bs-Latn-BA" dirty="0" smtClean="0"/>
              <a:t>Skupština je odlučivala o ratu i miru, birala “kralja”, pred njom se vršilo </a:t>
            </a:r>
            <a:r>
              <a:rPr lang="bs-Latn-BA" dirty="0" err="1" smtClean="0"/>
              <a:t>posinjenje</a:t>
            </a:r>
            <a:r>
              <a:rPr lang="bs-Latn-BA" dirty="0" smtClean="0"/>
              <a:t> </a:t>
            </a:r>
            <a:r>
              <a:rPr lang="bs-Latn-BA" dirty="0" err="1" smtClean="0"/>
              <a:t>svojevlasnih</a:t>
            </a:r>
            <a:r>
              <a:rPr lang="bs-Latn-BA" dirty="0" smtClean="0"/>
              <a:t> osoba (</a:t>
            </a:r>
            <a:r>
              <a:rPr lang="bs-Latn-BA" dirty="0" err="1" smtClean="0"/>
              <a:t>adrogatio</a:t>
            </a:r>
            <a:r>
              <a:rPr lang="bs-Latn-BA" dirty="0" smtClean="0"/>
              <a:t>), te očitovala posljednja volja (</a:t>
            </a:r>
            <a:r>
              <a:rPr lang="bs-Latn-BA" dirty="0" err="1" smtClean="0"/>
              <a:t>testamentum</a:t>
            </a:r>
            <a:r>
              <a:rPr lang="bs-Latn-BA" dirty="0" smtClean="0"/>
              <a:t>).</a:t>
            </a:r>
          </a:p>
          <a:p>
            <a:r>
              <a:rPr lang="bs-Latn-BA" dirty="0" smtClean="0"/>
              <a:t>Deset kurija je sačinjavalo </a:t>
            </a:r>
            <a:r>
              <a:rPr lang="bs-Latn-BA" dirty="0" err="1" smtClean="0"/>
              <a:t>tribus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Drugi organ vojne demokracije je senat (</a:t>
            </a:r>
            <a:r>
              <a:rPr lang="bs-Latn-BA" dirty="0" err="1" smtClean="0"/>
              <a:t>senatus</a:t>
            </a:r>
            <a:r>
              <a:rPr lang="bs-Latn-BA" dirty="0" smtClean="0"/>
              <a:t>) u koji su  ulazili starješine gensova.</a:t>
            </a:r>
          </a:p>
          <a:p>
            <a:r>
              <a:rPr lang="bs-Latn-BA" dirty="0" smtClean="0"/>
              <a:t>Senat je davao odobrenja na odluke skupština i izvršavao ih, a bio je i savjetodavni organ kralju.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r>
              <a:rPr lang="bs-Latn-BA" dirty="0" smtClean="0"/>
              <a:t>Već u najstarijem razdoblju rimske povijesti dolazi do diobe pučanstva na slobodne i robove. U kategoriju slobodnih ulazili su patriciji i plebejci. Pored njih je postojala i kategorija ovisnih ljudi, tzv. Klijenti.</a:t>
            </a:r>
          </a:p>
          <a:p>
            <a:r>
              <a:rPr lang="bs-Latn-BA" dirty="0" smtClean="0"/>
              <a:t>PATRICIJI- bili punopravni članovi stare gentilne organizacije. Samo su se oni mogli koristiti zajedničkim šumama i </a:t>
            </a:r>
            <a:r>
              <a:rPr lang="bs-Latn-BA" dirty="0" err="1" smtClean="0"/>
              <a:t>pašnjacima</a:t>
            </a:r>
            <a:r>
              <a:rPr lang="bs-Latn-BA" dirty="0" smtClean="0"/>
              <a:t>. Jedino su njima pripadala sva građanska i politička prava.</a:t>
            </a:r>
          </a:p>
          <a:p>
            <a:r>
              <a:rPr lang="bs-Latn-BA" dirty="0" smtClean="0"/>
              <a:t>PLEBEJCI- su bili slobodni ljudi čije podrijetlo nije sa sigurnošću </a:t>
            </a:r>
            <a:r>
              <a:rPr lang="bs-Latn-BA" dirty="0" err="1" smtClean="0"/>
              <a:t>utvrđeno.U</a:t>
            </a:r>
            <a:r>
              <a:rPr lang="bs-Latn-BA" dirty="0" smtClean="0"/>
              <a:t> odnosu na patricije bili </a:t>
            </a:r>
            <a:r>
              <a:rPr lang="bs-Latn-BA" dirty="0" err="1" smtClean="0"/>
              <a:t>diskriminirani</a:t>
            </a:r>
            <a:r>
              <a:rPr lang="bs-Latn-BA" dirty="0" smtClean="0"/>
              <a:t> u političkom i gospodarskom pogledu jer nisu pripadali staroj gentilnoj organizaciji.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Sastav pučanstva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bs-Latn-BA" dirty="0" smtClean="0"/>
              <a:t>Plebejci su imali pravo sklapati pravne poslove civilnog prava (</a:t>
            </a:r>
            <a:r>
              <a:rPr lang="bs-Latn-BA" dirty="0" err="1" smtClean="0"/>
              <a:t>commercium</a:t>
            </a:r>
            <a:r>
              <a:rPr lang="bs-Latn-BA" dirty="0" smtClean="0"/>
              <a:t>) da bi mogli trgovati sa patricijima. Nisu mogli obnašati državne ni </a:t>
            </a:r>
            <a:r>
              <a:rPr lang="bs-Latn-BA" dirty="0" err="1" smtClean="0"/>
              <a:t>svećeničke</a:t>
            </a:r>
            <a:r>
              <a:rPr lang="bs-Latn-BA" dirty="0" smtClean="0"/>
              <a:t> funkcije, niti su mogli sklopiti zakonit brak sa patricijima. Njihov položaj je popravljen reformom </a:t>
            </a:r>
            <a:r>
              <a:rPr lang="bs-Latn-BA" dirty="0" err="1" smtClean="0"/>
              <a:t>Servija</a:t>
            </a:r>
            <a:r>
              <a:rPr lang="bs-Latn-BA" dirty="0" smtClean="0"/>
              <a:t> </a:t>
            </a:r>
            <a:r>
              <a:rPr lang="bs-Latn-BA" dirty="0" err="1" smtClean="0"/>
              <a:t>Tulija</a:t>
            </a:r>
            <a:r>
              <a:rPr lang="bs-Latn-BA" dirty="0" smtClean="0"/>
              <a:t>, donošenjem Zakonika XII ploča, uvođenjem novih </a:t>
            </a:r>
            <a:r>
              <a:rPr lang="bs-Latn-BA" dirty="0" err="1" smtClean="0"/>
              <a:t>magistratura</a:t>
            </a:r>
            <a:r>
              <a:rPr lang="bs-Latn-BA" dirty="0" smtClean="0"/>
              <a:t>, ukidanjem </a:t>
            </a:r>
            <a:r>
              <a:rPr lang="bs-Latn-BA" dirty="0" err="1" smtClean="0"/>
              <a:t>dužničkog</a:t>
            </a:r>
            <a:r>
              <a:rPr lang="bs-Latn-BA" dirty="0" smtClean="0"/>
              <a:t> ropstva, </a:t>
            </a:r>
            <a:r>
              <a:rPr lang="bs-Latn-BA" dirty="0" err="1" smtClean="0"/>
              <a:t>smanjenjem</a:t>
            </a:r>
            <a:r>
              <a:rPr lang="bs-Latn-BA" dirty="0" smtClean="0"/>
              <a:t> kamatne stope i agrarnim reformama.</a:t>
            </a:r>
          </a:p>
          <a:p>
            <a:r>
              <a:rPr lang="bs-Latn-BA" dirty="0" smtClean="0"/>
              <a:t>KLIJENTI- su bili slobodni siromašni </a:t>
            </a:r>
            <a:r>
              <a:rPr lang="bs-Latn-BA" dirty="0" err="1" smtClean="0"/>
              <a:t>pučani</a:t>
            </a:r>
            <a:r>
              <a:rPr lang="bs-Latn-BA" dirty="0" smtClean="0"/>
              <a:t> koji su se stavljali pod zaštitu nekog patricija.</a:t>
            </a:r>
          </a:p>
          <a:p>
            <a:r>
              <a:rPr lang="bs-Latn-BA" dirty="0" smtClean="0"/>
              <a:t>ROBOVI- u ovom razdoblju nemaju veliku ulogu u gospodarskom životu. Svi članovi obitelji su prinuđeni raditi.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Latn-BA" dirty="0" smtClean="0"/>
              <a:t>Ovom je reformom definitivno uništena stara organizacija rimskog društva </a:t>
            </a:r>
            <a:r>
              <a:rPr lang="bs-Latn-BA" dirty="0" err="1" smtClean="0"/>
              <a:t>bazirana</a:t>
            </a:r>
            <a:r>
              <a:rPr lang="bs-Latn-BA" dirty="0" smtClean="0"/>
              <a:t> na </a:t>
            </a:r>
            <a:r>
              <a:rPr lang="bs-Latn-BA" dirty="0" err="1" smtClean="0"/>
              <a:t>gensovima</a:t>
            </a:r>
            <a:endParaRPr lang="bs-Latn-BA" dirty="0" smtClean="0"/>
          </a:p>
          <a:p>
            <a:r>
              <a:rPr lang="bs-Latn-BA" dirty="0" smtClean="0"/>
              <a:t>Izvršena je nova organizacija vojske i skupštine.</a:t>
            </a:r>
          </a:p>
          <a:p>
            <a:r>
              <a:rPr lang="bs-Latn-BA" dirty="0" smtClean="0"/>
              <a:t>Sve pučanstvo </a:t>
            </a:r>
            <a:r>
              <a:rPr lang="bs-Latn-BA" dirty="0" err="1" smtClean="0"/>
              <a:t>svrstano</a:t>
            </a:r>
            <a:r>
              <a:rPr lang="bs-Latn-BA" dirty="0" smtClean="0"/>
              <a:t> je prema bogatstvu u pet razreda.</a:t>
            </a:r>
          </a:p>
          <a:p>
            <a:r>
              <a:rPr lang="bs-Latn-BA" dirty="0" smtClean="0"/>
              <a:t>Nešto kasnije je izvršena podjela zemlje na teritorijalne jedinice (</a:t>
            </a:r>
            <a:r>
              <a:rPr lang="bs-Latn-BA" dirty="0" err="1" smtClean="0"/>
              <a:t>tribuse</a:t>
            </a:r>
            <a:r>
              <a:rPr lang="bs-Latn-BA" dirty="0" smtClean="0"/>
              <a:t>) i </a:t>
            </a:r>
            <a:r>
              <a:rPr lang="bs-Latn-BA" dirty="0" err="1" smtClean="0"/>
              <a:t>podređivanje</a:t>
            </a:r>
            <a:r>
              <a:rPr lang="bs-Latn-BA" dirty="0" smtClean="0"/>
              <a:t>  građana </a:t>
            </a:r>
            <a:r>
              <a:rPr lang="bs-Latn-BA" dirty="0" err="1" smtClean="0"/>
              <a:t>upravnoj</a:t>
            </a:r>
            <a:r>
              <a:rPr lang="bs-Latn-BA" dirty="0" smtClean="0"/>
              <a:t> vlasti po teritorijalnom, a ne gentilnom načelu.</a:t>
            </a:r>
          </a:p>
          <a:p>
            <a:r>
              <a:rPr lang="bs-Latn-BA" dirty="0" smtClean="0"/>
              <a:t>Tijekom vremena plebejci su se izborili za pravo obnašanja </a:t>
            </a:r>
            <a:r>
              <a:rPr lang="bs-Latn-BA" dirty="0" err="1" smtClean="0"/>
              <a:t>magistratura</a:t>
            </a:r>
            <a:r>
              <a:rPr lang="bs-Latn-BA" dirty="0" smtClean="0"/>
              <a:t> i ostalih državnih i svećeničkih funkcija, a završetak borbe za ravnopravnost sa </a:t>
            </a:r>
            <a:r>
              <a:rPr lang="bs-Latn-BA" dirty="0" err="1" smtClean="0"/>
              <a:t>patricijama</a:t>
            </a:r>
            <a:r>
              <a:rPr lang="bs-Latn-BA" dirty="0" smtClean="0"/>
              <a:t> predstavlja donošenje HORTENSIJEVA ZAKONA (lex </a:t>
            </a:r>
            <a:r>
              <a:rPr lang="bs-Latn-BA" dirty="0" err="1" smtClean="0"/>
              <a:t>Hortensia</a:t>
            </a:r>
            <a:r>
              <a:rPr lang="bs-Latn-BA" dirty="0" smtClean="0"/>
              <a:t>).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Reforma </a:t>
            </a:r>
            <a:r>
              <a:rPr lang="bs-Latn-BA" dirty="0" err="1" smtClean="0"/>
              <a:t>Servija</a:t>
            </a:r>
            <a:r>
              <a:rPr lang="bs-Latn-BA" dirty="0" smtClean="0"/>
              <a:t> </a:t>
            </a:r>
            <a:r>
              <a:rPr lang="bs-Latn-BA" dirty="0" err="1" smtClean="0"/>
              <a:t>Tulija</a:t>
            </a:r>
            <a:r>
              <a:rPr lang="bs-Latn-BA" dirty="0" smtClean="0"/>
              <a:t> (555. </a:t>
            </a:r>
            <a:r>
              <a:rPr lang="bs-Latn-BA" dirty="0" err="1" smtClean="0"/>
              <a:t>pr.n.e</a:t>
            </a:r>
            <a:r>
              <a:rPr lang="bs-Latn-BA" dirty="0" smtClean="0"/>
              <a:t>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72000"/>
          </a:xfrm>
        </p:spPr>
        <p:txBody>
          <a:bodyPr>
            <a:normAutofit/>
          </a:bodyPr>
          <a:lstStyle/>
          <a:p>
            <a:r>
              <a:rPr lang="bs-Latn-BA" sz="2800" dirty="0" smtClean="0"/>
              <a:t>Ius civile je pravo razdoblja  “kraljevstva” i rane republike.</a:t>
            </a:r>
          </a:p>
          <a:p>
            <a:r>
              <a:rPr lang="bs-Latn-BA" sz="2800" dirty="0" smtClean="0"/>
              <a:t>Novonastala država je formirala svoje pravo tako što je iz običaja preuzela, </a:t>
            </a:r>
            <a:r>
              <a:rPr lang="bs-Latn-BA" sz="2800" dirty="0" err="1" smtClean="0"/>
              <a:t>sankcionirala</a:t>
            </a:r>
            <a:r>
              <a:rPr lang="bs-Latn-BA" sz="2800" dirty="0" smtClean="0"/>
              <a:t> i prilagodila ona pravila koja su odgovarala njenim interesima i potrebama.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Pravo razdoblja “kraljevstva”- staro ius civile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jesta sadržaja 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686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562600"/>
          </a:xfrm>
        </p:spPr>
        <p:txBody>
          <a:bodyPr>
            <a:normAutofit fontScale="92500"/>
          </a:bodyPr>
          <a:lstStyle/>
          <a:p>
            <a:r>
              <a:rPr lang="bs-Latn-BA" dirty="0" smtClean="0"/>
              <a:t>Donesen je 451. i 450. god. </a:t>
            </a:r>
            <a:r>
              <a:rPr lang="bs-Latn-BA" dirty="0" err="1" smtClean="0"/>
              <a:t>pr.n.e</a:t>
            </a:r>
            <a:r>
              <a:rPr lang="bs-Latn-BA" dirty="0" smtClean="0"/>
              <a:t>. </a:t>
            </a:r>
          </a:p>
          <a:p>
            <a:r>
              <a:rPr lang="bs-Latn-BA" dirty="0" smtClean="0"/>
              <a:t>Rezultat je nastojanja </a:t>
            </a:r>
            <a:r>
              <a:rPr lang="bs-Latn-BA" dirty="0" err="1" smtClean="0"/>
              <a:t>plebejaca</a:t>
            </a:r>
            <a:r>
              <a:rPr lang="bs-Latn-BA" dirty="0" smtClean="0"/>
              <a:t> da se pravo popiše i objavi.</a:t>
            </a:r>
          </a:p>
          <a:p>
            <a:r>
              <a:rPr lang="bs-Latn-BA" dirty="0" smtClean="0"/>
              <a:t>Zakonik najveću pozornost posvećuje onim pravilima </a:t>
            </a:r>
            <a:r>
              <a:rPr lang="bs-Latn-BA" dirty="0" err="1" smtClean="0"/>
              <a:t>običajnog</a:t>
            </a:r>
            <a:r>
              <a:rPr lang="bs-Latn-BA" dirty="0" smtClean="0"/>
              <a:t> prava koja su izazivala sporove i različita tumačenja.</a:t>
            </a:r>
          </a:p>
          <a:p>
            <a:r>
              <a:rPr lang="bs-Latn-BA" dirty="0" smtClean="0"/>
              <a:t>Sakupljena pravila su napisana na dvanaest ploča i objavljena na </a:t>
            </a:r>
            <a:r>
              <a:rPr lang="bs-Latn-BA" dirty="0" err="1" smtClean="0"/>
              <a:t>forumu</a:t>
            </a:r>
            <a:r>
              <a:rPr lang="bs-Latn-BA" dirty="0" smtClean="0"/>
              <a:t>. Izvorni tekst Zakonika nije sačuvan jer su izložene ploče izgorjele.</a:t>
            </a:r>
          </a:p>
          <a:p>
            <a:r>
              <a:rPr lang="bs-Latn-BA" dirty="0" smtClean="0"/>
              <a:t>O sadržaju Zakonika znamo na temelju fragmentarnih navoda pravnih i </a:t>
            </a:r>
            <a:r>
              <a:rPr lang="bs-Latn-BA" dirty="0" err="1" smtClean="0"/>
              <a:t>nepravnih</a:t>
            </a:r>
            <a:r>
              <a:rPr lang="bs-Latn-BA" dirty="0" smtClean="0"/>
              <a:t> pisaca.</a:t>
            </a:r>
          </a:p>
          <a:p>
            <a:r>
              <a:rPr lang="bs-Latn-BA" dirty="0" smtClean="0"/>
              <a:t>Donošenje Zakonika XII ploča je dokaz da je stara gentilna organizacija zamijenjena državnom organizacijom, a stari običaji religijskog karaktera svjetovnim državnim pravom.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Zakonik XII ploča  (lex </a:t>
            </a:r>
            <a:r>
              <a:rPr lang="bs-Latn-BA" dirty="0" err="1" smtClean="0"/>
              <a:t>duodecim</a:t>
            </a:r>
            <a:r>
              <a:rPr lang="bs-Latn-BA" dirty="0" smtClean="0"/>
              <a:t> </a:t>
            </a:r>
            <a:r>
              <a:rPr lang="bs-Latn-BA" dirty="0" err="1" smtClean="0"/>
              <a:t>tabularum</a:t>
            </a:r>
            <a:r>
              <a:rPr lang="bs-Latn-BA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Čuvar mjesta sadržaja 3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bs-Latn-BA" dirty="0" smtClean="0"/>
              <a:t>Pitanje postupka je bilo od iznimne važnosti kako za plebejce, tako i za državu, koja je osnivanjem sudova nastojala spriječiti potpunu samovolju u zaštiti prava.</a:t>
            </a:r>
          </a:p>
          <a:p>
            <a:r>
              <a:rPr lang="bs-Latn-BA" dirty="0" smtClean="0"/>
              <a:t>Primitivna i </a:t>
            </a:r>
            <a:r>
              <a:rPr lang="bs-Latn-BA" dirty="0" err="1" smtClean="0"/>
              <a:t>barbarska</a:t>
            </a:r>
            <a:r>
              <a:rPr lang="bs-Latn-BA" dirty="0" smtClean="0"/>
              <a:t> obilježja se ogledaju u </a:t>
            </a:r>
            <a:r>
              <a:rPr lang="bs-Latn-BA" dirty="0" err="1" smtClean="0"/>
              <a:t>kaznenopravnim</a:t>
            </a:r>
            <a:r>
              <a:rPr lang="bs-Latn-BA" dirty="0" smtClean="0"/>
              <a:t> propisima- Zakonik predviđa kaznu </a:t>
            </a:r>
            <a:r>
              <a:rPr lang="bs-Latn-BA" dirty="0" err="1" smtClean="0"/>
              <a:t>taliona</a:t>
            </a:r>
            <a:r>
              <a:rPr lang="bs-Latn-BA" dirty="0" smtClean="0"/>
              <a:t> za neke teže delikte, i sadrži propise o čarolijama za koje se predviđene najstrože kazne.</a:t>
            </a:r>
          </a:p>
          <a:p>
            <a:r>
              <a:rPr lang="bs-Latn-BA" dirty="0" smtClean="0"/>
              <a:t>Ima malo propisa iz oblasti </a:t>
            </a:r>
            <a:r>
              <a:rPr lang="bs-Latn-BA" dirty="0" err="1" smtClean="0"/>
              <a:t>ugovornog</a:t>
            </a:r>
            <a:r>
              <a:rPr lang="bs-Latn-BA" dirty="0" smtClean="0"/>
              <a:t> </a:t>
            </a:r>
            <a:r>
              <a:rPr lang="bs-Latn-BA" dirty="0" err="1" smtClean="0"/>
              <a:t>obveznog</a:t>
            </a:r>
            <a:r>
              <a:rPr lang="bs-Latn-BA" dirty="0" smtClean="0"/>
              <a:t> prava, što je posljedica siromašnog gospodarstva, nerazvijene razmjene dobara i slabog pravnog prometa.</a:t>
            </a:r>
          </a:p>
          <a:p>
            <a:r>
              <a:rPr lang="bs-Latn-BA" dirty="0" smtClean="0"/>
              <a:t>Na temelju </a:t>
            </a:r>
            <a:r>
              <a:rPr lang="bs-Latn-BA" dirty="0" err="1" smtClean="0"/>
              <a:t>stvarnopravnih</a:t>
            </a:r>
            <a:r>
              <a:rPr lang="bs-Latn-BA" dirty="0" smtClean="0"/>
              <a:t> propisa je očito da Zakonik posebnu pozornost posvećuje pitanjima vlasništva na nekretninama te </a:t>
            </a:r>
            <a:r>
              <a:rPr lang="bs-Latn-BA" dirty="0" err="1" smtClean="0"/>
              <a:t>susjedovnim</a:t>
            </a:r>
            <a:r>
              <a:rPr lang="bs-Latn-BA" dirty="0" smtClean="0"/>
              <a:t> i </a:t>
            </a:r>
            <a:r>
              <a:rPr lang="bs-Latn-BA" dirty="0" err="1" smtClean="0"/>
              <a:t>međašnim</a:t>
            </a:r>
            <a:r>
              <a:rPr lang="bs-Latn-BA" dirty="0" smtClean="0"/>
              <a:t> odnosima.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bs-Latn-BA" dirty="0" smtClean="0"/>
              <a:t>Zakonik sadrži mnoge napredne principe.</a:t>
            </a:r>
          </a:p>
          <a:p>
            <a:r>
              <a:rPr lang="bs-Latn-BA" dirty="0" err="1" smtClean="0"/>
              <a:t>Proklamira</a:t>
            </a:r>
            <a:r>
              <a:rPr lang="bs-Latn-BA" dirty="0" smtClean="0"/>
              <a:t> se načelo tzv. privatne autonomije:  dopušteno je slobodno ugovaranje i udruživanje uz uvjet da se ne povrijedi pravni poredak;</a:t>
            </a:r>
          </a:p>
          <a:p>
            <a:r>
              <a:rPr lang="bs-Latn-BA" dirty="0" smtClean="0"/>
              <a:t>Ideja o slobodi raspolaganja imovinom za slučaj smrti- pravo na sastavljanje oporuke;</a:t>
            </a:r>
          </a:p>
          <a:p>
            <a:r>
              <a:rPr lang="bs-Latn-BA" dirty="0" smtClean="0"/>
              <a:t>Postojanje </a:t>
            </a:r>
            <a:r>
              <a:rPr lang="bs-Latn-BA" dirty="0" err="1" smtClean="0"/>
              <a:t>subjektivnog</a:t>
            </a:r>
            <a:r>
              <a:rPr lang="bs-Latn-BA" dirty="0" smtClean="0"/>
              <a:t> elementa krivnje- propisano je da za nehotično ubistvo nema osvete</a:t>
            </a:r>
          </a:p>
          <a:p>
            <a:r>
              <a:rPr lang="bs-Latn-BA" dirty="0" smtClean="0"/>
              <a:t>Proglašeno načelo </a:t>
            </a:r>
            <a:r>
              <a:rPr lang="bs-Latn-BA" dirty="0" err="1" smtClean="0"/>
              <a:t>legaliteta</a:t>
            </a:r>
            <a:r>
              <a:rPr lang="bs-Latn-BA" dirty="0" smtClean="0"/>
              <a:t> u izvršavanju smrtne kazne, </a:t>
            </a:r>
            <a:r>
              <a:rPr lang="bs-Latn-BA" dirty="0" err="1" smtClean="0"/>
              <a:t>zabranjujući</a:t>
            </a:r>
            <a:r>
              <a:rPr lang="bs-Latn-BA" dirty="0" smtClean="0"/>
              <a:t> da se ubije čovjek koji nije bio prethodno suđen.</a:t>
            </a:r>
          </a:p>
          <a:p>
            <a:r>
              <a:rPr lang="bs-Latn-BA" dirty="0" smtClean="0"/>
              <a:t>ZAKONIK JE , IZUZEV ROBOVA, NA SVE JEDNAKO PRIMJENJIVAN.</a:t>
            </a:r>
          </a:p>
          <a:p>
            <a:r>
              <a:rPr lang="bs-Latn-BA" dirty="0" smtClean="0"/>
              <a:t>Nije nikada ukinut i vrijedio je sve do </a:t>
            </a:r>
            <a:r>
              <a:rPr lang="bs-Latn-BA" dirty="0" err="1" smtClean="0"/>
              <a:t>Justinijanove</a:t>
            </a:r>
            <a:r>
              <a:rPr lang="bs-Latn-BA" dirty="0" smtClean="0"/>
              <a:t> kodifikacije.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 smtClean="0"/>
              <a:t>Tijekom vremena mala siromašna država, osnovana 754. god. </a:t>
            </a:r>
            <a:r>
              <a:rPr lang="bs-Latn-BA" dirty="0" err="1" smtClean="0"/>
              <a:t>pr.n.e</a:t>
            </a:r>
            <a:r>
              <a:rPr lang="bs-Latn-BA" dirty="0" smtClean="0"/>
              <a:t>. postaje početkom 2. st. </a:t>
            </a:r>
            <a:r>
              <a:rPr lang="bs-Latn-BA" dirty="0" err="1" smtClean="0"/>
              <a:t>pr.n.e</a:t>
            </a:r>
            <a:r>
              <a:rPr lang="bs-Latn-BA" dirty="0" smtClean="0"/>
              <a:t> gospodarom </a:t>
            </a:r>
            <a:r>
              <a:rPr lang="bs-Latn-BA" dirty="0" err="1" smtClean="0"/>
              <a:t>Apeninskog</a:t>
            </a:r>
            <a:r>
              <a:rPr lang="bs-Latn-BA" dirty="0" smtClean="0"/>
              <a:t> poluotoka.</a:t>
            </a:r>
          </a:p>
          <a:p>
            <a:r>
              <a:rPr lang="bs-Latn-BA" dirty="0" smtClean="0"/>
              <a:t>Nakon </a:t>
            </a:r>
            <a:r>
              <a:rPr lang="bs-Latn-BA" dirty="0" err="1" smtClean="0"/>
              <a:t>Punskih</a:t>
            </a:r>
            <a:r>
              <a:rPr lang="bs-Latn-BA" dirty="0" smtClean="0"/>
              <a:t> ratova Rimljani osvajaju zapadno </a:t>
            </a:r>
            <a:r>
              <a:rPr lang="bs-Latn-BA" dirty="0" err="1" smtClean="0"/>
              <a:t>Sedozemlje</a:t>
            </a:r>
            <a:r>
              <a:rPr lang="bs-Latn-BA" dirty="0" smtClean="0"/>
              <a:t>, sjevernu Afriku, sve do granica Eufrata i Tigrisa.</a:t>
            </a:r>
          </a:p>
          <a:p>
            <a:r>
              <a:rPr lang="bs-Latn-BA" dirty="0" smtClean="0"/>
              <a:t>U Rim se sliva ogromno bogatstvo, razvijaju se </a:t>
            </a:r>
            <a:r>
              <a:rPr lang="bs-Latn-BA" dirty="0" err="1" smtClean="0"/>
              <a:t>robnonovčani</a:t>
            </a:r>
            <a:r>
              <a:rPr lang="bs-Latn-BA" dirty="0" smtClean="0"/>
              <a:t> odnosi, </a:t>
            </a:r>
            <a:r>
              <a:rPr lang="bs-Latn-BA" dirty="0" err="1" smtClean="0"/>
              <a:t>robovlasnici</a:t>
            </a:r>
            <a:r>
              <a:rPr lang="bs-Latn-BA" dirty="0" smtClean="0"/>
              <a:t> stvaraju </a:t>
            </a:r>
            <a:r>
              <a:rPr lang="bs-Latn-BA" dirty="0" err="1" smtClean="0"/>
              <a:t>latifundije</a:t>
            </a:r>
            <a:r>
              <a:rPr lang="bs-Latn-BA" dirty="0" smtClean="0"/>
              <a:t>, ogromna imanja na kojima se proizvode </a:t>
            </a:r>
            <a:r>
              <a:rPr lang="bs-Latn-BA" dirty="0" err="1" smtClean="0"/>
              <a:t>rentabilne</a:t>
            </a:r>
            <a:r>
              <a:rPr lang="bs-Latn-BA" dirty="0" smtClean="0"/>
              <a:t> kulture.</a:t>
            </a:r>
          </a:p>
          <a:p>
            <a:r>
              <a:rPr lang="bs-Latn-BA" dirty="0" smtClean="0"/>
              <a:t>Dolazi do razvijene robne proizvodnje, razmjene i trgovine.</a:t>
            </a:r>
          </a:p>
          <a:p>
            <a:r>
              <a:rPr lang="bs-Latn-BA" dirty="0" smtClean="0"/>
              <a:t>Djelovanjem pravosudnih magistrata- </a:t>
            </a:r>
            <a:r>
              <a:rPr lang="bs-Latn-BA" dirty="0" err="1" smtClean="0"/>
              <a:t>pretora</a:t>
            </a:r>
            <a:r>
              <a:rPr lang="bs-Latn-BA" dirty="0" smtClean="0"/>
              <a:t> i rimskih pravnika, rimsko pravo u korak  prati razvitak gospodarskih odnosa.</a:t>
            </a:r>
          </a:p>
          <a:p>
            <a:r>
              <a:rPr lang="bs-Latn-BA" dirty="0" err="1" smtClean="0"/>
              <a:t>Uobličuju</a:t>
            </a:r>
            <a:r>
              <a:rPr lang="bs-Latn-BA" dirty="0" smtClean="0"/>
              <a:t> se ustanove privatnog prava: kupoprodaja, zajam, </a:t>
            </a:r>
            <a:r>
              <a:rPr lang="bs-Latn-BA" dirty="0" err="1" smtClean="0"/>
              <a:t>najam</a:t>
            </a:r>
            <a:r>
              <a:rPr lang="bs-Latn-BA" dirty="0" smtClean="0"/>
              <a:t>, posudba, zalog, itd.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dirty="0" smtClean="0"/>
              <a:t>REPUBLIKA</a:t>
            </a:r>
            <a:br>
              <a:rPr lang="bs-Latn-BA" dirty="0" smtClean="0"/>
            </a:br>
            <a:r>
              <a:rPr lang="bs-Latn-BA" dirty="0" smtClean="0"/>
              <a:t>(509. </a:t>
            </a:r>
            <a:r>
              <a:rPr lang="bs-Latn-BA" dirty="0" err="1" smtClean="0"/>
              <a:t>pr.n.e</a:t>
            </a:r>
            <a:r>
              <a:rPr lang="bs-Latn-BA" dirty="0" smtClean="0"/>
              <a:t>.- 27. </a:t>
            </a:r>
            <a:r>
              <a:rPr lang="bs-Latn-BA" dirty="0" err="1" smtClean="0"/>
              <a:t>pr.n.e</a:t>
            </a:r>
            <a:r>
              <a:rPr lang="bs-Latn-BA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324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pl-PL" sz="1800" i="1" dirty="0" smtClean="0">
                <a:solidFill>
                  <a:schemeClr val="bg1"/>
                </a:solidFill>
              </a:rPr>
              <a:t>Rim. Atena. Rima za republike. Rim za careva. Akropola. Forum i okolina za republike. </a:t>
            </a:r>
            <a:r>
              <a:rPr lang="nn-NO" sz="1800" dirty="0" smtClean="0">
                <a:solidFill>
                  <a:schemeClr val="bg1"/>
                </a:solidFill>
              </a:rPr>
              <a:t>PUTZGEROVE KARTE STAROG VIJEKA Beč 1904)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2484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s-Latn-BA" dirty="0" smtClean="0"/>
              <a:t>Vrijeme najvećih promijena u teritoriji, društvenom, gospodarskom i pravnom životu.</a:t>
            </a:r>
          </a:p>
          <a:p>
            <a:r>
              <a:rPr lang="bs-Latn-BA" dirty="0" smtClean="0"/>
              <a:t>U razdoblju rane republike Rimljani su postali gospodarima Apeninskog poluotoka</a:t>
            </a:r>
          </a:p>
          <a:p>
            <a:r>
              <a:rPr lang="bs-Latn-BA" dirty="0" smtClean="0"/>
              <a:t>Pokoravanjem naroda koji su živjeli na ovom području Rimljani nisu uništili njihove kulture, nego su ih uključili u voj ratni i državni stroj.</a:t>
            </a:r>
          </a:p>
          <a:p>
            <a:r>
              <a:rPr lang="bs-Latn-BA" dirty="0" smtClean="0"/>
              <a:t>Zadržani su postojeći organi vlasti, a na čelu države su dva konzula.</a:t>
            </a:r>
          </a:p>
          <a:p>
            <a:r>
              <a:rPr lang="bs-Latn-BA" dirty="0" smtClean="0"/>
              <a:t>Ius civile je dopunjavano zakonima (leges), djelatnošću gradskog pretora i odlukama senata.</a:t>
            </a:r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Političke, gospodarske i društvene prilike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bs-Latn-BA" dirty="0" smtClean="0"/>
              <a:t>U razdoblju kasne republike Rim širi svoju vlast van granica Apeninskog  poluotoka</a:t>
            </a:r>
          </a:p>
          <a:p>
            <a:r>
              <a:rPr lang="bs-Latn-BA" dirty="0" smtClean="0"/>
              <a:t>Robovlasnički odnosi s klasičnim oblicima ropstva, veličina i snaga Rima dostižu vrhunac.</a:t>
            </a:r>
          </a:p>
          <a:p>
            <a:r>
              <a:rPr lang="bs-Latn-BA" dirty="0" smtClean="0"/>
              <a:t>Razvijaju se robnonovčani odnosi, čije su žarište latifundije i gradovi.</a:t>
            </a:r>
          </a:p>
          <a:p>
            <a:r>
              <a:rPr lang="bs-Latn-BA" dirty="0" smtClean="0"/>
              <a:t>Dolazi do korjenitih promijena u društvenoj strukturi.</a:t>
            </a:r>
          </a:p>
          <a:p>
            <a:r>
              <a:rPr lang="bs-Latn-BA" dirty="0" smtClean="0"/>
              <a:t>Pravni položaj robova je sveden na položaj objekata prava- stvari.</a:t>
            </a:r>
          </a:p>
          <a:p>
            <a:r>
              <a:rPr lang="bs-Latn-BA" dirty="0" smtClean="0"/>
              <a:t>Poseban položaj imali Latini, stanovnici Lacijuma.</a:t>
            </a:r>
          </a:p>
          <a:p>
            <a:r>
              <a:rPr lang="bs-Latn-BA" dirty="0" smtClean="0"/>
              <a:t>Mogli su zaključivati poslove civilnog prava i sklapati brakove s Rimljanima.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bs-Latn-BA" dirty="0" smtClean="0"/>
              <a:t>Peregrini su slobodni stanovnici osvojenih provincija, čiji je položaj ovisio najviše o stupnju otpora koji su pružili prilikom pokoravanja.</a:t>
            </a:r>
          </a:p>
          <a:p>
            <a:r>
              <a:rPr lang="bs-Latn-BA" dirty="0" smtClean="0"/>
              <a:t>Nisu se mogli koristiti rimskim civilnim pravom, tako da su u poslovima s Rimljanima postupali po načelima ius gentiuma.</a:t>
            </a:r>
          </a:p>
          <a:p>
            <a:r>
              <a:rPr lang="bs-Latn-BA" dirty="0" smtClean="0"/>
              <a:t>Sporove s Rimljanima i s peregrinima iz drugih provincija rješavao  je poseban magistrat- praetor peregrinus.</a:t>
            </a:r>
          </a:p>
          <a:p>
            <a:r>
              <a:rPr lang="bs-Latn-BA" dirty="0" smtClean="0"/>
              <a:t>Slobodni seljaci, koji su velikim dijelom u procesu stvaranja latifundija izgubili zemlju, pretvaraju se u gradski plebs ili u vojnike.</a:t>
            </a:r>
          </a:p>
          <a:p>
            <a:r>
              <a:rPr lang="bs-Latn-BA" dirty="0" smtClean="0"/>
              <a:t>Najvažniji organi vlasti su skupštine, senat i magistrati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43400"/>
          </a:xfrm>
        </p:spPr>
        <p:txBody>
          <a:bodyPr/>
          <a:lstStyle/>
          <a:p>
            <a:r>
              <a:rPr lang="bs-Latn-BA" dirty="0" smtClean="0"/>
              <a:t>Vrhovna vojna, građanska i političko- upravna vlast je pripadala dvojici konzula.</a:t>
            </a:r>
          </a:p>
          <a:p>
            <a:r>
              <a:rPr lang="bs-Latn-BA" dirty="0" smtClean="0"/>
              <a:t>Pretori su u početku bili zamjenici konzula sa istim ovlastima.</a:t>
            </a:r>
          </a:p>
          <a:p>
            <a:r>
              <a:rPr lang="bs-Latn-BA" dirty="0" smtClean="0"/>
              <a:t>Vremenom je njihova djelatnost usmjerena na organiziranje pravosuđa i stvaranje pravnih pravila.</a:t>
            </a:r>
          </a:p>
          <a:p>
            <a:r>
              <a:rPr lang="bs-Latn-BA" dirty="0" smtClean="0"/>
              <a:t>Kurulski i plebejski edili su vršili redarstvenu službu  u gradu Rimu i određeno kazneno sudovanje.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Ius honorarium- kompleksan sustav privatnog prava</a:t>
            </a:r>
          </a:p>
          <a:p>
            <a:r>
              <a:rPr lang="bs-Latn-BA" dirty="0" smtClean="0"/>
              <a:t>Pretor nije bio zakonodavac, nije smio ukinuti stare, niti donositi nove zakone</a:t>
            </a:r>
          </a:p>
          <a:p>
            <a:r>
              <a:rPr lang="bs-Latn-BA" dirty="0" smtClean="0"/>
              <a:t>Kriterij kojim se pretor rukovodio je bilo načelo pravičnosti (aequitas)</a:t>
            </a:r>
          </a:p>
          <a:p>
            <a:r>
              <a:rPr lang="bs-Latn-BA" dirty="0" smtClean="0"/>
              <a:t>Sve se više uvažava bona fides- dobra vjera.</a:t>
            </a:r>
          </a:p>
          <a:p>
            <a:r>
              <a:rPr lang="bs-Latn-BA" dirty="0" smtClean="0"/>
              <a:t>Ius gentium-  pravni sustav nastao djelatnošću peregrinskog pretora</a:t>
            </a:r>
          </a:p>
          <a:p>
            <a:r>
              <a:rPr lang="bs-Latn-BA" dirty="0" smtClean="0"/>
              <a:t>Primjenjivan je u odnosima između peregrina iz raznih provincija ili između Rimljana i peregrina</a:t>
            </a:r>
          </a:p>
          <a:p>
            <a:pPr>
              <a:buNone/>
            </a:pPr>
            <a:endParaRPr lang="bs-Latn-B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Pravo razdoblja kasne republike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bs-Latn-BA" dirty="0" smtClean="0"/>
              <a:t>Bitan izvor prava predstavljala i djelatnost pravnika.</a:t>
            </a:r>
          </a:p>
          <a:p>
            <a:r>
              <a:rPr lang="bs-Latn-BA" dirty="0" smtClean="0"/>
              <a:t>Najvažnija djelatnost bila je :</a:t>
            </a:r>
          </a:p>
          <a:p>
            <a:r>
              <a:rPr lang="bs-Latn-BA" dirty="0" smtClean="0"/>
              <a:t>“respondere”- davanje pravnih mišljenja i odgovora na pitanjima postavljena u pravnim sporovima, </a:t>
            </a:r>
          </a:p>
          <a:p>
            <a:r>
              <a:rPr lang="bs-Latn-BA" dirty="0" smtClean="0"/>
              <a:t>“cavere”- sastavljanje obrazaca za pojedine pravne poslove i </a:t>
            </a:r>
          </a:p>
          <a:p>
            <a:r>
              <a:rPr lang="bs-Latn-BA" dirty="0" smtClean="0"/>
              <a:t>“agere”- zastupanje u parnicama.</a:t>
            </a:r>
          </a:p>
          <a:p>
            <a:r>
              <a:rPr lang="bs-Latn-BA" smtClean="0"/>
              <a:t>Mišljenja i odgovori pravnika nisu bili obavezni za suce, ali suglasna mišljenja pravnika (communis opinio), sudac je prihvatao.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 smtClean="0"/>
              <a:t>Nakon propasti Zapadnog Rimskog Carstva u </a:t>
            </a:r>
            <a:r>
              <a:rPr lang="bs-Latn-BA" dirty="0" err="1" smtClean="0"/>
              <a:t>novostvorenim</a:t>
            </a:r>
            <a:r>
              <a:rPr lang="bs-Latn-BA" dirty="0" smtClean="0"/>
              <a:t> barbarskim državama razvijeno rimsko pravo je palo u zaborav i bilo </a:t>
            </a:r>
            <a:r>
              <a:rPr lang="bs-Latn-BA" dirty="0" err="1" smtClean="0"/>
              <a:t>zamijenjeno</a:t>
            </a:r>
            <a:r>
              <a:rPr lang="bs-Latn-BA" dirty="0" smtClean="0"/>
              <a:t> feudalnim pravima.</a:t>
            </a:r>
          </a:p>
          <a:p>
            <a:r>
              <a:rPr lang="bs-Latn-BA" dirty="0" smtClean="0"/>
              <a:t>Razvitkom </a:t>
            </a:r>
            <a:r>
              <a:rPr lang="bs-Latn-BA" dirty="0" err="1" smtClean="0"/>
              <a:t>buržoaskih</a:t>
            </a:r>
            <a:r>
              <a:rPr lang="bs-Latn-BA" dirty="0" smtClean="0"/>
              <a:t> odnosa opet se poseže za već izgrađenim pravnim sustavom rimskog  prava (neograničenost privatnog vlasništva, sloboda ugovaranja, sloboda </a:t>
            </a:r>
            <a:r>
              <a:rPr lang="bs-Latn-BA" dirty="0" err="1" smtClean="0"/>
              <a:t>oporučnog</a:t>
            </a:r>
            <a:r>
              <a:rPr lang="bs-Latn-BA" dirty="0" smtClean="0"/>
              <a:t> raspolaganja.</a:t>
            </a:r>
          </a:p>
          <a:p>
            <a:r>
              <a:rPr lang="bs-Latn-BA" dirty="0" smtClean="0"/>
              <a:t>U XV. i XVI stoljeću </a:t>
            </a:r>
            <a:r>
              <a:rPr lang="bs-Latn-BA" dirty="0" err="1" smtClean="0"/>
              <a:t>Justinijanovo</a:t>
            </a:r>
            <a:r>
              <a:rPr lang="bs-Latn-BA" dirty="0" smtClean="0"/>
              <a:t> rimsko pravo postaje važeće u </a:t>
            </a:r>
            <a:r>
              <a:rPr lang="bs-Latn-BA" dirty="0" err="1" smtClean="0"/>
              <a:t>srednoj</a:t>
            </a:r>
            <a:r>
              <a:rPr lang="bs-Latn-BA" dirty="0" smtClean="0"/>
              <a:t> i zapadnoj Evropi.</a:t>
            </a:r>
          </a:p>
          <a:p>
            <a:r>
              <a:rPr lang="bs-Latn-BA" dirty="0" smtClean="0"/>
              <a:t>Veliki buržoaski </a:t>
            </a:r>
            <a:r>
              <a:rPr lang="bs-Latn-BA" dirty="0" err="1" smtClean="0"/>
              <a:t>kodeksi</a:t>
            </a:r>
            <a:r>
              <a:rPr lang="bs-Latn-BA" dirty="0" smtClean="0"/>
              <a:t> su nastali pod utjecajem </a:t>
            </a:r>
            <a:r>
              <a:rPr lang="bs-Latn-BA" dirty="0" err="1" smtClean="0"/>
              <a:t>romanističke</a:t>
            </a:r>
            <a:r>
              <a:rPr lang="bs-Latn-BA" dirty="0" smtClean="0"/>
              <a:t> tradicije (</a:t>
            </a:r>
            <a:r>
              <a:rPr lang="bs-Latn-BA" dirty="0" err="1" smtClean="0"/>
              <a:t>krancuski</a:t>
            </a:r>
            <a:r>
              <a:rPr lang="bs-Latn-BA" dirty="0" smtClean="0"/>
              <a:t> </a:t>
            </a:r>
            <a:r>
              <a:rPr lang="bs-Latn-BA" dirty="0" err="1" smtClean="0"/>
              <a:t>Code</a:t>
            </a:r>
            <a:r>
              <a:rPr lang="bs-Latn-BA" dirty="0" smtClean="0"/>
              <a:t> Civil iz 1804., talijanski </a:t>
            </a:r>
            <a:r>
              <a:rPr lang="bs-Latn-BA" dirty="0" err="1" smtClean="0"/>
              <a:t>Codice</a:t>
            </a:r>
            <a:r>
              <a:rPr lang="bs-Latn-BA" dirty="0" smtClean="0"/>
              <a:t> Civile iz 1865 itd.)</a:t>
            </a:r>
          </a:p>
          <a:p>
            <a:r>
              <a:rPr lang="bs-Latn-BA" dirty="0" smtClean="0"/>
              <a:t>Upravo zbog takvog značaja koje je imalo u povijesti prava, rimsko pravo predstavlja povijesnu podlogu pravnih studija.</a:t>
            </a:r>
          </a:p>
          <a:p>
            <a:endParaRPr lang="bs-Latn-B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19800"/>
            <a:ext cx="8229600" cy="533400"/>
          </a:xfrm>
        </p:spPr>
        <p:txBody>
          <a:bodyPr>
            <a:normAutofit fontScale="90000"/>
          </a:bodyPr>
          <a:lstStyle/>
          <a:p>
            <a:r>
              <a:rPr sz="1800" i="1" smtClean="0">
                <a:solidFill>
                  <a:schemeClr val="bg1"/>
                </a:solidFill>
              </a:rPr>
              <a:t>Razvitak rimske države. Okolina Rima. Kartaga. Aleksandrija.</a:t>
            </a:r>
            <a:r>
              <a:rPr lang="bs-Latn-BA" sz="1800" i="1" dirty="0" smtClean="0">
                <a:solidFill>
                  <a:schemeClr val="bg1"/>
                </a:solidFill>
              </a:rPr>
              <a:t> (</a:t>
            </a:r>
            <a:r>
              <a:rPr sz="1800" smtClean="0">
                <a:solidFill>
                  <a:schemeClr val="bg1"/>
                </a:solidFill>
              </a:rPr>
              <a:t>PUTZGEROVE KARTE STAROG VIJEKA</a:t>
            </a:r>
            <a:r>
              <a:rPr lang="sv-SE" sz="1800" dirty="0" smtClean="0">
                <a:solidFill>
                  <a:schemeClr val="bg1"/>
                </a:solidFill>
              </a:rPr>
              <a:t> Beč 1904</a:t>
            </a:r>
            <a:r>
              <a:rPr lang="bs-Latn-BA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s-Latn-BA" dirty="0" smtClean="0"/>
              <a:t>Rimsko pravo (</a:t>
            </a:r>
            <a:r>
              <a:rPr lang="bs-Latn-BA" i="1" dirty="0" smtClean="0"/>
              <a:t>ius </a:t>
            </a:r>
            <a:r>
              <a:rPr lang="bs-Latn-BA" i="1" dirty="0" err="1" smtClean="0"/>
              <a:t>Romanum</a:t>
            </a:r>
            <a:r>
              <a:rPr lang="bs-Latn-BA" i="1" dirty="0" smtClean="0"/>
              <a:t>, ius </a:t>
            </a:r>
            <a:r>
              <a:rPr lang="bs-Latn-BA" i="1" dirty="0" err="1" smtClean="0"/>
              <a:t>Romanorum</a:t>
            </a:r>
            <a:r>
              <a:rPr lang="bs-Latn-BA" dirty="0" smtClean="0"/>
              <a:t>) je pravni sustav koji je primjenjivan u rimskoj državi od njezina osnutka (po legendi 754. ili 753. </a:t>
            </a:r>
            <a:r>
              <a:rPr lang="bs-Latn-BA" dirty="0" err="1" smtClean="0"/>
              <a:t>god.pr.n.e</a:t>
            </a:r>
            <a:r>
              <a:rPr lang="bs-Latn-BA" dirty="0" smtClean="0"/>
              <a:t>.) do smrti cara </a:t>
            </a:r>
            <a:r>
              <a:rPr lang="bs-Latn-BA" dirty="0" err="1" smtClean="0"/>
              <a:t>Justinijana</a:t>
            </a:r>
            <a:r>
              <a:rPr lang="bs-Latn-BA" dirty="0" smtClean="0"/>
              <a:t> (565. god. </a:t>
            </a:r>
            <a:r>
              <a:rPr lang="bs-Latn-BA" dirty="0" err="1" smtClean="0"/>
              <a:t>n.e</a:t>
            </a:r>
            <a:r>
              <a:rPr lang="bs-Latn-BA" dirty="0" smtClean="0"/>
              <a:t>.).</a:t>
            </a:r>
          </a:p>
          <a:p>
            <a:r>
              <a:rPr lang="bs-Latn-BA" dirty="0" smtClean="0"/>
              <a:t>Rimljani su pravo nazivali i</a:t>
            </a:r>
            <a:r>
              <a:rPr lang="bs-Latn-BA" i="1" dirty="0" smtClean="0"/>
              <a:t>us 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Rimski pravnici su bili praktičari, nisu bili skloni teorijskim i filozofskim </a:t>
            </a:r>
            <a:r>
              <a:rPr lang="bs-Latn-BA" dirty="0" err="1" smtClean="0"/>
              <a:t>uopćavanjima</a:t>
            </a:r>
            <a:r>
              <a:rPr lang="bs-Latn-BA" dirty="0" smtClean="0"/>
              <a:t>.</a:t>
            </a:r>
          </a:p>
          <a:p>
            <a:r>
              <a:rPr lang="bs-Latn-BA" dirty="0" smtClean="0"/>
              <a:t>Izbjegavali su definiranje pojmova i formuliranje općih načela.</a:t>
            </a:r>
          </a:p>
          <a:p>
            <a:r>
              <a:rPr lang="bs-Latn-BA" dirty="0" smtClean="0"/>
              <a:t>Zbog toga nisu ostavili ni definiciju prava.</a:t>
            </a:r>
          </a:p>
          <a:p>
            <a:r>
              <a:rPr lang="bs-Latn-BA" dirty="0" smtClean="0"/>
              <a:t>Rimljani su pravo nazivali  </a:t>
            </a:r>
            <a:r>
              <a:rPr lang="bs-Latn-BA" i="1" dirty="0" smtClean="0"/>
              <a:t>ius.</a:t>
            </a:r>
          </a:p>
          <a:p>
            <a:r>
              <a:rPr lang="bs-Latn-BA" dirty="0" smtClean="0"/>
              <a:t>Prvobitno je ova riječ označavala vjersku formulu koja obvezuje, ali već u vrijeme  Zakonika XII ploča za </a:t>
            </a:r>
            <a:r>
              <a:rPr lang="bs-Latn-BA" dirty="0" smtClean="0"/>
              <a:t>religijska </a:t>
            </a:r>
            <a:r>
              <a:rPr lang="bs-Latn-BA" dirty="0" smtClean="0"/>
              <a:t>se pravila koristi riječ </a:t>
            </a:r>
            <a:r>
              <a:rPr lang="bs-Latn-BA" i="1" dirty="0" smtClean="0"/>
              <a:t>fas, </a:t>
            </a:r>
            <a:r>
              <a:rPr lang="bs-Latn-BA" dirty="0" smtClean="0"/>
              <a:t>dok je termin ius vezan isključivo za svjetovna pravila.</a:t>
            </a:r>
            <a:endParaRPr lang="bs-Latn-BA" i="1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Rimsko pravo: pojam </a:t>
            </a:r>
            <a:r>
              <a:rPr lang="bs-Latn-BA" smtClean="0"/>
              <a:t>i podjela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Čuvar mjesta sadržaja 4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Čuvar mjesta sadržaja 5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bs-Latn-BA" dirty="0" smtClean="0"/>
              <a:t>Ius civile, ius </a:t>
            </a:r>
            <a:r>
              <a:rPr lang="bs-Latn-BA" dirty="0" err="1" smtClean="0"/>
              <a:t>gentium</a:t>
            </a:r>
            <a:r>
              <a:rPr lang="bs-Latn-BA" dirty="0" smtClean="0"/>
              <a:t>, ius </a:t>
            </a:r>
            <a:r>
              <a:rPr lang="bs-Latn-BA" dirty="0" err="1" smtClean="0"/>
              <a:t>naturale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sadržaja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bs-Latn-BA" dirty="0" smtClean="0"/>
              <a:t>Pravila </a:t>
            </a:r>
            <a:r>
              <a:rPr lang="bs-Latn-BA" i="1" dirty="0" smtClean="0"/>
              <a:t>ius </a:t>
            </a:r>
            <a:r>
              <a:rPr lang="bs-Latn-BA" i="1" dirty="0" err="1" smtClean="0"/>
              <a:t>gentiuma</a:t>
            </a:r>
            <a:r>
              <a:rPr lang="bs-Latn-BA" i="1" dirty="0" smtClean="0"/>
              <a:t>  </a:t>
            </a:r>
            <a:r>
              <a:rPr lang="bs-Latn-BA" dirty="0" smtClean="0"/>
              <a:t>su nastala u svezi s trgovinom i prometom s </a:t>
            </a:r>
            <a:r>
              <a:rPr lang="bs-Latn-BA" dirty="0" err="1" smtClean="0"/>
              <a:t>peregrinima</a:t>
            </a:r>
            <a:r>
              <a:rPr lang="bs-Latn-BA" dirty="0" smtClean="0"/>
              <a:t>, koji se zbog načela personaliteta  nisu smjeli koristiti civilnim pravom.</a:t>
            </a:r>
          </a:p>
          <a:p>
            <a:r>
              <a:rPr lang="bs-Latn-BA" dirty="0" smtClean="0"/>
              <a:t>Za rješavanje odnosa </a:t>
            </a:r>
            <a:r>
              <a:rPr lang="bs-Latn-BA" dirty="0" err="1" smtClean="0"/>
              <a:t>peregrina</a:t>
            </a:r>
            <a:r>
              <a:rPr lang="bs-Latn-BA" dirty="0" smtClean="0"/>
              <a:t>  iz raznih provincija, kao i Rimljana i </a:t>
            </a:r>
            <a:r>
              <a:rPr lang="bs-Latn-BA" dirty="0" err="1" smtClean="0"/>
              <a:t>peregrina</a:t>
            </a:r>
            <a:r>
              <a:rPr lang="bs-Latn-BA" dirty="0" smtClean="0"/>
              <a:t> bio je nadležan poseban pravosudni magistrat- </a:t>
            </a:r>
            <a:r>
              <a:rPr lang="bs-Latn-BA" i="1" dirty="0" err="1" smtClean="0"/>
              <a:t>praetor</a:t>
            </a:r>
            <a:r>
              <a:rPr lang="bs-Latn-BA" i="1" dirty="0" smtClean="0"/>
              <a:t> </a:t>
            </a:r>
            <a:r>
              <a:rPr lang="bs-Latn-BA" i="1" dirty="0" err="1" smtClean="0"/>
              <a:t>peregrinus</a:t>
            </a:r>
            <a:r>
              <a:rPr lang="bs-Latn-BA" dirty="0" smtClean="0"/>
              <a:t>.</a:t>
            </a:r>
          </a:p>
          <a:p>
            <a:endParaRPr lang="bs-Latn-BA" dirty="0" smtClean="0"/>
          </a:p>
          <a:p>
            <a:r>
              <a:rPr lang="bs-Latn-BA" dirty="0" smtClean="0"/>
              <a:t>IUS NATURALE- obuhvaća one ustanove koje su zajedničke svim živim bićima.</a:t>
            </a:r>
          </a:p>
          <a:p>
            <a:r>
              <a:rPr lang="bs-Latn-BA" dirty="0" err="1" smtClean="0"/>
              <a:t>Shvaćano</a:t>
            </a:r>
            <a:r>
              <a:rPr lang="bs-Latn-BA" dirty="0" smtClean="0"/>
              <a:t> kao pravo koje pripada svakom živom biću već samim njegovim postojanjem i koje postoji van svih ustanovljenih državnih pravnih sustava.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390</TotalTime>
  <Words>2617</Words>
  <Application>Microsoft Office PowerPoint</Application>
  <PresentationFormat>On-screen Show (4:3)</PresentationFormat>
  <Paragraphs>182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Papir</vt:lpstr>
      <vt:lpstr>INSTITUCIJE RIMSKOG PRAVA</vt:lpstr>
      <vt:lpstr>Važnost rimskog prava za današnje pravo i razlozi njegova izučavanja</vt:lpstr>
      <vt:lpstr>PowerPoint Presentation</vt:lpstr>
      <vt:lpstr>PowerPoint Presentation</vt:lpstr>
      <vt:lpstr>Razvitak rimske države. Okolina Rima. Kartaga. Aleksandrija. (PUTZGEROVE KARTE STAROG VIJEKA Beč 1904)</vt:lpstr>
      <vt:lpstr>Rimsko pravo: pojam i podjela</vt:lpstr>
      <vt:lpstr>PowerPoint Presentation</vt:lpstr>
      <vt:lpstr>Ius civile, ius gentium, ius naturale</vt:lpstr>
      <vt:lpstr>PowerPoint Presentation</vt:lpstr>
      <vt:lpstr>Ius publicum, ius privatum</vt:lpstr>
      <vt:lpstr>Ius cogens, ius dispositivum</vt:lpstr>
      <vt:lpstr>Ius commune, ius singulare</vt:lpstr>
      <vt:lpstr>Ius scriptum, ius non scriptum</vt:lpstr>
      <vt:lpstr>Personae, res, actiones</vt:lpstr>
      <vt:lpstr>Izvori za rimsku pravnu povijest</vt:lpstr>
      <vt:lpstr>RAZVITAK RIMSKE PRAVNE POVIJESTI</vt:lpstr>
      <vt:lpstr>“KRALJEVSTVO”  754. pr.n.e.- 509. pr.n.e.</vt:lpstr>
      <vt:lpstr>Osnutak Rima i najstariji organi vlasti</vt:lpstr>
      <vt:lpstr>Po predaji Rim su osnovali božanski blizanci Romul i Rem 754. god. pr.n.e.  </vt:lpstr>
      <vt:lpstr>PowerPoint Presentation</vt:lpstr>
      <vt:lpstr>Sastav pučanstva</vt:lpstr>
      <vt:lpstr>PowerPoint Presentation</vt:lpstr>
      <vt:lpstr>Reforma Servija Tulija (555. pr.n.e.)</vt:lpstr>
      <vt:lpstr>Pravo razdoblja “kraljevstva”- staro ius civile</vt:lpstr>
      <vt:lpstr>PowerPoint Presentation</vt:lpstr>
      <vt:lpstr>Zakonik XII ploča  (lex duodecim tabularum)</vt:lpstr>
      <vt:lpstr>PowerPoint Presentation</vt:lpstr>
      <vt:lpstr>PowerPoint Presentation</vt:lpstr>
      <vt:lpstr>PowerPoint Presentation</vt:lpstr>
      <vt:lpstr>REPUBLIKA (509. pr.n.e.- 27. pr.n.e)</vt:lpstr>
      <vt:lpstr>Rim. Atena. Rima za republike. Rim za careva. Akropola. Forum i okolina za republike. PUTZGEROVE KARTE STAROG VIJEKA Beč 1904)</vt:lpstr>
      <vt:lpstr>Političke, gospodarske i društvene prilike</vt:lpstr>
      <vt:lpstr>PowerPoint Presentation</vt:lpstr>
      <vt:lpstr>PowerPoint Presentation</vt:lpstr>
      <vt:lpstr>PowerPoint Presentation</vt:lpstr>
      <vt:lpstr>Pravo razdoblja kasne republike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INSTITUCIJE RIMSKOG PRAVA</dc:title>
  <dc:creator/>
  <cp:lastModifiedBy>PFK.LAP2</cp:lastModifiedBy>
  <cp:revision>44</cp:revision>
  <dcterms:created xsi:type="dcterms:W3CDTF">2006-08-16T00:00:00Z</dcterms:created>
  <dcterms:modified xsi:type="dcterms:W3CDTF">2018-10-11T07:51:46Z</dcterms:modified>
</cp:coreProperties>
</file>