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s-Latn-BA" dirty="0" smtClean="0"/>
              <a:t>Ekonomske osnove države i prava</a:t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Ass. Jasmina Gurić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56719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 smtClean="0"/>
              <a:t>Šta su dobra, koje vrste dobara imamo?</a:t>
            </a:r>
          </a:p>
          <a:p>
            <a:endParaRPr lang="bs-Latn-BA" dirty="0"/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Koje probleme rješava ekonomija?</a:t>
            </a:r>
          </a:p>
          <a:p>
            <a:endParaRPr lang="bs-Latn-BA" dirty="0"/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Koje su to ekonomske aktivnosti?</a:t>
            </a:r>
          </a:p>
          <a:p>
            <a:endParaRPr lang="bs-Latn-BA" dirty="0"/>
          </a:p>
          <a:p>
            <a:endParaRPr lang="bs-Latn-BA" dirty="0" smtClean="0"/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Marginalna analiza?</a:t>
            </a:r>
          </a:p>
          <a:p>
            <a:endParaRPr lang="bs-Latn-BA" dirty="0" smtClean="0"/>
          </a:p>
          <a:p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5733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bs-Latn-BA" dirty="0"/>
              <a:t>Granica proizvodnih mogućnosti</a:t>
            </a:r>
            <a:r>
              <a:rPr lang="bs-Latn-BA" dirty="0" smtClean="0"/>
              <a:t>?</a:t>
            </a:r>
          </a:p>
          <a:p>
            <a:pPr marL="0" indent="0">
              <a:buNone/>
            </a:pPr>
            <a:endParaRPr lang="bs-Latn-BA" dirty="0"/>
          </a:p>
          <a:p>
            <a:r>
              <a:rPr lang="bs-Latn-BA" dirty="0"/>
              <a:t>Razlika između ukupnog prihoda preduzeća i njegovog ukupnog troška je</a:t>
            </a:r>
            <a:r>
              <a:rPr lang="bs-Latn-BA" dirty="0" smtClean="0"/>
              <a:t>?</a:t>
            </a:r>
          </a:p>
          <a:p>
            <a:pPr marL="0" indent="0">
              <a:buNone/>
            </a:pPr>
            <a:endParaRPr lang="bs-Latn-BA" dirty="0"/>
          </a:p>
          <a:p>
            <a:r>
              <a:rPr lang="bs-Latn-BA" dirty="0"/>
              <a:t>Od čega se sastoji ukupni ekonomski trošak</a:t>
            </a:r>
            <a:r>
              <a:rPr lang="bs-Latn-BA" dirty="0" smtClean="0"/>
              <a:t>?</a:t>
            </a:r>
          </a:p>
          <a:p>
            <a:pPr marL="0" indent="0">
              <a:buNone/>
            </a:pPr>
            <a:endParaRPr lang="bs-Latn-BA" dirty="0"/>
          </a:p>
          <a:p>
            <a:r>
              <a:rPr lang="bs-Latn-BA" dirty="0"/>
              <a:t>Šta je oportunitetni trošak, objasni na primjeru?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22991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bs-Latn-BA" dirty="0" smtClean="0"/>
              <a:t>Koja je razlika između ekonomskog i računovodstvenog troška?</a:t>
            </a:r>
          </a:p>
          <a:p>
            <a:endParaRPr lang="bs-Latn-BA" dirty="0"/>
          </a:p>
          <a:p>
            <a:r>
              <a:rPr lang="bs-Latn-BA" dirty="0" smtClean="0"/>
              <a:t>Zakon opadajućih prinosa?</a:t>
            </a:r>
          </a:p>
          <a:p>
            <a:endParaRPr lang="bs-Latn-BA" dirty="0"/>
          </a:p>
          <a:p>
            <a:r>
              <a:rPr lang="bs-Latn-BA" dirty="0" smtClean="0"/>
              <a:t>Ekonomija obima?</a:t>
            </a:r>
          </a:p>
          <a:p>
            <a:endParaRPr lang="bs-Latn-BA" dirty="0"/>
          </a:p>
          <a:p>
            <a:r>
              <a:rPr lang="bs-Latn-BA" dirty="0" smtClean="0"/>
              <a:t>Šta je produktivnost, ekonomičnost?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9288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bs-Latn-BA" dirty="0" smtClean="0"/>
              <a:t>Tipovi tržišta?</a:t>
            </a:r>
          </a:p>
          <a:p>
            <a:endParaRPr lang="bs-Latn-BA" dirty="0"/>
          </a:p>
          <a:p>
            <a:r>
              <a:rPr lang="bs-Latn-BA" dirty="0" smtClean="0"/>
              <a:t>Osnovne funkcije tržišta?</a:t>
            </a:r>
          </a:p>
          <a:p>
            <a:endParaRPr lang="bs-Latn-BA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8944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93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Ekonomske osnove države i prava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Ekonomske osnove države i prava</dc:title>
  <dc:creator>PFK.LAP10</dc:creator>
  <cp:lastModifiedBy>HP</cp:lastModifiedBy>
  <cp:revision>3</cp:revision>
  <dcterms:created xsi:type="dcterms:W3CDTF">2006-08-16T00:00:00Z</dcterms:created>
  <dcterms:modified xsi:type="dcterms:W3CDTF">2015-11-07T09:42:44Z</dcterms:modified>
</cp:coreProperties>
</file>