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3" autoAdjust="0"/>
    <p:restoredTop sz="94662" autoAdjust="0"/>
  </p:normalViewPr>
  <p:slideViewPr>
    <p:cSldViewPr>
      <p:cViewPr varScale="1">
        <p:scale>
          <a:sx n="70" d="100"/>
          <a:sy n="70" d="100"/>
        </p:scale>
        <p:origin x="-135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bs-Latn-BA" dirty="0" smtClean="0"/>
              <a:t>EKONOMSKE OSNOVE DRŽAVE I PRAVA</a:t>
            </a:r>
            <a:br>
              <a:rPr lang="bs-Latn-BA" dirty="0" smtClean="0"/>
            </a:br>
            <a:r>
              <a:rPr lang="bs-Latn-BA" dirty="0" smtClean="0"/>
              <a:t>VJEŽBE</a:t>
            </a:r>
            <a:br>
              <a:rPr lang="bs-Latn-BA" dirty="0" smtClean="0"/>
            </a:b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s-Latn-BA" dirty="0" smtClean="0"/>
              <a:t>Ass. Jasmina Gurić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771235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28600"/>
            <a:ext cx="7467600" cy="6245352"/>
          </a:xfrm>
        </p:spPr>
        <p:txBody>
          <a:bodyPr>
            <a:normAutofit/>
          </a:bodyPr>
          <a:lstStyle/>
          <a:p>
            <a:r>
              <a:rPr lang="bs-Latn-BA" dirty="0" smtClean="0"/>
              <a:t>Preko kojeg pojma je uspostavljena veza između ekonomske i pravne sfere društvenog života?</a:t>
            </a:r>
          </a:p>
          <a:p>
            <a:endParaRPr lang="bs-Latn-BA" dirty="0" smtClean="0"/>
          </a:p>
          <a:p>
            <a:r>
              <a:rPr lang="vi-VN" dirty="0"/>
              <a:t>U poslovnoj praksi, na nivou preduzeća kao neposrednog ekonomskog subjekta, povodom svojine nastaju i široka imovinska prava i obaveze, koja po ekonomskom značaju mogu i da prevaziđu vrijednost same svojine preduzeća. </a:t>
            </a:r>
            <a:r>
              <a:rPr lang="bs-Latn-BA" dirty="0" smtClean="0"/>
              <a:t>Prema tome razlikujemo dvije vrste prava?</a:t>
            </a:r>
          </a:p>
          <a:p>
            <a:pPr marL="0" indent="0">
              <a:buNone/>
            </a:pPr>
            <a:endParaRPr lang="bs-Latn-BA" dirty="0" smtClean="0"/>
          </a:p>
          <a:p>
            <a:r>
              <a:rPr lang="bs-Latn-BA" dirty="0" smtClean="0"/>
              <a:t>Načelo </a:t>
            </a:r>
            <a:r>
              <a:rPr lang="bs-Latn-BA" dirty="0"/>
              <a:t>laissez </a:t>
            </a:r>
            <a:r>
              <a:rPr lang="bs-Latn-BA" dirty="0" smtClean="0"/>
              <a:t>faire?</a:t>
            </a:r>
          </a:p>
          <a:p>
            <a:endParaRPr lang="bs-Latn-BA" dirty="0"/>
          </a:p>
          <a:p>
            <a:r>
              <a:rPr lang="bs-Latn-BA" dirty="0" smtClean="0"/>
              <a:t>Pravo svojine sadrži tri grupe ovlaštenja?</a:t>
            </a:r>
          </a:p>
          <a:p>
            <a:endParaRPr lang="bs-Latn-BA" dirty="0"/>
          </a:p>
          <a:p>
            <a:r>
              <a:rPr lang="bs-Latn-BA" dirty="0" smtClean="0"/>
              <a:t>Od kojih riječi dolazi riječ ekonomija?</a:t>
            </a:r>
            <a:endParaRPr lang="vi-VN" dirty="0"/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687697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04800"/>
            <a:ext cx="7467600" cy="6169152"/>
          </a:xfrm>
        </p:spPr>
        <p:txBody>
          <a:bodyPr/>
          <a:lstStyle/>
          <a:p>
            <a:r>
              <a:rPr lang="bs-Latn-BA" dirty="0" smtClean="0"/>
              <a:t>Šta predmet ekonomije određuje, koji joj je zadatak?</a:t>
            </a:r>
          </a:p>
          <a:p>
            <a:endParaRPr lang="bs-Latn-BA" dirty="0"/>
          </a:p>
          <a:p>
            <a:r>
              <a:rPr lang="bs-Latn-BA" dirty="0" smtClean="0"/>
              <a:t>Šta je makroekonomija?</a:t>
            </a:r>
          </a:p>
          <a:p>
            <a:endParaRPr lang="bs-Latn-BA" dirty="0"/>
          </a:p>
          <a:p>
            <a:r>
              <a:rPr lang="bs-Latn-BA" dirty="0" smtClean="0"/>
              <a:t>Šta je mikroekonomija?</a:t>
            </a:r>
          </a:p>
          <a:p>
            <a:endParaRPr lang="bs-Latn-BA" dirty="0"/>
          </a:p>
          <a:p>
            <a:r>
              <a:rPr lang="bs-Latn-BA" dirty="0" smtClean="0"/>
              <a:t>Razlika između pozitivne i normativne ekonomije?</a:t>
            </a:r>
          </a:p>
          <a:p>
            <a:endParaRPr lang="bs-Latn-BA" dirty="0"/>
          </a:p>
          <a:p>
            <a:r>
              <a:rPr lang="bs-Latn-BA" dirty="0" smtClean="0"/>
              <a:t>Opšte vrijednosti u ekonomiji?</a:t>
            </a:r>
          </a:p>
          <a:p>
            <a:endParaRPr lang="bs-Latn-BA" dirty="0"/>
          </a:p>
          <a:p>
            <a:endParaRPr lang="bs-Latn-BA" dirty="0" smtClean="0"/>
          </a:p>
          <a:p>
            <a:endParaRPr lang="bs-Latn-BA" dirty="0"/>
          </a:p>
          <a:p>
            <a:endParaRPr lang="bs-Latn-BA" dirty="0" smtClean="0"/>
          </a:p>
          <a:p>
            <a:endParaRPr lang="bs-Latn-BA" dirty="0" smtClean="0"/>
          </a:p>
        </p:txBody>
      </p:sp>
    </p:spTree>
    <p:extLst>
      <p:ext uri="{BB962C8B-B14F-4D97-AF65-F5344CB8AC3E}">
        <p14:creationId xmlns:p14="http://schemas.microsoft.com/office/powerpoint/2010/main" val="869606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7467600" cy="6016752"/>
          </a:xfrm>
        </p:spPr>
        <p:txBody>
          <a:bodyPr/>
          <a:lstStyle/>
          <a:p>
            <a:r>
              <a:rPr lang="bs-Latn-BA" dirty="0" smtClean="0"/>
              <a:t>Temeljna pitanja za rješavanje problema u ekonomiji?</a:t>
            </a:r>
          </a:p>
          <a:p>
            <a:endParaRPr lang="bs-Latn-BA" dirty="0"/>
          </a:p>
          <a:p>
            <a:r>
              <a:rPr lang="bs-Latn-BA" dirty="0" smtClean="0"/>
              <a:t>Glavni faktori ekonomskog sistema?</a:t>
            </a:r>
          </a:p>
          <a:p>
            <a:endParaRPr lang="bs-Latn-BA" dirty="0"/>
          </a:p>
          <a:p>
            <a:r>
              <a:rPr lang="bs-Latn-BA" dirty="0" smtClean="0"/>
              <a:t>Modeli tržišne privrede?</a:t>
            </a:r>
          </a:p>
          <a:p>
            <a:endParaRPr lang="bs-Latn-BA" dirty="0" smtClean="0"/>
          </a:p>
        </p:txBody>
      </p:sp>
    </p:spTree>
    <p:extLst>
      <p:ext uri="{BB962C8B-B14F-4D97-AF65-F5344CB8AC3E}">
        <p14:creationId xmlns:p14="http://schemas.microsoft.com/office/powerpoint/2010/main" val="4260347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</TotalTime>
  <Words>130</Words>
  <Application>Microsoft Office PowerPoint</Application>
  <PresentationFormat>On-screen Show (4:3)</PresentationFormat>
  <Paragraphs>28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Oriel</vt:lpstr>
      <vt:lpstr>EKONOMSKE OSNOVE DRŽAVE I PRAVA VJEŽBE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EKONOMSKE OSNOVE DRŽAVE I PRAVA VJEŽBE</dc:title>
  <dc:creator>PFK.LAP10</dc:creator>
  <cp:lastModifiedBy>HP</cp:lastModifiedBy>
  <cp:revision>3</cp:revision>
  <dcterms:created xsi:type="dcterms:W3CDTF">2006-08-16T00:00:00Z</dcterms:created>
  <dcterms:modified xsi:type="dcterms:W3CDTF">2015-10-20T12:03:52Z</dcterms:modified>
</cp:coreProperties>
</file>