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9"/>
  </p:notesMasterIdLst>
  <p:sldIdLst>
    <p:sldId id="256" r:id="rId2"/>
    <p:sldId id="258" r:id="rId3"/>
    <p:sldId id="269" r:id="rId4"/>
    <p:sldId id="273" r:id="rId5"/>
    <p:sldId id="274" r:id="rId6"/>
    <p:sldId id="275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1.10.2020.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61981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527623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04324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673906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131527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faruk.jasarevic@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aris.kozlo@pfk.edu.b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autori-prof.dr. Jašarević F. &amp;  Z. Jašarević, izdanje POLITIČKA EKONOMIJA  Sarajevo 2010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r>
              <a:rPr lang="bs-Latn-B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</a:t>
            </a:r>
            <a:r>
              <a:rPr lang="bs-Latn-B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Faruk Jašarević</a:t>
            </a: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studentima pruži osnovna znanja o ekonomskim osnovama države i prava,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Teorijskim osnovama nastanka i razvoja ekonomije kao nauke,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Upoznavanje sa funkcionisanjem privrednog sektora i regulatornom ulogom države,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Praćenje</a:t>
            </a: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globalizacijskih tokova i njihov uticaj na ekonomiju i državu,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poznavanja sa temeljnim odrednicama društveno-ekonomskih odnosa i njihovih mehanizama u funkcionisanju države i prava </a:t>
            </a:r>
          </a:p>
          <a:p>
            <a:pPr marL="109728" indent="0">
              <a:buNone/>
            </a:pPr>
            <a:endParaRPr lang="bs-Latn-B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</a:t>
            </a: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ekonomskim terminima, pojavama i zakonitostima“</a:t>
            </a:r>
            <a:endParaRPr lang="bs-Latn-B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endParaRPr lang="bs-Latn-B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bs-Latn-BA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ematske jedinice predmeta Ekonomske osnove države i prava:</a:t>
            </a:r>
          </a:p>
          <a:p>
            <a:pPr marL="109728" indent="0">
              <a:buNone/>
            </a:pPr>
            <a:endParaRPr lang="bs-Latn-BA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Polazna znanja u razumijevanju odnosa prava i ekonomije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Zakonitosti tokova društvene reprodukcije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Efikasnost nacionalne ekonomije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Anatomija tržišnog sistema, regulatorna uloga države u privredno-pravnom sistemu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Međudržavni ekonomski odnosi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Politika raspodjele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Uticaj države na ekonomski razvoj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Globalizacijski tokovi i ekonomski razvoj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Međunarodna trgovina</a:t>
            </a: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0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003232" cy="4325112"/>
          </a:xfrm>
        </p:spPr>
        <p:txBody>
          <a:bodyPr/>
          <a:lstStyle/>
          <a:p>
            <a:pPr marL="566928" indent="-457200">
              <a:buAutoNum type="arabicPeriod"/>
            </a:pPr>
            <a:r>
              <a:rPr lang="en-US" sz="2400" dirty="0" err="1" smtClean="0"/>
              <a:t>Prisustvo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nastavi</a:t>
            </a:r>
            <a:r>
              <a:rPr lang="en-US" sz="2400" dirty="0" smtClean="0"/>
              <a:t>/</a:t>
            </a:r>
            <a:r>
              <a:rPr lang="en-US" sz="2400" dirty="0" err="1" smtClean="0"/>
              <a:t>aktivnost</a:t>
            </a:r>
            <a:r>
              <a:rPr lang="en-US" sz="2400" dirty="0" smtClean="0"/>
              <a:t>: 0-20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(0-20%)-</a:t>
            </a:r>
            <a:r>
              <a:rPr lang="en-US" sz="2400" dirty="0" err="1" smtClean="0"/>
              <a:t>redovni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vanredni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;</a:t>
            </a:r>
          </a:p>
          <a:p>
            <a:pPr marL="566928" indent="-457200">
              <a:buAutoNum type="arabicPeriod"/>
            </a:pPr>
            <a:r>
              <a:rPr lang="en-US" sz="2400" dirty="0" err="1" smtClean="0"/>
              <a:t>Prisustvo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in class </a:t>
            </a:r>
            <a:r>
              <a:rPr lang="en-US" sz="2400" dirty="0" err="1" smtClean="0"/>
              <a:t>nastavi</a:t>
            </a:r>
            <a:r>
              <a:rPr lang="en-US" sz="2400" dirty="0" smtClean="0"/>
              <a:t>/</a:t>
            </a:r>
            <a:r>
              <a:rPr lang="en-US" sz="2400" dirty="0" err="1" smtClean="0"/>
              <a:t>aktivnost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DL </a:t>
            </a:r>
            <a:r>
              <a:rPr lang="en-US" sz="2400" dirty="0" err="1" smtClean="0"/>
              <a:t>platformi</a:t>
            </a:r>
            <a:r>
              <a:rPr lang="en-US" sz="2400" dirty="0" smtClean="0"/>
              <a:t>: 0-20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(0-20%) -DL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 (</a:t>
            </a:r>
            <a:r>
              <a:rPr lang="en-US" sz="2400" dirty="0" err="1" smtClean="0"/>
              <a:t>učenje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daljinu</a:t>
            </a:r>
            <a:r>
              <a:rPr lang="en-US" sz="2400" dirty="0" smtClean="0"/>
              <a:t>);</a:t>
            </a:r>
          </a:p>
          <a:p>
            <a:pPr marL="566928" indent="-457200">
              <a:buAutoNum type="arabicPeriod"/>
            </a:pPr>
            <a:r>
              <a:rPr lang="en-US" sz="2400" dirty="0" err="1" smtClean="0"/>
              <a:t>Parcijalni</a:t>
            </a:r>
            <a:r>
              <a:rPr lang="en-US" sz="2400" dirty="0" smtClean="0"/>
              <a:t> </a:t>
            </a:r>
            <a:r>
              <a:rPr lang="en-US" sz="2400" dirty="0" smtClean="0"/>
              <a:t>test: 0-20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(0-20%)-</a:t>
            </a:r>
            <a:r>
              <a:rPr lang="en-US" sz="2400" dirty="0" err="1" smtClean="0"/>
              <a:t>svi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;</a:t>
            </a:r>
          </a:p>
          <a:p>
            <a:pPr marL="566928" indent="-457200">
              <a:buAutoNum type="arabicPeriod"/>
            </a:pPr>
            <a:r>
              <a:rPr lang="en-US" sz="2400" dirty="0" err="1" smtClean="0"/>
              <a:t>Završni</a:t>
            </a:r>
            <a:r>
              <a:rPr lang="en-US" sz="2400" dirty="0" smtClean="0"/>
              <a:t> </a:t>
            </a:r>
            <a:r>
              <a:rPr lang="en-US" sz="2400" dirty="0" err="1" smtClean="0"/>
              <a:t>ispit</a:t>
            </a:r>
            <a:r>
              <a:rPr lang="en-US" sz="2400" dirty="0" smtClean="0"/>
              <a:t>: 0-60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(0-60%)-</a:t>
            </a:r>
            <a:r>
              <a:rPr lang="en-US" sz="2400" dirty="0" err="1" smtClean="0"/>
              <a:t>svi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.</a:t>
            </a: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 studenti koji nisu izvršili sve aktivnosti tokom semestra i koji su ostvarili </a:t>
            </a:r>
            <a:r>
              <a:rPr lang="hr-H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30% (30 bodova) mogu pristupiti popravnom ispitu u zakazanom terminu</a:t>
            </a:r>
          </a:p>
          <a:p>
            <a:pPr marL="109728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30887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49424"/>
            <a:ext cx="8784976" cy="4325112"/>
          </a:xfrm>
        </p:spPr>
        <p:txBody>
          <a:bodyPr>
            <a:normAutofit/>
          </a:bodyPr>
          <a:lstStyle/>
          <a:p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ECTS-a…..............95-100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vrlo 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B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ECTS-a............…..85-94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u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ECTS-a………..................84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zadovoljava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ECTS-a...............65-74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ECTS-a….................55-64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ECTS-a…...............0-54 boda</a:t>
            </a:r>
          </a:p>
          <a:p>
            <a:pPr marL="109728" indent="0">
              <a:buNone/>
            </a:pPr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35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Upis ocjena: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koji su položili ispit dužni su dostaviti indeks predmetnom asistentu zbog upisa ocjene u vrijeme koje je naznačeno u obavještenju o rezultatima ispita.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indekse mogu dostaviti i posredno.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0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06424"/>
          </a:xfrm>
        </p:spPr>
        <p:txBody>
          <a:bodyPr>
            <a:normAutofit fontScale="90000"/>
          </a:bodyPr>
          <a:lstStyle/>
          <a:p>
            <a:r>
              <a:rPr lang="hr-H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</a:t>
            </a:r>
            <a:r>
              <a:rPr lang="hr-H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-mail ili lično u terminima konsultacija, predavanja i vježbi</a:t>
            </a:r>
            <a:b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hr-H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Faruk Jašarević</a:t>
            </a:r>
          </a:p>
          <a:p>
            <a:pPr>
              <a:buFontTx/>
              <a:buChar char="-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faruk.jasarevic@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pfk.edu.ba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Font typeface="Arial" pitchFamily="34" charset="0"/>
              <a:buChar char="•"/>
            </a:pP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Haris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Kozlo MA.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</a:t>
            </a:r>
            <a:r>
              <a:rPr lang="hr-H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naučnoj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haris.kozlo@pfk.edu.ba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24h</a:t>
            </a:r>
            <a:endParaRPr lang="hr-H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1392</TotalTime>
  <Words>379</Words>
  <Application>Microsoft Office PowerPoint</Application>
  <PresentationFormat>On-screen Show (4:3)</PresentationFormat>
  <Paragraphs>73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 PRAVNI FAKULTET  EKONOMSKE OSNOVE DRŽAVE I PRAVA autori-prof.dr. Jašarević F. &amp;  Z. Jašarević, izdanje POLITIČKA EKONOMIJA  Sarajevo 2010 g. </vt:lpstr>
      <vt:lpstr>                                      VJEŽBE  UVOD </vt:lpstr>
      <vt:lpstr>Slide 3</vt:lpstr>
      <vt:lpstr>Način ocjenjivanja:</vt:lpstr>
      <vt:lpstr>Ocjene:</vt:lpstr>
      <vt:lpstr>Upis ocjena:</vt:lpstr>
      <vt:lpstr>KOMUNIKACIJA : -E-mail ili lično u terminima konsultacija, predavanja i vježbi -navesti ime i prezime, br.indeksa, godina studija, smjer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150</cp:revision>
  <dcterms:created xsi:type="dcterms:W3CDTF">2016-02-04T23:36:05Z</dcterms:created>
  <dcterms:modified xsi:type="dcterms:W3CDTF">2020-10-01T07:54:48Z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