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29.5.2019.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1482</TotalTime>
  <Words>84</Words>
  <Application>Microsoft Office PowerPoint</Application>
  <PresentationFormat>On-screen Show (4:3)</PresentationFormat>
  <Paragraphs>17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Urban</vt:lpstr>
      <vt:lpstr> PRAVNI FAKULTET  KORPORATIVNO UPRAVLJANJE autor-prof.dr.sc. Darko Tipurić i saradnici, izdanje 2008 g. </vt:lpstr>
      <vt:lpstr>                                      VJEŽBE 13  UVOD </vt:lpstr>
      <vt:lpstr>CILJ PREDAVANJA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191</cp:revision>
  <dcterms:created xsi:type="dcterms:W3CDTF">2016-02-04T23:36:05Z</dcterms:created>
  <dcterms:modified xsi:type="dcterms:W3CDTF">2019-05-29T12:09:58Z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