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5"/>
  </p:notes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7760F-0501-4D38-9C5E-88C3C14C4B4B}" type="datetimeFigureOut">
              <a:rPr lang="hr-HR" smtClean="0"/>
              <a:pPr/>
              <a:t>29.5.2019.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2B63F-D6E6-488C-8240-A2687CFBB81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912869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849345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155459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1D3F211-2906-482D-879F-5372067048EC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D3F211-2906-482D-879F-5372067048EC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1D3F211-2906-482D-879F-5372067048EC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1D3F211-2906-482D-879F-5372067048EC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MSIPCM8e564cf8bcdd0d30fe1a14b6" descr="{&quot;HashCode&quot;:2022693539,&quot;Placement&quot;:&quot;Footer&quot;,&quot;Top&quot;:524.725769,&quot;Left&quot;:0.0,&quot;SlideWidth&quot;:720,&quot;SlideHeight&quot;:540}"/>
          <p:cNvSpPr txBox="1"/>
          <p:nvPr userDrawn="1"/>
        </p:nvSpPr>
        <p:spPr>
          <a:xfrm>
            <a:off x="0" y="6664017"/>
            <a:ext cx="1191689" cy="1939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hr-HR" sz="600" smtClean="0">
                <a:solidFill>
                  <a:srgbClr val="000000"/>
                </a:solidFill>
                <a:latin typeface="Calibri" panose="020F0502020204030204" pitchFamily="34" charset="0"/>
              </a:rPr>
              <a:t>SBERBANK BH - Povjerljivost C1
</a:t>
            </a:r>
            <a:endParaRPr lang="hr-HR" sz="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KORPORATIVNO UPRAVLJANJE</a:t>
            </a:r>
            <a:r>
              <a:rPr lang="hr-B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autor-prof.dr.sc. Darko Tipurić i </a:t>
            </a:r>
            <a:r>
              <a:rPr lang="hr-BA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saradnici</a:t>
            </a:r>
            <a:r>
              <a:rPr lang="hr-BA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izdanje 2008 g.</a:t>
            </a:r>
            <a:r>
              <a:rPr lang="hr-H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3120"/>
          </a:xfrm>
        </p:spPr>
        <p:txBody>
          <a:bodyPr>
            <a:normAutofit/>
          </a:bodyPr>
          <a:lstStyle/>
          <a:p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Halil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Kalač</a:t>
            </a:r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iši asistent na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ekonomskopravnoj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naučnoj oblasti</a:t>
            </a:r>
            <a:endParaRPr lang="hr-H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UNT logo NOVI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5700" y="5486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VJEŽBE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bs-Latn-BA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Korporativno upravljanje ima za cilj:</a:t>
            </a:r>
          </a:p>
          <a:p>
            <a:pPr marL="109728" indent="0">
              <a:buNone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sistemom upravljanja malim i srednjim </a:t>
            </a:r>
            <a:r>
              <a:rPr lang="bs-Latn-B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preduzećima</a:t>
            </a: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velikim korporacijama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Pravima osoba u statusu vlasnika dijela kapitala sa različitim omjerom učešća u ukupnom kapitalu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 naglaskom na male dioničare i njihovim pravima</a:t>
            </a:r>
            <a:endParaRPr lang="bs-Latn-B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studenti </a:t>
            </a:r>
            <a:r>
              <a:rPr lang="bs-Latn-BA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stiču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znanja o načinu osnivanja kompanije, pravilima i uslovima poslovanja u </a:t>
            </a:r>
            <a:r>
              <a:rPr lang="bs-Latn-BA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okruženju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zakonskim regulativama vezanim za korporaciju“</a:t>
            </a:r>
          </a:p>
          <a:p>
            <a:pPr>
              <a:buFont typeface="Arial" panose="020B0604020202020204" pitchFamily="34" charset="0"/>
              <a:buChar char="•"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7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CILJ PREDAVANJA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1482</TotalTime>
  <Words>84</Words>
  <Application>Microsoft Office PowerPoint</Application>
  <PresentationFormat>On-screen Show (4:3)</PresentationFormat>
  <Paragraphs>17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Urban</vt:lpstr>
      <vt:lpstr> PRAVNI FAKULTET  KORPORATIVNO UPRAVLJANJE autor-prof.dr.sc. Darko Tipurić i saradnici, izdanje 2008 g. </vt:lpstr>
      <vt:lpstr>                                      VJEŽBE 13  UVOD </vt:lpstr>
      <vt:lpstr>CILJ PREDAVANJA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</dc:creator>
  <cp:lastModifiedBy>Windows User</cp:lastModifiedBy>
  <cp:revision>191</cp:revision>
  <dcterms:created xsi:type="dcterms:W3CDTF">2016-02-04T23:36:05Z</dcterms:created>
  <dcterms:modified xsi:type="dcterms:W3CDTF">2019-05-29T12:09:58Z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eccaca9-c565-4687-ab89-670d7189269d_Enabled">
    <vt:lpwstr>True</vt:lpwstr>
  </property>
  <property fmtid="{D5CDD505-2E9C-101B-9397-08002B2CF9AE}" pid="3" name="MSIP_Label_aeccaca9-c565-4687-ab89-670d7189269d_SiteId">
    <vt:lpwstr>2e1b18c0-6ae4-42f1-8d17-123e592a2480</vt:lpwstr>
  </property>
  <property fmtid="{D5CDD505-2E9C-101B-9397-08002B2CF9AE}" pid="4" name="MSIP_Label_aeccaca9-c565-4687-ab89-670d7189269d_Ref">
    <vt:lpwstr>https://api.informationprotection.azure.com/api/2e1b18c0-6ae4-42f1-8d17-123e592a2480</vt:lpwstr>
  </property>
  <property fmtid="{D5CDD505-2E9C-101B-9397-08002B2CF9AE}" pid="5" name="MSIP_Label_aeccaca9-c565-4687-ab89-670d7189269d_Owner">
    <vt:lpwstr>harisko@vbba.volksbank.ba</vt:lpwstr>
  </property>
  <property fmtid="{D5CDD505-2E9C-101B-9397-08002B2CF9AE}" pid="6" name="MSIP_Label_aeccaca9-c565-4687-ab89-670d7189269d_SetDate">
    <vt:lpwstr>2018-03-06T08:44:01.8161003+01:00</vt:lpwstr>
  </property>
  <property fmtid="{D5CDD505-2E9C-101B-9397-08002B2CF9AE}" pid="7" name="MSIP_Label_aeccaca9-c565-4687-ab89-670d7189269d_Name">
    <vt:lpwstr>Povjerljivost C1</vt:lpwstr>
  </property>
  <property fmtid="{D5CDD505-2E9C-101B-9397-08002B2CF9AE}" pid="8" name="MSIP_Label_aeccaca9-c565-4687-ab89-670d7189269d_Application">
    <vt:lpwstr>Microsoft Azure Information Protection</vt:lpwstr>
  </property>
  <property fmtid="{D5CDD505-2E9C-101B-9397-08002B2CF9AE}" pid="9" name="MSIP_Label_aeccaca9-c565-4687-ab89-670d7189269d_Extended_MSFT_Method">
    <vt:lpwstr>Automatic</vt:lpwstr>
  </property>
  <property fmtid="{D5CDD505-2E9C-101B-9397-08002B2CF9AE}" pid="10" name="Sensitivity">
    <vt:lpwstr>Povjerljivost C1</vt:lpwstr>
  </property>
</Properties>
</file>