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28.4.2019.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155459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4/28/2019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KORPORATIVNO UPRAVLJANJE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autor-prof.dr.sc. Darko Tipurić i </a:t>
            </a:r>
            <a:r>
              <a:rPr lang="hr-BA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saradnici</a:t>
            </a: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izdanje 2008 g.</a:t>
            </a: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/>
          </a:bodyPr>
          <a:lstStyle/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F. </a:t>
            </a:r>
            <a:r>
              <a:rPr lang="en-US" dirty="0" err="1" smtClean="0"/>
              <a:t>Obaveze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Pored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unesu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uloge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imovinu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skladu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osnivačkim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ugovorom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objavljivanja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stekne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kapital-učešće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objavljivanja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namjere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kupe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dodatne dionice/akcije ili stekne kontrola nad društvom. 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uslovima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smatrati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odgovornim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i pored njihove ograničene odgovornosti. </a:t>
            </a:r>
          </a:p>
          <a:p>
            <a:pPr algn="just"/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To se posebno odnosi na kontrolne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mogućnost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obavezujuće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VJEŽBE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bs-Latn-B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Korporativno upravljanje ima za cilj: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sistemom upravljanja malim i srednjim </a:t>
            </a:r>
            <a:r>
              <a:rPr lang="bs-Latn-B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preduzećima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velikim korporacijama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Pravima osoba u statusu vlasnika dijela kapitala sa različitim omjerom učešća u ukupnom kapitalu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naglaskom na male dioničare i njihovim pravima</a:t>
            </a: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stiču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znanja o načinu osnivanja kompanije, pravilima i uslovima poslovanja u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zakonskim regulativama vezanim za korporaciju“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CILJ PREDAVANJA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A – POJAM I VRSTE PRAVA DIONIČARA/AKCIONARA</a:t>
            </a:r>
          </a:p>
          <a:p>
            <a:pPr marL="0" indent="0">
              <a:buNone/>
            </a:pPr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B – POSEBNA PRAVA DIONIČARA/AKCIONARA</a:t>
            </a:r>
          </a:p>
          <a:p>
            <a:pPr marL="0" indent="0">
              <a:buNone/>
            </a:pPr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C – DRŽAVA KAO DIONIČAR/AKCIONAR</a:t>
            </a:r>
          </a:p>
          <a:p>
            <a:pPr marL="0" indent="0">
              <a:buNone/>
            </a:pPr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D – REGISTAR DIONIČARA/AKCIONARA</a:t>
            </a:r>
          </a:p>
          <a:p>
            <a:pPr marL="0" indent="0">
              <a:buNone/>
            </a:pPr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ZAŠTITA </a:t>
            </a:r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PRAVA DIONIČARA/AKCIONARA</a:t>
            </a:r>
          </a:p>
          <a:p>
            <a:pPr marL="0" indent="0">
              <a:buNone/>
            </a:pPr>
            <a:r>
              <a:rPr lang="sr-Latn-ME" sz="2400" dirty="0" smtClean="0">
                <a:latin typeface="Times New Roman" pitchFamily="18" charset="0"/>
                <a:cs typeface="Times New Roman" pitchFamily="18" charset="0"/>
              </a:rPr>
              <a:t>F – OBAVEZE DIONIČARA/AKCIONARA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Uvod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Ulaganje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investitorima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status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pripadaju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dionicama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kcionari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oslanjaju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dobijaju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zamjenu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svoju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to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obuhvata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učešće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takođe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važna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naročito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aspekta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održavanja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načajn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obuhvataju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sastavu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usvajanje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izmjena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dopuna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osnivačkog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usvajanje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godišnjih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izvještaja, kao i pravo pristupa informacijama o društvu i njegovim aktivnostima.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Realizacijom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rukovodioci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nenamjenski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sr-Latn-ME" sz="3200" dirty="0" smtClean="0">
                <a:latin typeface="Times New Roman" pitchFamily="18" charset="0"/>
                <a:cs typeface="Times New Roman" pitchFamily="18" charset="0"/>
              </a:rPr>
              <a:t> – Pojam i vrste prava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sz="32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ioničara/akcionara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1.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Ulaganje u dionice/akcije – motivi investitora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Investitori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različitih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razloga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Obične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Preferencijalne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Dionice/akcije s pravom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glasa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zaposlenih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Prioritetne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dionice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glasa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pobijanje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odluke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skupštine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informi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sanje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slobodnog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raspolaganja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dionicama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akcijama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prečeg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upisa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narednih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emisija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nesaglasnih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zahtijevaju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otkup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učešće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raspodjeli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likvidacionog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viška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uvid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listu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9. Pravo na podnošenje tužbe u ime društva – derivativna tužba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C. </a:t>
            </a:r>
            <a:r>
              <a:rPr lang="en-US" dirty="0" err="1" smtClean="0"/>
              <a:t>Država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dioničar</a:t>
            </a:r>
            <a:r>
              <a:rPr lang="en-US" dirty="0" smtClean="0"/>
              <a:t>/</a:t>
            </a:r>
            <a:r>
              <a:rPr lang="en-US" dirty="0" err="1" smtClean="0"/>
              <a:t>akcionar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Uporedna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praksa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Zlatna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uporednoj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korporativnoj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praksi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Zlatne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povlaštena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naprimjer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predlaže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dnevnog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skupštine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zahtijeva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sazivanje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vanredne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sjednice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skupštine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veto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sljedeće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odluke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skupštine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dopune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osnivačkog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usvajanje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osnivačkog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reorganizaciju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likvidaciju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imenovanje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korporativnih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usvajanje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privremenih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likvidacionih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vanrednih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povezanim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uvid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dokumente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Registar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kcionarska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registar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vodi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registar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knjiga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Knjiga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sadržavati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sljedeće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lvl="1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puno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prebivalište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poslovno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sjedište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lvl="1" indent="0" algn="just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poreski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identifikacijski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svakog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suvlasnika</a:t>
            </a:r>
            <a:r>
              <a:rPr lang="sr-Latn-ME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dionica/akcija, zastupnika dionica/akcija i drugih vrijednosnih papira/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hartija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lvl="1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iznos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ugovorenih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uplaćenih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uloga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svakog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dodatne</a:t>
            </a:r>
            <a:r>
              <a:rPr lang="sr-Latn-ME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uloge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lvl="1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zaloge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dionica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akcija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lvl="1" indent="0">
              <a:buNone/>
            </a:pPr>
            <a:r>
              <a:rPr lang="pt-B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prijenos dionica/akcija, uključujući imena prenosioca i sticaoca; i</a:t>
            </a:r>
          </a:p>
          <a:p>
            <a:pPr marL="457200" lvl="1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promjene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ovih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podataka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Knjiga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također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elektronskoj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formi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ovlaštenju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knjigu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organizacija ili neka druga specijalizirana organizacija.</a:t>
            </a: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uvida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knjigu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kopiranje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E. </a:t>
            </a:r>
            <a:r>
              <a:rPr lang="en-US" dirty="0" err="1" smtClean="0"/>
              <a:t>Zaštita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Zaštita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element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korporativnog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upravljanja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od posebne je važnosti za društva koja posluju na tržištima u razvoju ili tranziciji.</a:t>
            </a:r>
          </a:p>
          <a:p>
            <a:pPr algn="just"/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Ova zaštita se realiz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uje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kako interno, preko internih korporativnih procedura 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drugih garancija predviđenih kompanijskim i drugim relevantnim zakonima, tako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eksterno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garantiraju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Sudska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zaštita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3. Uloga Komisije za vrijednosne papire/hartije od vrijednosti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zaštiti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Nevladine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organizacije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zaštitu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zajedničko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djelovanje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sporazumi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1344</TotalTime>
  <Words>827</Words>
  <Application>Microsoft Office PowerPoint</Application>
  <PresentationFormat>On-screen Show (4:3)</PresentationFormat>
  <Paragraphs>90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 PRAVNI FAKULTET  KORPORATIVNO UPRAVLJANJE autor-prof.dr.sc. Darko Tipurić i saradnici, izdanje 2008 g. </vt:lpstr>
      <vt:lpstr>                                      VJEŽBE 8  UVOD </vt:lpstr>
      <vt:lpstr>CILJ PREDAVANJA</vt:lpstr>
      <vt:lpstr>Uvod</vt:lpstr>
      <vt:lpstr>A – Pojam i vrste prava  dioničara/akcionara</vt:lpstr>
      <vt:lpstr>B - Posebna prava dioničara/akcionara</vt:lpstr>
      <vt:lpstr>C. Država kao dioničar/akcionar</vt:lpstr>
      <vt:lpstr>D. Registar dioničara/akcionara društva</vt:lpstr>
      <vt:lpstr>E. Zaštita prava dioničara/akcionara</vt:lpstr>
      <vt:lpstr>F. Obaveze dioničara/akcionara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171</cp:revision>
  <dcterms:created xsi:type="dcterms:W3CDTF">2016-02-04T23:36:05Z</dcterms:created>
  <dcterms:modified xsi:type="dcterms:W3CDTF">2019-04-28T10:52:10Z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