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19.4.2019.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G. Naknade i refundacije za izvršne organe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eksplicitno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privlačenju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talent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ovanih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rukovodilaca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prekomjerni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paketi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posmatraju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neopravdana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privilegija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I. Sekretar društva i njegova uloga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sekretara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suštinski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rukovođenje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Sekretar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sekretara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RS-u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bazirano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fakultativnoj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 – Izvršni organi (uprava) društva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B – Sastav izvršnih organa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C – Formiranje i ukidanje izvršnih organa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D – Radne procedure izvršnih organa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E – Obaveze i odgovornosti  članova izvršnih organa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F – Ocjenjivanja učinaka izvršnih organa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G – Naknade i refundiranje za izvršne organe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 – Sekretar društva i njegova uloga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983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organ,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organ,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rukovodilaca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prenijeti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propisati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ostvaruje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građanskopravne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dirty="0" smtClean="0">
                <a:latin typeface="Times New Roman" pitchFamily="18" charset="0"/>
                <a:cs typeface="Times New Roman" pitchFamily="18" charset="0"/>
              </a:rPr>
              <a:t>C. Formiranje i ukidanje izvršnih organa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mandat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predsjedavajućeg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Zakonodavstvo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minimalne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maksimalne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predvidjeti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period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reizabrati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D. Radne procedure izvršnih organa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>
              <a:buNone/>
            </a:pPr>
            <a:r>
              <a:rPr lang="it-IT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saziva i organiz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uje </a:t>
            </a:r>
            <a:r>
              <a:rPr lang="it-IT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sjednice uprave i predsjedava njima;</a:t>
            </a:r>
          </a:p>
          <a:p>
            <a:pPr marL="457200" lvl="1" indent="0">
              <a:buNone/>
            </a:pPr>
            <a:r>
              <a:rPr lang="pl-PL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potpisuje sve dokumente, odluke i zapisnike sa sastanaka uprave; i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dužnosti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predviđene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osnivačkom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normativnim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aktima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posebnoj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odluci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pažljivog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lojalnosti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podliježu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standardima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predviđaju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striktnije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standarde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učinka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Periodična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učinka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instrument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konstantnog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učinkom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poboljšanja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1324</TotalTime>
  <Words>717</Words>
  <Application>Microsoft Office PowerPoint</Application>
  <PresentationFormat>On-screen Show (4:3)</PresentationFormat>
  <Paragraphs>71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 PRAVNI FAKULTET  KORPORATIVNO UPRAVLJANJE autor-prof.dr.sc. Darko Tipurić i saradnici, izdanje 2008 g. </vt:lpstr>
      <vt:lpstr>                                      VJEŽBE 7  UVOD </vt:lpstr>
      <vt:lpstr>CILJ PREDAVANJA</vt:lpstr>
      <vt:lpstr>A. Izvršni organi (uprava društva) i njihove nadležnosti</vt:lpstr>
      <vt:lpstr>B. Sastav izvršnih organa</vt:lpstr>
      <vt:lpstr>C. Formiranje i ukidanje izvršnih organa</vt:lpstr>
      <vt:lpstr>D. Radne procedure izvršnih organa</vt:lpstr>
      <vt:lpstr>E. Obaveze i odgovornosti članova izvršnih organa</vt:lpstr>
      <vt:lpstr>F. Ocjenjivanja učinka</vt:lpstr>
      <vt:lpstr>G. Naknade i refundacije za izvršne organe</vt:lpstr>
      <vt:lpstr>I. Sekretar društva i njegova uloga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168</cp:revision>
  <dcterms:created xsi:type="dcterms:W3CDTF">2016-02-04T23:36:05Z</dcterms:created>
  <dcterms:modified xsi:type="dcterms:W3CDTF">2019-04-19T10:18:25Z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